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74" r:id="rId1"/>
    <p:sldMasterId id="2147483675" r:id="rId2"/>
  </p:sldMasterIdLst>
  <p:notesMasterIdLst>
    <p:notesMasterId r:id="rId46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6" r:id="rId31"/>
    <p:sldId id="288" r:id="rId32"/>
    <p:sldId id="289" r:id="rId33"/>
    <p:sldId id="290" r:id="rId34"/>
    <p:sldId id="291" r:id="rId35"/>
    <p:sldId id="292" r:id="rId36"/>
    <p:sldId id="293" r:id="rId37"/>
    <p:sldId id="294" r:id="rId38"/>
    <p:sldId id="295" r:id="rId39"/>
    <p:sldId id="296" r:id="rId40"/>
    <p:sldId id="297" r:id="rId41"/>
    <p:sldId id="298" r:id="rId42"/>
    <p:sldId id="299" r:id="rId43"/>
    <p:sldId id="300" r:id="rId44"/>
    <p:sldId id="303" r:id="rId45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560">
          <p15:clr>
            <a:srgbClr val="FF0000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A2570AF-1E23-4C03-BD10-74CCB0A539AE}">
  <a:tblStyle styleId="{AA2570AF-1E23-4C03-BD10-74CCB0A539AE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76" y="60"/>
      </p:cViewPr>
      <p:guideLst>
        <p:guide orient="horz" pos="5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viewProps" Target="viewProps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" name="Google Shape;71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6" name="Google Shape;71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" name="Google Shape;1127;g888875bf3b_0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8" name="Google Shape;1128;g888875bf3b_0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" name="Google Shape;1140;g8a7e98d028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1" name="Google Shape;1141;g8a7e98d028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" name="Google Shape;1180;g8a7e98d028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1" name="Google Shape;1181;g8a7e98d028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" name="Google Shape;1209;g8a7e98d028_0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0" name="Google Shape;1210;g8a7e98d028_0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" name="Google Shape;1230;g8a7e98d028_0_4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1" name="Google Shape;1231;g8a7e98d028_0_4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" name="Google Shape;1238;g8a7e98d028_0_2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9" name="Google Shape;1239;g8a7e98d028_0_2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3" name="Google Shape;1253;g8a7e98d028_0_8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4" name="Google Shape;1254;g8a7e98d028_0_8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" name="Google Shape;1280;g8a7e98d028_0_2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1" name="Google Shape;1281;g8a7e98d028_0_2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g8a7e98d028_0_7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1" name="Google Shape;1291;g8a7e98d028_0_7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4" name="Google Shape;1304;g8a7e98d028_0_8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5" name="Google Shape;1305;g8a7e98d028_0_8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" name="Google Shape;727;g888875bf3b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8" name="Google Shape;728;g888875bf3b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" name="Google Shape;1315;g8a7e98d028_0_2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6" name="Google Shape;1316;g8a7e98d028_0_2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2" name="Google Shape;1352;g8a7e98d028_0_4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3" name="Google Shape;1353;g8a7e98d028_0_4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7" name="Google Shape;1357;g8a7e98d028_0_4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8" name="Google Shape;1358;g8a7e98d028_0_4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0" name="Google Shape;1430;g8a7e98d028_0_4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1" name="Google Shape;1431;g8a7e98d028_0_4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1" name="Google Shape;1461;g8a7e98d028_0_4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2" name="Google Shape;1462;g8a7e98d028_0_4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8" name="Google Shape;1478;g8a7e98d028_0_5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9" name="Google Shape;1479;g8a7e98d028_0_5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1" name="Google Shape;1561;g8a7e98d028_0_5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2" name="Google Shape;1562;g8a7e98d028_0_5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4" name="Google Shape;1584;g8a7e98d028_0_6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85" name="Google Shape;1585;g8a7e98d028_0_6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2" name="Google Shape;1872;g8a7e98d028_0_6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3" name="Google Shape;1873;g8a7e98d028_0_6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5" name="Google Shape;1885;g89c960cef2_0_126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86" name="Google Shape;1886;g89c960cef2_0_126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" name="Google Shape;748;g888875bf3b_0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9" name="Google Shape;749;g888875bf3b_0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5" name="Google Shape;1915;g89c960cef2_0_126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16" name="Google Shape;1916;g89c960cef2_0_126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" name="Google Shape;2252;g89c960cef2_0_130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3" name="Google Shape;2253;g89c960cef2_0_130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2" name="Google Shape;8752;g89c960cef2_0_195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53" name="Google Shape;8753;g89c960cef2_0_195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9" name="Google Shape;9179;g89c960cef2_0_199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80" name="Google Shape;9180;g89c960cef2_0_199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2" name="Google Shape;9342;g89c960cef2_0_200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43" name="Google Shape;9343;g89c960cef2_0_200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4" name="Google Shape;9744;g89c960cef2_0_204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45" name="Google Shape;9745;g89c960cef2_0_204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5" name="Google Shape;10115;g89c960cef2_0_208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16" name="Google Shape;10116;g89c960cef2_0_208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2" name="Google Shape;10492;g89c960cef2_0_212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93" name="Google Shape;10493;g89c960cef2_0_212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3" name="Google Shape;10923;g89c960cef2_0_216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24" name="Google Shape;10924;g89c960cef2_0_216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6" name="Google Shape;11716;g89c960cef2_0_224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17" name="Google Shape;11717;g89c960cef2_0_224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g888875bf3b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5" name="Google Shape;755;g888875bf3b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7" name="Google Shape;12457;g89c960cef2_0_232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58" name="Google Shape;12458;g89c960cef2_0_232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0" name="Google Shape;13150;g89c960cef2_0_238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51" name="Google Shape;13151;g89c960cef2_0_238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52" name="Google Shape;13452;g89c960cef2_0_241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53" name="Google Shape;13453;g89c960cef2_0_241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g89c960cef2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2" name="Google Shape;762;g89c960cef2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Google Shape;890;g8a7e98d028_0_2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1" name="Google Shape;891;g8a7e98d028_0_2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" name="Google Shape;897;g8a7e98d028_0_5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8" name="Google Shape;898;g8a7e98d028_0_5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" name="Google Shape;947;g8a7e98d028_0_4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8" name="Google Shape;948;g8a7e98d028_0_4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" name="Google Shape;1121;g8a7e98d028_0_8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2" name="Google Shape;1122;g8a7e98d028_0_8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789950" y="1817516"/>
            <a:ext cx="5559600" cy="93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529000" y="2880216"/>
            <a:ext cx="4087500" cy="93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-662138" y="-653293"/>
            <a:ext cx="10849276" cy="6450086"/>
            <a:chOff x="-662138" y="-653293"/>
            <a:chExt cx="10849276" cy="6450086"/>
          </a:xfrm>
        </p:grpSpPr>
        <p:sp>
          <p:nvSpPr>
            <p:cNvPr id="12" name="Google Shape;12;p2"/>
            <p:cNvSpPr/>
            <p:nvPr/>
          </p:nvSpPr>
          <p:spPr>
            <a:xfrm>
              <a:off x="8132321" y="3862227"/>
              <a:ext cx="606824" cy="606824"/>
            </a:xfrm>
            <a:custGeom>
              <a:avLst/>
              <a:gdLst/>
              <a:ahLst/>
              <a:cxnLst/>
              <a:rect l="l" t="t" r="r" b="b"/>
              <a:pathLst>
                <a:path w="15431" h="15431" extrusionOk="0">
                  <a:moveTo>
                    <a:pt x="7715" y="1"/>
                  </a:moveTo>
                  <a:cubicBezTo>
                    <a:pt x="3457" y="1"/>
                    <a:pt x="0" y="3457"/>
                    <a:pt x="0" y="7716"/>
                  </a:cubicBezTo>
                  <a:cubicBezTo>
                    <a:pt x="0" y="11974"/>
                    <a:pt x="3457" y="15430"/>
                    <a:pt x="7715" y="15430"/>
                  </a:cubicBezTo>
                  <a:cubicBezTo>
                    <a:pt x="11984" y="15430"/>
                    <a:pt x="15430" y="11974"/>
                    <a:pt x="15430" y="7716"/>
                  </a:cubicBezTo>
                  <a:cubicBezTo>
                    <a:pt x="15430" y="3457"/>
                    <a:pt x="11984" y="1"/>
                    <a:pt x="7715" y="1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108844" y="3813935"/>
              <a:ext cx="616931" cy="606863"/>
            </a:xfrm>
            <a:custGeom>
              <a:avLst/>
              <a:gdLst/>
              <a:ahLst/>
              <a:cxnLst/>
              <a:rect l="l" t="t" r="r" b="b"/>
              <a:pathLst>
                <a:path w="15688" h="15432" extrusionOk="0">
                  <a:moveTo>
                    <a:pt x="7841" y="333"/>
                  </a:moveTo>
                  <a:cubicBezTo>
                    <a:pt x="11841" y="333"/>
                    <a:pt x="15143" y="3585"/>
                    <a:pt x="15184" y="7647"/>
                  </a:cubicBezTo>
                  <a:cubicBezTo>
                    <a:pt x="15235" y="11766"/>
                    <a:pt x="11841" y="15064"/>
                    <a:pt x="7837" y="15064"/>
                  </a:cubicBezTo>
                  <a:cubicBezTo>
                    <a:pt x="7831" y="15064"/>
                    <a:pt x="7825" y="15064"/>
                    <a:pt x="7819" y="15064"/>
                  </a:cubicBezTo>
                  <a:cubicBezTo>
                    <a:pt x="7788" y="15064"/>
                    <a:pt x="7757" y="15065"/>
                    <a:pt x="7726" y="15065"/>
                  </a:cubicBezTo>
                  <a:cubicBezTo>
                    <a:pt x="3796" y="15065"/>
                    <a:pt x="494" y="11803"/>
                    <a:pt x="453" y="7812"/>
                  </a:cubicBezTo>
                  <a:cubicBezTo>
                    <a:pt x="381" y="3728"/>
                    <a:pt x="3663" y="375"/>
                    <a:pt x="7747" y="334"/>
                  </a:cubicBezTo>
                  <a:cubicBezTo>
                    <a:pt x="7778" y="333"/>
                    <a:pt x="7809" y="333"/>
                    <a:pt x="7841" y="333"/>
                  </a:cubicBezTo>
                  <a:close/>
                  <a:moveTo>
                    <a:pt x="7800" y="1"/>
                  </a:moveTo>
                  <a:cubicBezTo>
                    <a:pt x="3610" y="1"/>
                    <a:pt x="164" y="3357"/>
                    <a:pt x="93" y="7565"/>
                  </a:cubicBezTo>
                  <a:cubicBezTo>
                    <a:pt x="1" y="11772"/>
                    <a:pt x="3303" y="15270"/>
                    <a:pt x="7500" y="15424"/>
                  </a:cubicBezTo>
                  <a:cubicBezTo>
                    <a:pt x="7611" y="15429"/>
                    <a:pt x="7722" y="15431"/>
                    <a:pt x="7833" y="15431"/>
                  </a:cubicBezTo>
                  <a:cubicBezTo>
                    <a:pt x="11866" y="15431"/>
                    <a:pt x="15292" y="12354"/>
                    <a:pt x="15503" y="8059"/>
                  </a:cubicBezTo>
                  <a:cubicBezTo>
                    <a:pt x="15688" y="3759"/>
                    <a:pt x="12334" y="138"/>
                    <a:pt x="8045" y="5"/>
                  </a:cubicBezTo>
                  <a:cubicBezTo>
                    <a:pt x="7963" y="2"/>
                    <a:pt x="7881" y="1"/>
                    <a:pt x="7800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4999" y="2498948"/>
              <a:ext cx="236304" cy="233355"/>
            </a:xfrm>
            <a:custGeom>
              <a:avLst/>
              <a:gdLst/>
              <a:ahLst/>
              <a:cxnLst/>
              <a:rect l="l" t="t" r="r" b="b"/>
              <a:pathLst>
                <a:path w="6009" h="5934" extrusionOk="0">
                  <a:moveTo>
                    <a:pt x="526" y="1778"/>
                  </a:moveTo>
                  <a:lnTo>
                    <a:pt x="515" y="1788"/>
                  </a:lnTo>
                  <a:lnTo>
                    <a:pt x="515" y="1778"/>
                  </a:lnTo>
                  <a:close/>
                  <a:moveTo>
                    <a:pt x="3519" y="1840"/>
                  </a:moveTo>
                  <a:lnTo>
                    <a:pt x="3529" y="1850"/>
                  </a:lnTo>
                  <a:lnTo>
                    <a:pt x="3519" y="1850"/>
                  </a:lnTo>
                  <a:lnTo>
                    <a:pt x="3519" y="1840"/>
                  </a:lnTo>
                  <a:close/>
                  <a:moveTo>
                    <a:pt x="5823" y="2190"/>
                  </a:moveTo>
                  <a:cubicBezTo>
                    <a:pt x="5823" y="2231"/>
                    <a:pt x="5833" y="2262"/>
                    <a:pt x="5823" y="2303"/>
                  </a:cubicBezTo>
                  <a:lnTo>
                    <a:pt x="5823" y="2293"/>
                  </a:lnTo>
                  <a:cubicBezTo>
                    <a:pt x="5813" y="2262"/>
                    <a:pt x="5813" y="2231"/>
                    <a:pt x="5823" y="2190"/>
                  </a:cubicBezTo>
                  <a:close/>
                  <a:moveTo>
                    <a:pt x="3982" y="2334"/>
                  </a:moveTo>
                  <a:cubicBezTo>
                    <a:pt x="3982" y="2385"/>
                    <a:pt x="3982" y="2416"/>
                    <a:pt x="3951" y="2416"/>
                  </a:cubicBezTo>
                  <a:cubicBezTo>
                    <a:pt x="3961" y="2385"/>
                    <a:pt x="3972" y="2354"/>
                    <a:pt x="3982" y="2334"/>
                  </a:cubicBezTo>
                  <a:close/>
                  <a:moveTo>
                    <a:pt x="2891" y="3671"/>
                  </a:moveTo>
                  <a:lnTo>
                    <a:pt x="2912" y="3681"/>
                  </a:lnTo>
                  <a:lnTo>
                    <a:pt x="2902" y="3702"/>
                  </a:lnTo>
                  <a:cubicBezTo>
                    <a:pt x="2902" y="3691"/>
                    <a:pt x="2902" y="3681"/>
                    <a:pt x="2891" y="3671"/>
                  </a:cubicBezTo>
                  <a:close/>
                  <a:moveTo>
                    <a:pt x="4794" y="4268"/>
                  </a:moveTo>
                  <a:cubicBezTo>
                    <a:pt x="4805" y="4288"/>
                    <a:pt x="4825" y="4309"/>
                    <a:pt x="4846" y="4319"/>
                  </a:cubicBezTo>
                  <a:lnTo>
                    <a:pt x="4784" y="4319"/>
                  </a:lnTo>
                  <a:cubicBezTo>
                    <a:pt x="4794" y="4298"/>
                    <a:pt x="4794" y="4288"/>
                    <a:pt x="4794" y="4268"/>
                  </a:cubicBezTo>
                  <a:close/>
                  <a:moveTo>
                    <a:pt x="3097" y="4412"/>
                  </a:moveTo>
                  <a:lnTo>
                    <a:pt x="3077" y="4442"/>
                  </a:lnTo>
                  <a:cubicBezTo>
                    <a:pt x="3077" y="4432"/>
                    <a:pt x="3077" y="4422"/>
                    <a:pt x="3077" y="4412"/>
                  </a:cubicBezTo>
                  <a:close/>
                  <a:moveTo>
                    <a:pt x="3015" y="1"/>
                  </a:moveTo>
                  <a:cubicBezTo>
                    <a:pt x="2792" y="1"/>
                    <a:pt x="2570" y="34"/>
                    <a:pt x="2357" y="101"/>
                  </a:cubicBezTo>
                  <a:cubicBezTo>
                    <a:pt x="2326" y="101"/>
                    <a:pt x="2295" y="112"/>
                    <a:pt x="2274" y="122"/>
                  </a:cubicBezTo>
                  <a:cubicBezTo>
                    <a:pt x="2264" y="120"/>
                    <a:pt x="2254" y="119"/>
                    <a:pt x="2245" y="119"/>
                  </a:cubicBezTo>
                  <a:cubicBezTo>
                    <a:pt x="2170" y="119"/>
                    <a:pt x="2121" y="185"/>
                    <a:pt x="2048" y="194"/>
                  </a:cubicBezTo>
                  <a:cubicBezTo>
                    <a:pt x="1770" y="246"/>
                    <a:pt x="1523" y="369"/>
                    <a:pt x="1307" y="554"/>
                  </a:cubicBezTo>
                  <a:cubicBezTo>
                    <a:pt x="1276" y="554"/>
                    <a:pt x="1256" y="575"/>
                    <a:pt x="1256" y="616"/>
                  </a:cubicBezTo>
                  <a:cubicBezTo>
                    <a:pt x="1184" y="698"/>
                    <a:pt x="1030" y="667"/>
                    <a:pt x="1009" y="801"/>
                  </a:cubicBezTo>
                  <a:cubicBezTo>
                    <a:pt x="947" y="822"/>
                    <a:pt x="906" y="863"/>
                    <a:pt x="875" y="924"/>
                  </a:cubicBezTo>
                  <a:cubicBezTo>
                    <a:pt x="844" y="924"/>
                    <a:pt x="824" y="945"/>
                    <a:pt x="814" y="976"/>
                  </a:cubicBezTo>
                  <a:cubicBezTo>
                    <a:pt x="742" y="1017"/>
                    <a:pt x="731" y="1089"/>
                    <a:pt x="680" y="1151"/>
                  </a:cubicBezTo>
                  <a:cubicBezTo>
                    <a:pt x="526" y="1254"/>
                    <a:pt x="526" y="1439"/>
                    <a:pt x="443" y="1583"/>
                  </a:cubicBezTo>
                  <a:cubicBezTo>
                    <a:pt x="330" y="1655"/>
                    <a:pt x="268" y="1768"/>
                    <a:pt x="268" y="1902"/>
                  </a:cubicBezTo>
                  <a:cubicBezTo>
                    <a:pt x="176" y="2025"/>
                    <a:pt x="135" y="2169"/>
                    <a:pt x="135" y="2323"/>
                  </a:cubicBezTo>
                  <a:cubicBezTo>
                    <a:pt x="63" y="2395"/>
                    <a:pt x="94" y="2488"/>
                    <a:pt x="83" y="2570"/>
                  </a:cubicBezTo>
                  <a:lnTo>
                    <a:pt x="73" y="2683"/>
                  </a:lnTo>
                  <a:cubicBezTo>
                    <a:pt x="1" y="2869"/>
                    <a:pt x="1" y="3074"/>
                    <a:pt x="73" y="3249"/>
                  </a:cubicBezTo>
                  <a:cubicBezTo>
                    <a:pt x="73" y="3342"/>
                    <a:pt x="83" y="3445"/>
                    <a:pt x="94" y="3547"/>
                  </a:cubicBezTo>
                  <a:cubicBezTo>
                    <a:pt x="124" y="3671"/>
                    <a:pt x="166" y="3784"/>
                    <a:pt x="207" y="3908"/>
                  </a:cubicBezTo>
                  <a:cubicBezTo>
                    <a:pt x="248" y="4093"/>
                    <a:pt x="330" y="4257"/>
                    <a:pt x="433" y="4401"/>
                  </a:cubicBezTo>
                  <a:cubicBezTo>
                    <a:pt x="495" y="4566"/>
                    <a:pt x="598" y="4720"/>
                    <a:pt x="731" y="4833"/>
                  </a:cubicBezTo>
                  <a:cubicBezTo>
                    <a:pt x="783" y="4957"/>
                    <a:pt x="875" y="5060"/>
                    <a:pt x="988" y="5132"/>
                  </a:cubicBezTo>
                  <a:cubicBezTo>
                    <a:pt x="1102" y="5265"/>
                    <a:pt x="1246" y="5378"/>
                    <a:pt x="1410" y="5440"/>
                  </a:cubicBezTo>
                  <a:cubicBezTo>
                    <a:pt x="1544" y="5553"/>
                    <a:pt x="1688" y="5625"/>
                    <a:pt x="1842" y="5677"/>
                  </a:cubicBezTo>
                  <a:cubicBezTo>
                    <a:pt x="1894" y="5718"/>
                    <a:pt x="1955" y="5739"/>
                    <a:pt x="2027" y="5739"/>
                  </a:cubicBezTo>
                  <a:cubicBezTo>
                    <a:pt x="2090" y="5783"/>
                    <a:pt x="2161" y="5812"/>
                    <a:pt x="2232" y="5812"/>
                  </a:cubicBezTo>
                  <a:cubicBezTo>
                    <a:pt x="2243" y="5812"/>
                    <a:pt x="2253" y="5812"/>
                    <a:pt x="2264" y="5811"/>
                  </a:cubicBezTo>
                  <a:cubicBezTo>
                    <a:pt x="2341" y="5853"/>
                    <a:pt x="2425" y="5875"/>
                    <a:pt x="2511" y="5875"/>
                  </a:cubicBezTo>
                  <a:cubicBezTo>
                    <a:pt x="2528" y="5875"/>
                    <a:pt x="2545" y="5874"/>
                    <a:pt x="2562" y="5872"/>
                  </a:cubicBezTo>
                  <a:cubicBezTo>
                    <a:pt x="2706" y="5912"/>
                    <a:pt x="2852" y="5933"/>
                    <a:pt x="2998" y="5933"/>
                  </a:cubicBezTo>
                  <a:cubicBezTo>
                    <a:pt x="3114" y="5933"/>
                    <a:pt x="3230" y="5920"/>
                    <a:pt x="3344" y="5893"/>
                  </a:cubicBezTo>
                  <a:cubicBezTo>
                    <a:pt x="3375" y="5893"/>
                    <a:pt x="3416" y="5883"/>
                    <a:pt x="3447" y="5872"/>
                  </a:cubicBezTo>
                  <a:cubicBezTo>
                    <a:pt x="3612" y="5872"/>
                    <a:pt x="3776" y="5831"/>
                    <a:pt x="3920" y="5739"/>
                  </a:cubicBezTo>
                  <a:cubicBezTo>
                    <a:pt x="3929" y="5740"/>
                    <a:pt x="3937" y="5741"/>
                    <a:pt x="3945" y="5741"/>
                  </a:cubicBezTo>
                  <a:cubicBezTo>
                    <a:pt x="4020" y="5741"/>
                    <a:pt x="4076" y="5666"/>
                    <a:pt x="4145" y="5666"/>
                  </a:cubicBezTo>
                  <a:cubicBezTo>
                    <a:pt x="4149" y="5666"/>
                    <a:pt x="4153" y="5666"/>
                    <a:pt x="4157" y="5667"/>
                  </a:cubicBezTo>
                  <a:cubicBezTo>
                    <a:pt x="4290" y="5636"/>
                    <a:pt x="4414" y="5553"/>
                    <a:pt x="4486" y="5440"/>
                  </a:cubicBezTo>
                  <a:cubicBezTo>
                    <a:pt x="4496" y="5440"/>
                    <a:pt x="4517" y="5440"/>
                    <a:pt x="4527" y="5430"/>
                  </a:cubicBezTo>
                  <a:lnTo>
                    <a:pt x="4661" y="5368"/>
                  </a:lnTo>
                  <a:cubicBezTo>
                    <a:pt x="4866" y="5296"/>
                    <a:pt x="5052" y="5142"/>
                    <a:pt x="5165" y="4946"/>
                  </a:cubicBezTo>
                  <a:cubicBezTo>
                    <a:pt x="5216" y="4926"/>
                    <a:pt x="5257" y="4874"/>
                    <a:pt x="5268" y="4823"/>
                  </a:cubicBezTo>
                  <a:cubicBezTo>
                    <a:pt x="5412" y="4741"/>
                    <a:pt x="5432" y="4586"/>
                    <a:pt x="5515" y="4473"/>
                  </a:cubicBezTo>
                  <a:cubicBezTo>
                    <a:pt x="5628" y="4370"/>
                    <a:pt x="5689" y="4226"/>
                    <a:pt x="5710" y="4082"/>
                  </a:cubicBezTo>
                  <a:cubicBezTo>
                    <a:pt x="5741" y="4062"/>
                    <a:pt x="5761" y="4010"/>
                    <a:pt x="5761" y="3969"/>
                  </a:cubicBezTo>
                  <a:cubicBezTo>
                    <a:pt x="5844" y="3856"/>
                    <a:pt x="5875" y="3722"/>
                    <a:pt x="5875" y="3578"/>
                  </a:cubicBezTo>
                  <a:cubicBezTo>
                    <a:pt x="5885" y="3568"/>
                    <a:pt x="5885" y="3547"/>
                    <a:pt x="5885" y="3527"/>
                  </a:cubicBezTo>
                  <a:cubicBezTo>
                    <a:pt x="6008" y="3064"/>
                    <a:pt x="5988" y="2581"/>
                    <a:pt x="5833" y="2128"/>
                  </a:cubicBezTo>
                  <a:cubicBezTo>
                    <a:pt x="5823" y="1994"/>
                    <a:pt x="5782" y="1881"/>
                    <a:pt x="5710" y="1778"/>
                  </a:cubicBezTo>
                  <a:cubicBezTo>
                    <a:pt x="5648" y="1603"/>
                    <a:pt x="5545" y="1449"/>
                    <a:pt x="5401" y="1336"/>
                  </a:cubicBezTo>
                  <a:cubicBezTo>
                    <a:pt x="5391" y="1110"/>
                    <a:pt x="5227" y="996"/>
                    <a:pt x="5093" y="863"/>
                  </a:cubicBezTo>
                  <a:cubicBezTo>
                    <a:pt x="4959" y="698"/>
                    <a:pt x="4794" y="575"/>
                    <a:pt x="4609" y="482"/>
                  </a:cubicBezTo>
                  <a:cubicBezTo>
                    <a:pt x="4486" y="328"/>
                    <a:pt x="4280" y="338"/>
                    <a:pt x="4116" y="256"/>
                  </a:cubicBezTo>
                  <a:cubicBezTo>
                    <a:pt x="3951" y="143"/>
                    <a:pt x="3766" y="71"/>
                    <a:pt x="3570" y="71"/>
                  </a:cubicBezTo>
                  <a:cubicBezTo>
                    <a:pt x="3388" y="24"/>
                    <a:pt x="3201" y="1"/>
                    <a:pt x="3015" y="1"/>
                  </a:cubicBezTo>
                  <a:close/>
                </a:path>
              </a:pathLst>
            </a:custGeom>
            <a:solidFill>
              <a:srgbClr val="679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-662138" y="1799199"/>
              <a:ext cx="1549326" cy="1538787"/>
            </a:xfrm>
            <a:custGeom>
              <a:avLst/>
              <a:gdLst/>
              <a:ahLst/>
              <a:cxnLst/>
              <a:rect l="l" t="t" r="r" b="b"/>
              <a:pathLst>
                <a:path w="39398" h="39130" extrusionOk="0">
                  <a:moveTo>
                    <a:pt x="19493" y="349"/>
                  </a:moveTo>
                  <a:cubicBezTo>
                    <a:pt x="19828" y="349"/>
                    <a:pt x="20163" y="457"/>
                    <a:pt x="20491" y="676"/>
                  </a:cubicBezTo>
                  <a:cubicBezTo>
                    <a:pt x="20820" y="912"/>
                    <a:pt x="21119" y="1190"/>
                    <a:pt x="21386" y="1488"/>
                  </a:cubicBezTo>
                  <a:cubicBezTo>
                    <a:pt x="21808" y="2003"/>
                    <a:pt x="22168" y="2558"/>
                    <a:pt x="22446" y="3165"/>
                  </a:cubicBezTo>
                  <a:cubicBezTo>
                    <a:pt x="23166" y="4636"/>
                    <a:pt x="23628" y="6200"/>
                    <a:pt x="24019" y="7794"/>
                  </a:cubicBezTo>
                  <a:cubicBezTo>
                    <a:pt x="24030" y="7856"/>
                    <a:pt x="24030" y="7928"/>
                    <a:pt x="24040" y="7990"/>
                  </a:cubicBezTo>
                  <a:lnTo>
                    <a:pt x="19617" y="11322"/>
                  </a:lnTo>
                  <a:lnTo>
                    <a:pt x="15039" y="8000"/>
                  </a:lnTo>
                  <a:cubicBezTo>
                    <a:pt x="15152" y="7516"/>
                    <a:pt x="15276" y="7012"/>
                    <a:pt x="15410" y="6498"/>
                  </a:cubicBezTo>
                  <a:cubicBezTo>
                    <a:pt x="15790" y="5109"/>
                    <a:pt x="16232" y="3752"/>
                    <a:pt x="16953" y="2497"/>
                  </a:cubicBezTo>
                  <a:cubicBezTo>
                    <a:pt x="17199" y="2075"/>
                    <a:pt x="17487" y="1663"/>
                    <a:pt x="17806" y="1283"/>
                  </a:cubicBezTo>
                  <a:cubicBezTo>
                    <a:pt x="17991" y="1067"/>
                    <a:pt x="18197" y="871"/>
                    <a:pt x="18434" y="717"/>
                  </a:cubicBezTo>
                  <a:cubicBezTo>
                    <a:pt x="18779" y="473"/>
                    <a:pt x="19136" y="349"/>
                    <a:pt x="19493" y="349"/>
                  </a:cubicBezTo>
                  <a:close/>
                  <a:moveTo>
                    <a:pt x="19627" y="11847"/>
                  </a:moveTo>
                  <a:lnTo>
                    <a:pt x="21448" y="13421"/>
                  </a:lnTo>
                  <a:lnTo>
                    <a:pt x="21417" y="13503"/>
                  </a:lnTo>
                  <a:lnTo>
                    <a:pt x="17796" y="13503"/>
                  </a:lnTo>
                  <a:cubicBezTo>
                    <a:pt x="17919" y="13256"/>
                    <a:pt x="19113" y="12166"/>
                    <a:pt x="19627" y="11847"/>
                  </a:cubicBezTo>
                  <a:close/>
                  <a:moveTo>
                    <a:pt x="24153" y="8391"/>
                  </a:moveTo>
                  <a:cubicBezTo>
                    <a:pt x="24534" y="10129"/>
                    <a:pt x="24801" y="11898"/>
                    <a:pt x="24976" y="13668"/>
                  </a:cubicBezTo>
                  <a:lnTo>
                    <a:pt x="24667" y="13668"/>
                  </a:lnTo>
                  <a:cubicBezTo>
                    <a:pt x="23896" y="13627"/>
                    <a:pt x="23124" y="13575"/>
                    <a:pt x="22353" y="13544"/>
                  </a:cubicBezTo>
                  <a:cubicBezTo>
                    <a:pt x="22199" y="13544"/>
                    <a:pt x="22034" y="13483"/>
                    <a:pt x="21911" y="13380"/>
                  </a:cubicBezTo>
                  <a:cubicBezTo>
                    <a:pt x="21304" y="12845"/>
                    <a:pt x="20687" y="12310"/>
                    <a:pt x="20069" y="11775"/>
                  </a:cubicBezTo>
                  <a:cubicBezTo>
                    <a:pt x="20018" y="11724"/>
                    <a:pt x="19977" y="11682"/>
                    <a:pt x="19936" y="11631"/>
                  </a:cubicBezTo>
                  <a:cubicBezTo>
                    <a:pt x="20121" y="11261"/>
                    <a:pt x="23382" y="8751"/>
                    <a:pt x="24143" y="8391"/>
                  </a:cubicBezTo>
                  <a:close/>
                  <a:moveTo>
                    <a:pt x="15008" y="8452"/>
                  </a:moveTo>
                  <a:cubicBezTo>
                    <a:pt x="16510" y="9419"/>
                    <a:pt x="17950" y="10479"/>
                    <a:pt x="19329" y="11621"/>
                  </a:cubicBezTo>
                  <a:lnTo>
                    <a:pt x="18537" y="12330"/>
                  </a:lnTo>
                  <a:cubicBezTo>
                    <a:pt x="18146" y="12691"/>
                    <a:pt x="17755" y="13040"/>
                    <a:pt x="17354" y="13390"/>
                  </a:cubicBezTo>
                  <a:cubicBezTo>
                    <a:pt x="17251" y="13483"/>
                    <a:pt x="17127" y="13544"/>
                    <a:pt x="16983" y="13565"/>
                  </a:cubicBezTo>
                  <a:cubicBezTo>
                    <a:pt x="16119" y="13637"/>
                    <a:pt x="15245" y="13688"/>
                    <a:pt x="14371" y="13750"/>
                  </a:cubicBezTo>
                  <a:cubicBezTo>
                    <a:pt x="14329" y="13750"/>
                    <a:pt x="14299" y="13740"/>
                    <a:pt x="14257" y="13729"/>
                  </a:cubicBezTo>
                  <a:cubicBezTo>
                    <a:pt x="14175" y="13174"/>
                    <a:pt x="14761" y="9018"/>
                    <a:pt x="15008" y="8452"/>
                  </a:cubicBezTo>
                  <a:close/>
                  <a:moveTo>
                    <a:pt x="31522" y="5250"/>
                  </a:moveTo>
                  <a:cubicBezTo>
                    <a:pt x="31700" y="5250"/>
                    <a:pt x="31878" y="5260"/>
                    <a:pt x="32053" y="5284"/>
                  </a:cubicBezTo>
                  <a:cubicBezTo>
                    <a:pt x="32948" y="5397"/>
                    <a:pt x="33524" y="5973"/>
                    <a:pt x="33678" y="6858"/>
                  </a:cubicBezTo>
                  <a:cubicBezTo>
                    <a:pt x="33771" y="7475"/>
                    <a:pt x="33740" y="8103"/>
                    <a:pt x="33586" y="8699"/>
                  </a:cubicBezTo>
                  <a:cubicBezTo>
                    <a:pt x="33390" y="9563"/>
                    <a:pt x="33113" y="10407"/>
                    <a:pt x="32732" y="11209"/>
                  </a:cubicBezTo>
                  <a:cubicBezTo>
                    <a:pt x="32259" y="12269"/>
                    <a:pt x="31714" y="13287"/>
                    <a:pt x="31097" y="14275"/>
                  </a:cubicBezTo>
                  <a:cubicBezTo>
                    <a:pt x="31055" y="14336"/>
                    <a:pt x="31004" y="14408"/>
                    <a:pt x="30963" y="14450"/>
                  </a:cubicBezTo>
                  <a:lnTo>
                    <a:pt x="25315" y="13657"/>
                  </a:lnTo>
                  <a:cubicBezTo>
                    <a:pt x="25120" y="11816"/>
                    <a:pt x="24832" y="9995"/>
                    <a:pt x="24441" y="8185"/>
                  </a:cubicBezTo>
                  <a:cubicBezTo>
                    <a:pt x="24523" y="8123"/>
                    <a:pt x="24575" y="8072"/>
                    <a:pt x="24626" y="8031"/>
                  </a:cubicBezTo>
                  <a:cubicBezTo>
                    <a:pt x="25892" y="7208"/>
                    <a:pt x="27218" y="6498"/>
                    <a:pt x="28617" y="5922"/>
                  </a:cubicBezTo>
                  <a:cubicBezTo>
                    <a:pt x="29430" y="5603"/>
                    <a:pt x="30263" y="5325"/>
                    <a:pt x="31148" y="5264"/>
                  </a:cubicBezTo>
                  <a:cubicBezTo>
                    <a:pt x="31272" y="5255"/>
                    <a:pt x="31397" y="5250"/>
                    <a:pt x="31522" y="5250"/>
                  </a:cubicBezTo>
                  <a:close/>
                  <a:moveTo>
                    <a:pt x="7647" y="5442"/>
                  </a:moveTo>
                  <a:cubicBezTo>
                    <a:pt x="8009" y="5442"/>
                    <a:pt x="8371" y="5490"/>
                    <a:pt x="8734" y="5562"/>
                  </a:cubicBezTo>
                  <a:cubicBezTo>
                    <a:pt x="9845" y="5799"/>
                    <a:pt x="10925" y="6179"/>
                    <a:pt x="11933" y="6714"/>
                  </a:cubicBezTo>
                  <a:cubicBezTo>
                    <a:pt x="12756" y="7126"/>
                    <a:pt x="13558" y="7599"/>
                    <a:pt x="14360" y="8041"/>
                  </a:cubicBezTo>
                  <a:cubicBezTo>
                    <a:pt x="14453" y="8092"/>
                    <a:pt x="14535" y="8154"/>
                    <a:pt x="14638" y="8226"/>
                  </a:cubicBezTo>
                  <a:cubicBezTo>
                    <a:pt x="14268" y="10047"/>
                    <a:pt x="14000" y="11898"/>
                    <a:pt x="13846" y="13750"/>
                  </a:cubicBezTo>
                  <a:lnTo>
                    <a:pt x="8260" y="14624"/>
                  </a:lnTo>
                  <a:cubicBezTo>
                    <a:pt x="8230" y="14583"/>
                    <a:pt x="8188" y="14542"/>
                    <a:pt x="8158" y="14501"/>
                  </a:cubicBezTo>
                  <a:cubicBezTo>
                    <a:pt x="7304" y="13153"/>
                    <a:pt x="6522" y="11754"/>
                    <a:pt x="5956" y="10253"/>
                  </a:cubicBezTo>
                  <a:cubicBezTo>
                    <a:pt x="5699" y="9615"/>
                    <a:pt x="5524" y="8936"/>
                    <a:pt x="5442" y="8257"/>
                  </a:cubicBezTo>
                  <a:cubicBezTo>
                    <a:pt x="5401" y="7835"/>
                    <a:pt x="5401" y="7424"/>
                    <a:pt x="5462" y="7012"/>
                  </a:cubicBezTo>
                  <a:cubicBezTo>
                    <a:pt x="5596" y="6210"/>
                    <a:pt x="6090" y="5706"/>
                    <a:pt x="6882" y="5521"/>
                  </a:cubicBezTo>
                  <a:cubicBezTo>
                    <a:pt x="7137" y="5466"/>
                    <a:pt x="7392" y="5442"/>
                    <a:pt x="7647" y="5442"/>
                  </a:cubicBezTo>
                  <a:close/>
                  <a:moveTo>
                    <a:pt x="22620" y="13915"/>
                  </a:moveTo>
                  <a:cubicBezTo>
                    <a:pt x="23412" y="13925"/>
                    <a:pt x="24194" y="13987"/>
                    <a:pt x="25017" y="14048"/>
                  </a:cubicBezTo>
                  <a:cubicBezTo>
                    <a:pt x="25099" y="14871"/>
                    <a:pt x="25171" y="15653"/>
                    <a:pt x="25192" y="16445"/>
                  </a:cubicBezTo>
                  <a:lnTo>
                    <a:pt x="25130" y="16476"/>
                  </a:lnTo>
                  <a:lnTo>
                    <a:pt x="22600" y="13976"/>
                  </a:lnTo>
                  <a:lnTo>
                    <a:pt x="22620" y="13915"/>
                  </a:lnTo>
                  <a:close/>
                  <a:moveTo>
                    <a:pt x="16623" y="13956"/>
                  </a:moveTo>
                  <a:cubicBezTo>
                    <a:pt x="16634" y="13976"/>
                    <a:pt x="16644" y="13987"/>
                    <a:pt x="16654" y="14007"/>
                  </a:cubicBezTo>
                  <a:cubicBezTo>
                    <a:pt x="16654" y="14017"/>
                    <a:pt x="16654" y="14028"/>
                    <a:pt x="16654" y="14038"/>
                  </a:cubicBezTo>
                  <a:cubicBezTo>
                    <a:pt x="16634" y="14059"/>
                    <a:pt x="16623" y="14089"/>
                    <a:pt x="16603" y="14110"/>
                  </a:cubicBezTo>
                  <a:cubicBezTo>
                    <a:pt x="15770" y="14954"/>
                    <a:pt x="14926" y="15797"/>
                    <a:pt x="14093" y="16641"/>
                  </a:cubicBezTo>
                  <a:lnTo>
                    <a:pt x="14021" y="16630"/>
                  </a:lnTo>
                  <a:lnTo>
                    <a:pt x="14021" y="16620"/>
                  </a:lnTo>
                  <a:cubicBezTo>
                    <a:pt x="14062" y="15807"/>
                    <a:pt x="14113" y="14995"/>
                    <a:pt x="14165" y="14151"/>
                  </a:cubicBezTo>
                  <a:cubicBezTo>
                    <a:pt x="14998" y="14048"/>
                    <a:pt x="15821" y="13997"/>
                    <a:pt x="16623" y="13956"/>
                  </a:cubicBezTo>
                  <a:close/>
                  <a:moveTo>
                    <a:pt x="25377" y="14079"/>
                  </a:moveTo>
                  <a:cubicBezTo>
                    <a:pt x="27146" y="14223"/>
                    <a:pt x="28916" y="14470"/>
                    <a:pt x="30654" y="14820"/>
                  </a:cubicBezTo>
                  <a:cubicBezTo>
                    <a:pt x="30592" y="15211"/>
                    <a:pt x="28165" y="18585"/>
                    <a:pt x="27558" y="19130"/>
                  </a:cubicBezTo>
                  <a:cubicBezTo>
                    <a:pt x="27507" y="19089"/>
                    <a:pt x="27455" y="19048"/>
                    <a:pt x="27404" y="19006"/>
                  </a:cubicBezTo>
                  <a:cubicBezTo>
                    <a:pt x="26848" y="18389"/>
                    <a:pt x="26293" y="17762"/>
                    <a:pt x="25737" y="17145"/>
                  </a:cubicBezTo>
                  <a:cubicBezTo>
                    <a:pt x="25614" y="17021"/>
                    <a:pt x="25552" y="16857"/>
                    <a:pt x="25542" y="16682"/>
                  </a:cubicBezTo>
                  <a:cubicBezTo>
                    <a:pt x="25490" y="15931"/>
                    <a:pt x="25429" y="15180"/>
                    <a:pt x="25377" y="14439"/>
                  </a:cubicBezTo>
                  <a:lnTo>
                    <a:pt x="25377" y="14079"/>
                  </a:lnTo>
                  <a:close/>
                  <a:moveTo>
                    <a:pt x="13774" y="14172"/>
                  </a:moveTo>
                  <a:cubicBezTo>
                    <a:pt x="13784" y="14285"/>
                    <a:pt x="13784" y="14378"/>
                    <a:pt x="13784" y="14460"/>
                  </a:cubicBezTo>
                  <a:cubicBezTo>
                    <a:pt x="13743" y="15272"/>
                    <a:pt x="13692" y="16085"/>
                    <a:pt x="13661" y="16898"/>
                  </a:cubicBezTo>
                  <a:cubicBezTo>
                    <a:pt x="13651" y="17052"/>
                    <a:pt x="13589" y="17217"/>
                    <a:pt x="13476" y="17330"/>
                  </a:cubicBezTo>
                  <a:cubicBezTo>
                    <a:pt x="12982" y="17895"/>
                    <a:pt x="12498" y="18472"/>
                    <a:pt x="12005" y="19037"/>
                  </a:cubicBezTo>
                  <a:cubicBezTo>
                    <a:pt x="11933" y="19120"/>
                    <a:pt x="11850" y="19192"/>
                    <a:pt x="11778" y="19264"/>
                  </a:cubicBezTo>
                  <a:cubicBezTo>
                    <a:pt x="11326" y="18945"/>
                    <a:pt x="8734" y="15540"/>
                    <a:pt x="8548" y="14995"/>
                  </a:cubicBezTo>
                  <a:cubicBezTo>
                    <a:pt x="10277" y="14614"/>
                    <a:pt x="12015" y="14347"/>
                    <a:pt x="13774" y="14172"/>
                  </a:cubicBezTo>
                  <a:close/>
                  <a:moveTo>
                    <a:pt x="13537" y="17751"/>
                  </a:moveTo>
                  <a:lnTo>
                    <a:pt x="13620" y="17772"/>
                  </a:lnTo>
                  <a:lnTo>
                    <a:pt x="13620" y="21341"/>
                  </a:lnTo>
                  <a:cubicBezTo>
                    <a:pt x="13373" y="21228"/>
                    <a:pt x="12303" y="20056"/>
                    <a:pt x="11994" y="19552"/>
                  </a:cubicBezTo>
                  <a:cubicBezTo>
                    <a:pt x="12478" y="18934"/>
                    <a:pt x="13002" y="18338"/>
                    <a:pt x="13537" y="17751"/>
                  </a:cubicBezTo>
                  <a:close/>
                  <a:moveTo>
                    <a:pt x="25614" y="17607"/>
                  </a:moveTo>
                  <a:cubicBezTo>
                    <a:pt x="25892" y="17772"/>
                    <a:pt x="27095" y="19109"/>
                    <a:pt x="27311" y="19490"/>
                  </a:cubicBezTo>
                  <a:lnTo>
                    <a:pt x="25696" y="21362"/>
                  </a:lnTo>
                  <a:lnTo>
                    <a:pt x="25614" y="21331"/>
                  </a:lnTo>
                  <a:lnTo>
                    <a:pt x="25614" y="17607"/>
                  </a:lnTo>
                  <a:close/>
                  <a:moveTo>
                    <a:pt x="31220" y="14933"/>
                  </a:moveTo>
                  <a:cubicBezTo>
                    <a:pt x="32917" y="15303"/>
                    <a:pt x="34594" y="15766"/>
                    <a:pt x="36168" y="16548"/>
                  </a:cubicBezTo>
                  <a:cubicBezTo>
                    <a:pt x="36672" y="16805"/>
                    <a:pt x="37155" y="17103"/>
                    <a:pt x="37618" y="17433"/>
                  </a:cubicBezTo>
                  <a:cubicBezTo>
                    <a:pt x="37937" y="17679"/>
                    <a:pt x="38225" y="17968"/>
                    <a:pt x="38472" y="18297"/>
                  </a:cubicBezTo>
                  <a:cubicBezTo>
                    <a:pt x="38976" y="18976"/>
                    <a:pt x="38966" y="19685"/>
                    <a:pt x="38513" y="20405"/>
                  </a:cubicBezTo>
                  <a:cubicBezTo>
                    <a:pt x="38277" y="20745"/>
                    <a:pt x="37999" y="21053"/>
                    <a:pt x="37659" y="21311"/>
                  </a:cubicBezTo>
                  <a:cubicBezTo>
                    <a:pt x="36970" y="21846"/>
                    <a:pt x="36209" y="22288"/>
                    <a:pt x="35396" y="22617"/>
                  </a:cubicBezTo>
                  <a:cubicBezTo>
                    <a:pt x="34110" y="23152"/>
                    <a:pt x="32784" y="23584"/>
                    <a:pt x="31426" y="23893"/>
                  </a:cubicBezTo>
                  <a:cubicBezTo>
                    <a:pt x="31354" y="23903"/>
                    <a:pt x="31282" y="23913"/>
                    <a:pt x="31210" y="23913"/>
                  </a:cubicBezTo>
                  <a:lnTo>
                    <a:pt x="27856" y="19449"/>
                  </a:lnTo>
                  <a:lnTo>
                    <a:pt x="31148" y="14933"/>
                  </a:lnTo>
                  <a:close/>
                  <a:moveTo>
                    <a:pt x="8116" y="15108"/>
                  </a:moveTo>
                  <a:lnTo>
                    <a:pt x="11490" y="19572"/>
                  </a:lnTo>
                  <a:lnTo>
                    <a:pt x="8178" y="24129"/>
                  </a:lnTo>
                  <a:cubicBezTo>
                    <a:pt x="7880" y="24067"/>
                    <a:pt x="7551" y="23995"/>
                    <a:pt x="7211" y="23913"/>
                  </a:cubicBezTo>
                  <a:cubicBezTo>
                    <a:pt x="5905" y="23605"/>
                    <a:pt x="4629" y="23183"/>
                    <a:pt x="3405" y="22638"/>
                  </a:cubicBezTo>
                  <a:cubicBezTo>
                    <a:pt x="2747" y="22360"/>
                    <a:pt x="2140" y="21990"/>
                    <a:pt x="1584" y="21547"/>
                  </a:cubicBezTo>
                  <a:cubicBezTo>
                    <a:pt x="1286" y="21300"/>
                    <a:pt x="1019" y="21023"/>
                    <a:pt x="792" y="20714"/>
                  </a:cubicBezTo>
                  <a:cubicBezTo>
                    <a:pt x="340" y="20087"/>
                    <a:pt x="319" y="19408"/>
                    <a:pt x="710" y="18729"/>
                  </a:cubicBezTo>
                  <a:cubicBezTo>
                    <a:pt x="905" y="18389"/>
                    <a:pt x="1173" y="18091"/>
                    <a:pt x="1482" y="17834"/>
                  </a:cubicBezTo>
                  <a:cubicBezTo>
                    <a:pt x="2099" y="17330"/>
                    <a:pt x="2778" y="16898"/>
                    <a:pt x="3518" y="16579"/>
                  </a:cubicBezTo>
                  <a:cubicBezTo>
                    <a:pt x="4928" y="15920"/>
                    <a:pt x="6419" y="15488"/>
                    <a:pt x="7931" y="15128"/>
                  </a:cubicBezTo>
                  <a:cubicBezTo>
                    <a:pt x="7993" y="15108"/>
                    <a:pt x="8055" y="15108"/>
                    <a:pt x="8116" y="15108"/>
                  </a:cubicBezTo>
                  <a:close/>
                  <a:moveTo>
                    <a:pt x="27543" y="19782"/>
                  </a:moveTo>
                  <a:lnTo>
                    <a:pt x="27543" y="19782"/>
                  </a:lnTo>
                  <a:cubicBezTo>
                    <a:pt x="28010" y="20123"/>
                    <a:pt x="30552" y="23494"/>
                    <a:pt x="30757" y="24037"/>
                  </a:cubicBezTo>
                  <a:cubicBezTo>
                    <a:pt x="29019" y="24417"/>
                    <a:pt x="27270" y="24695"/>
                    <a:pt x="25501" y="24859"/>
                  </a:cubicBezTo>
                  <a:cubicBezTo>
                    <a:pt x="25480" y="24818"/>
                    <a:pt x="25459" y="24777"/>
                    <a:pt x="25459" y="24736"/>
                  </a:cubicBezTo>
                  <a:cubicBezTo>
                    <a:pt x="25501" y="23882"/>
                    <a:pt x="25552" y="23028"/>
                    <a:pt x="25603" y="22175"/>
                  </a:cubicBezTo>
                  <a:cubicBezTo>
                    <a:pt x="25614" y="22051"/>
                    <a:pt x="25665" y="21928"/>
                    <a:pt x="25748" y="21825"/>
                  </a:cubicBezTo>
                  <a:cubicBezTo>
                    <a:pt x="26293" y="21187"/>
                    <a:pt x="26858" y="20539"/>
                    <a:pt x="27424" y="19901"/>
                  </a:cubicBezTo>
                  <a:cubicBezTo>
                    <a:pt x="27454" y="19862"/>
                    <a:pt x="27494" y="19822"/>
                    <a:pt x="27543" y="19782"/>
                  </a:cubicBezTo>
                  <a:close/>
                  <a:moveTo>
                    <a:pt x="11778" y="19850"/>
                  </a:moveTo>
                  <a:lnTo>
                    <a:pt x="12457" y="20611"/>
                  </a:lnTo>
                  <a:cubicBezTo>
                    <a:pt x="12817" y="21002"/>
                    <a:pt x="13167" y="21393"/>
                    <a:pt x="13517" y="21784"/>
                  </a:cubicBezTo>
                  <a:cubicBezTo>
                    <a:pt x="13599" y="21887"/>
                    <a:pt x="13661" y="22000"/>
                    <a:pt x="13681" y="22134"/>
                  </a:cubicBezTo>
                  <a:cubicBezTo>
                    <a:pt x="13753" y="23028"/>
                    <a:pt x="13805" y="23913"/>
                    <a:pt x="13867" y="24808"/>
                  </a:cubicBezTo>
                  <a:cubicBezTo>
                    <a:pt x="13867" y="24839"/>
                    <a:pt x="13856" y="24870"/>
                    <a:pt x="13846" y="24890"/>
                  </a:cubicBezTo>
                  <a:cubicBezTo>
                    <a:pt x="13808" y="24900"/>
                    <a:pt x="13740" y="24905"/>
                    <a:pt x="13648" y="24905"/>
                  </a:cubicBezTo>
                  <a:cubicBezTo>
                    <a:pt x="12693" y="24905"/>
                    <a:pt x="9100" y="24407"/>
                    <a:pt x="8631" y="24191"/>
                  </a:cubicBezTo>
                  <a:cubicBezTo>
                    <a:pt x="8775" y="23738"/>
                    <a:pt x="11161" y="20436"/>
                    <a:pt x="11778" y="19850"/>
                  </a:cubicBezTo>
                  <a:close/>
                  <a:moveTo>
                    <a:pt x="25171" y="22473"/>
                  </a:moveTo>
                  <a:lnTo>
                    <a:pt x="25243" y="22494"/>
                  </a:lnTo>
                  <a:lnTo>
                    <a:pt x="25243" y="22494"/>
                  </a:lnTo>
                  <a:cubicBezTo>
                    <a:pt x="25243" y="23292"/>
                    <a:pt x="25181" y="24081"/>
                    <a:pt x="25110" y="24901"/>
                  </a:cubicBezTo>
                  <a:cubicBezTo>
                    <a:pt x="24287" y="24983"/>
                    <a:pt x="23484" y="25065"/>
                    <a:pt x="22682" y="25075"/>
                  </a:cubicBezTo>
                  <a:lnTo>
                    <a:pt x="22662" y="25014"/>
                  </a:lnTo>
                  <a:lnTo>
                    <a:pt x="25171" y="22473"/>
                  </a:lnTo>
                  <a:close/>
                  <a:moveTo>
                    <a:pt x="14134" y="22463"/>
                  </a:moveTo>
                  <a:lnTo>
                    <a:pt x="16767" y="25055"/>
                  </a:lnTo>
                  <a:cubicBezTo>
                    <a:pt x="16767" y="25075"/>
                    <a:pt x="16757" y="25106"/>
                    <a:pt x="16757" y="25127"/>
                  </a:cubicBezTo>
                  <a:cubicBezTo>
                    <a:pt x="15924" y="25127"/>
                    <a:pt x="15111" y="25055"/>
                    <a:pt x="14257" y="24983"/>
                  </a:cubicBezTo>
                  <a:cubicBezTo>
                    <a:pt x="14165" y="24139"/>
                    <a:pt x="14103" y="23316"/>
                    <a:pt x="14072" y="22494"/>
                  </a:cubicBezTo>
                  <a:lnTo>
                    <a:pt x="14134" y="22463"/>
                  </a:lnTo>
                  <a:close/>
                  <a:moveTo>
                    <a:pt x="21736" y="13873"/>
                  </a:moveTo>
                  <a:cubicBezTo>
                    <a:pt x="21880" y="13873"/>
                    <a:pt x="22013" y="13925"/>
                    <a:pt x="22116" y="14038"/>
                  </a:cubicBezTo>
                  <a:cubicBezTo>
                    <a:pt x="23104" y="15005"/>
                    <a:pt x="24091" y="15972"/>
                    <a:pt x="25089" y="16939"/>
                  </a:cubicBezTo>
                  <a:cubicBezTo>
                    <a:pt x="25192" y="17042"/>
                    <a:pt x="25254" y="17196"/>
                    <a:pt x="25254" y="17350"/>
                  </a:cubicBezTo>
                  <a:cubicBezTo>
                    <a:pt x="25274" y="18050"/>
                    <a:pt x="25295" y="18749"/>
                    <a:pt x="25326" y="19449"/>
                  </a:cubicBezTo>
                  <a:lnTo>
                    <a:pt x="25295" y="19449"/>
                  </a:lnTo>
                  <a:cubicBezTo>
                    <a:pt x="25295" y="20107"/>
                    <a:pt x="25285" y="20765"/>
                    <a:pt x="25305" y="21424"/>
                  </a:cubicBezTo>
                  <a:cubicBezTo>
                    <a:pt x="25315" y="21671"/>
                    <a:pt x="25213" y="21907"/>
                    <a:pt x="25038" y="22082"/>
                  </a:cubicBezTo>
                  <a:cubicBezTo>
                    <a:pt x="24112" y="23018"/>
                    <a:pt x="23186" y="23965"/>
                    <a:pt x="22260" y="24911"/>
                  </a:cubicBezTo>
                  <a:cubicBezTo>
                    <a:pt x="22134" y="25047"/>
                    <a:pt x="21962" y="25128"/>
                    <a:pt x="21779" y="25128"/>
                  </a:cubicBezTo>
                  <a:cubicBezTo>
                    <a:pt x="21768" y="25128"/>
                    <a:pt x="21757" y="25128"/>
                    <a:pt x="21746" y="25127"/>
                  </a:cubicBezTo>
                  <a:cubicBezTo>
                    <a:pt x="20409" y="25137"/>
                    <a:pt x="19082" y="25158"/>
                    <a:pt x="17755" y="25178"/>
                  </a:cubicBezTo>
                  <a:cubicBezTo>
                    <a:pt x="17742" y="25179"/>
                    <a:pt x="17730" y="25179"/>
                    <a:pt x="17718" y="25179"/>
                  </a:cubicBezTo>
                  <a:cubicBezTo>
                    <a:pt x="17484" y="25179"/>
                    <a:pt x="17263" y="25087"/>
                    <a:pt x="17097" y="24911"/>
                  </a:cubicBezTo>
                  <a:cubicBezTo>
                    <a:pt x="16150" y="23975"/>
                    <a:pt x="15204" y="23039"/>
                    <a:pt x="14247" y="22123"/>
                  </a:cubicBezTo>
                  <a:cubicBezTo>
                    <a:pt x="14093" y="21979"/>
                    <a:pt x="14011" y="21784"/>
                    <a:pt x="14021" y="21578"/>
                  </a:cubicBezTo>
                  <a:cubicBezTo>
                    <a:pt x="14011" y="20210"/>
                    <a:pt x="14000" y="18852"/>
                    <a:pt x="13990" y="17494"/>
                  </a:cubicBezTo>
                  <a:cubicBezTo>
                    <a:pt x="13990" y="17319"/>
                    <a:pt x="14062" y="17145"/>
                    <a:pt x="14185" y="17031"/>
                  </a:cubicBezTo>
                  <a:cubicBezTo>
                    <a:pt x="15142" y="16064"/>
                    <a:pt x="16088" y="15087"/>
                    <a:pt x="17035" y="14110"/>
                  </a:cubicBezTo>
                  <a:cubicBezTo>
                    <a:pt x="17148" y="13976"/>
                    <a:pt x="17313" y="13904"/>
                    <a:pt x="17487" y="13904"/>
                  </a:cubicBezTo>
                  <a:cubicBezTo>
                    <a:pt x="18907" y="13894"/>
                    <a:pt x="20316" y="13884"/>
                    <a:pt x="21736" y="13873"/>
                  </a:cubicBezTo>
                  <a:close/>
                  <a:moveTo>
                    <a:pt x="21509" y="25497"/>
                  </a:moveTo>
                  <a:cubicBezTo>
                    <a:pt x="21427" y="25713"/>
                    <a:pt x="20193" y="26845"/>
                    <a:pt x="19689" y="27164"/>
                  </a:cubicBezTo>
                  <a:cubicBezTo>
                    <a:pt x="19051" y="26660"/>
                    <a:pt x="18434" y="26135"/>
                    <a:pt x="17837" y="25569"/>
                  </a:cubicBezTo>
                  <a:lnTo>
                    <a:pt x="17868" y="25497"/>
                  </a:lnTo>
                  <a:close/>
                  <a:moveTo>
                    <a:pt x="25079" y="25261"/>
                  </a:moveTo>
                  <a:cubicBezTo>
                    <a:pt x="24945" y="27051"/>
                    <a:pt x="24698" y="28830"/>
                    <a:pt x="24338" y="30589"/>
                  </a:cubicBezTo>
                  <a:cubicBezTo>
                    <a:pt x="22836" y="29622"/>
                    <a:pt x="21386" y="28573"/>
                    <a:pt x="20008" y="27431"/>
                  </a:cubicBezTo>
                  <a:cubicBezTo>
                    <a:pt x="20059" y="27369"/>
                    <a:pt x="20121" y="27297"/>
                    <a:pt x="20172" y="27246"/>
                  </a:cubicBezTo>
                  <a:cubicBezTo>
                    <a:pt x="20779" y="26701"/>
                    <a:pt x="21386" y="26166"/>
                    <a:pt x="21993" y="25610"/>
                  </a:cubicBezTo>
                  <a:cubicBezTo>
                    <a:pt x="22116" y="25497"/>
                    <a:pt x="22281" y="25425"/>
                    <a:pt x="22456" y="25415"/>
                  </a:cubicBezTo>
                  <a:cubicBezTo>
                    <a:pt x="23217" y="25374"/>
                    <a:pt x="23978" y="25312"/>
                    <a:pt x="24729" y="25261"/>
                  </a:cubicBezTo>
                  <a:close/>
                  <a:moveTo>
                    <a:pt x="14288" y="25322"/>
                  </a:moveTo>
                  <a:lnTo>
                    <a:pt x="14288" y="25322"/>
                  </a:lnTo>
                  <a:cubicBezTo>
                    <a:pt x="14504" y="25343"/>
                    <a:pt x="14689" y="25353"/>
                    <a:pt x="14864" y="25364"/>
                  </a:cubicBezTo>
                  <a:cubicBezTo>
                    <a:pt x="15574" y="25394"/>
                    <a:pt x="16284" y="25436"/>
                    <a:pt x="16994" y="25466"/>
                  </a:cubicBezTo>
                  <a:cubicBezTo>
                    <a:pt x="17148" y="25466"/>
                    <a:pt x="17292" y="25518"/>
                    <a:pt x="17415" y="25621"/>
                  </a:cubicBezTo>
                  <a:cubicBezTo>
                    <a:pt x="18012" y="26145"/>
                    <a:pt x="18609" y="26660"/>
                    <a:pt x="19216" y="27174"/>
                  </a:cubicBezTo>
                  <a:cubicBezTo>
                    <a:pt x="19277" y="27225"/>
                    <a:pt x="19349" y="27277"/>
                    <a:pt x="19421" y="27318"/>
                  </a:cubicBezTo>
                  <a:cubicBezTo>
                    <a:pt x="19174" y="27760"/>
                    <a:pt x="15718" y="30383"/>
                    <a:pt x="15111" y="30620"/>
                  </a:cubicBezTo>
                  <a:cubicBezTo>
                    <a:pt x="14731" y="28871"/>
                    <a:pt x="14453" y="27102"/>
                    <a:pt x="14288" y="25322"/>
                  </a:cubicBezTo>
                  <a:close/>
                  <a:moveTo>
                    <a:pt x="30994" y="24376"/>
                  </a:moveTo>
                  <a:cubicBezTo>
                    <a:pt x="31035" y="24417"/>
                    <a:pt x="31076" y="24458"/>
                    <a:pt x="31107" y="24510"/>
                  </a:cubicBezTo>
                  <a:cubicBezTo>
                    <a:pt x="31961" y="25837"/>
                    <a:pt x="32742" y="27205"/>
                    <a:pt x="33298" y="28686"/>
                  </a:cubicBezTo>
                  <a:cubicBezTo>
                    <a:pt x="33596" y="29478"/>
                    <a:pt x="33843" y="30291"/>
                    <a:pt x="33874" y="31145"/>
                  </a:cubicBezTo>
                  <a:cubicBezTo>
                    <a:pt x="33884" y="31453"/>
                    <a:pt x="33853" y="31772"/>
                    <a:pt x="33792" y="32081"/>
                  </a:cubicBezTo>
                  <a:cubicBezTo>
                    <a:pt x="33648" y="32790"/>
                    <a:pt x="33205" y="33243"/>
                    <a:pt x="32506" y="33438"/>
                  </a:cubicBezTo>
                  <a:cubicBezTo>
                    <a:pt x="32214" y="33518"/>
                    <a:pt x="31922" y="33549"/>
                    <a:pt x="31630" y="33549"/>
                  </a:cubicBezTo>
                  <a:cubicBezTo>
                    <a:pt x="31315" y="33549"/>
                    <a:pt x="31000" y="33512"/>
                    <a:pt x="30685" y="33459"/>
                  </a:cubicBezTo>
                  <a:cubicBezTo>
                    <a:pt x="29821" y="33294"/>
                    <a:pt x="28977" y="33027"/>
                    <a:pt x="28165" y="32657"/>
                  </a:cubicBezTo>
                  <a:cubicBezTo>
                    <a:pt x="27023" y="32163"/>
                    <a:pt x="25912" y="31577"/>
                    <a:pt x="24853" y="30908"/>
                  </a:cubicBezTo>
                  <a:cubicBezTo>
                    <a:pt x="24781" y="30867"/>
                    <a:pt x="24729" y="30815"/>
                    <a:pt x="24637" y="30754"/>
                  </a:cubicBezTo>
                  <a:cubicBezTo>
                    <a:pt x="24986" y="28954"/>
                    <a:pt x="25243" y="27133"/>
                    <a:pt x="25408" y="25312"/>
                  </a:cubicBezTo>
                  <a:cubicBezTo>
                    <a:pt x="25408" y="25292"/>
                    <a:pt x="25418" y="25271"/>
                    <a:pt x="25429" y="25250"/>
                  </a:cubicBezTo>
                  <a:lnTo>
                    <a:pt x="30994" y="24376"/>
                  </a:lnTo>
                  <a:close/>
                  <a:moveTo>
                    <a:pt x="8404" y="24510"/>
                  </a:moveTo>
                  <a:cubicBezTo>
                    <a:pt x="10205" y="24859"/>
                    <a:pt x="12025" y="25117"/>
                    <a:pt x="13867" y="25281"/>
                  </a:cubicBezTo>
                  <a:cubicBezTo>
                    <a:pt x="14155" y="27164"/>
                    <a:pt x="14443" y="29026"/>
                    <a:pt x="14731" y="30898"/>
                  </a:cubicBezTo>
                  <a:cubicBezTo>
                    <a:pt x="14710" y="30918"/>
                    <a:pt x="14689" y="30939"/>
                    <a:pt x="14669" y="30959"/>
                  </a:cubicBezTo>
                  <a:cubicBezTo>
                    <a:pt x="13229" y="31875"/>
                    <a:pt x="11748" y="32698"/>
                    <a:pt x="10143" y="33264"/>
                  </a:cubicBezTo>
                  <a:cubicBezTo>
                    <a:pt x="9567" y="33490"/>
                    <a:pt x="8960" y="33634"/>
                    <a:pt x="8343" y="33696"/>
                  </a:cubicBezTo>
                  <a:cubicBezTo>
                    <a:pt x="8199" y="33707"/>
                    <a:pt x="8056" y="33712"/>
                    <a:pt x="7914" y="33712"/>
                  </a:cubicBezTo>
                  <a:cubicBezTo>
                    <a:pt x="7661" y="33712"/>
                    <a:pt x="7410" y="33694"/>
                    <a:pt x="7160" y="33654"/>
                  </a:cubicBezTo>
                  <a:cubicBezTo>
                    <a:pt x="6399" y="33531"/>
                    <a:pt x="5915" y="33058"/>
                    <a:pt x="5720" y="32307"/>
                  </a:cubicBezTo>
                  <a:cubicBezTo>
                    <a:pt x="5596" y="31782"/>
                    <a:pt x="5586" y="31247"/>
                    <a:pt x="5678" y="30723"/>
                  </a:cubicBezTo>
                  <a:cubicBezTo>
                    <a:pt x="5833" y="29818"/>
                    <a:pt x="6100" y="28923"/>
                    <a:pt x="6481" y="28079"/>
                  </a:cubicBezTo>
                  <a:cubicBezTo>
                    <a:pt x="6975" y="26917"/>
                    <a:pt x="7561" y="25806"/>
                    <a:pt x="8230" y="24736"/>
                  </a:cubicBezTo>
                  <a:cubicBezTo>
                    <a:pt x="8271" y="24664"/>
                    <a:pt x="8343" y="24592"/>
                    <a:pt x="8404" y="24510"/>
                  </a:cubicBezTo>
                  <a:close/>
                  <a:moveTo>
                    <a:pt x="19740" y="27688"/>
                  </a:moveTo>
                  <a:lnTo>
                    <a:pt x="24235" y="30959"/>
                  </a:lnTo>
                  <a:cubicBezTo>
                    <a:pt x="24246" y="31011"/>
                    <a:pt x="24246" y="31052"/>
                    <a:pt x="24235" y="31103"/>
                  </a:cubicBezTo>
                  <a:cubicBezTo>
                    <a:pt x="23896" y="32677"/>
                    <a:pt x="23464" y="34220"/>
                    <a:pt x="22806" y="35691"/>
                  </a:cubicBezTo>
                  <a:cubicBezTo>
                    <a:pt x="22518" y="36380"/>
                    <a:pt x="22137" y="37028"/>
                    <a:pt x="21684" y="37604"/>
                  </a:cubicBezTo>
                  <a:cubicBezTo>
                    <a:pt x="21437" y="37893"/>
                    <a:pt x="21170" y="38160"/>
                    <a:pt x="20872" y="38386"/>
                  </a:cubicBezTo>
                  <a:cubicBezTo>
                    <a:pt x="20528" y="38649"/>
                    <a:pt x="20159" y="38778"/>
                    <a:pt x="19786" y="38778"/>
                  </a:cubicBezTo>
                  <a:cubicBezTo>
                    <a:pt x="19444" y="38778"/>
                    <a:pt x="19097" y="38670"/>
                    <a:pt x="18763" y="38458"/>
                  </a:cubicBezTo>
                  <a:cubicBezTo>
                    <a:pt x="18403" y="38211"/>
                    <a:pt x="18074" y="37913"/>
                    <a:pt x="17817" y="37563"/>
                  </a:cubicBezTo>
                  <a:cubicBezTo>
                    <a:pt x="17282" y="36854"/>
                    <a:pt x="16839" y="36082"/>
                    <a:pt x="16510" y="35259"/>
                  </a:cubicBezTo>
                  <a:cubicBezTo>
                    <a:pt x="15975" y="33973"/>
                    <a:pt x="15554" y="32646"/>
                    <a:pt x="15245" y="31289"/>
                  </a:cubicBezTo>
                  <a:cubicBezTo>
                    <a:pt x="15235" y="31217"/>
                    <a:pt x="15224" y="31145"/>
                    <a:pt x="15224" y="31083"/>
                  </a:cubicBezTo>
                  <a:lnTo>
                    <a:pt x="19740" y="27688"/>
                  </a:lnTo>
                  <a:close/>
                  <a:moveTo>
                    <a:pt x="19490" y="1"/>
                  </a:moveTo>
                  <a:cubicBezTo>
                    <a:pt x="18983" y="1"/>
                    <a:pt x="18480" y="204"/>
                    <a:pt x="18002" y="614"/>
                  </a:cubicBezTo>
                  <a:cubicBezTo>
                    <a:pt x="17652" y="923"/>
                    <a:pt x="17343" y="1272"/>
                    <a:pt x="17066" y="1653"/>
                  </a:cubicBezTo>
                  <a:cubicBezTo>
                    <a:pt x="16541" y="2373"/>
                    <a:pt x="16181" y="3175"/>
                    <a:pt x="15852" y="4009"/>
                  </a:cubicBezTo>
                  <a:cubicBezTo>
                    <a:pt x="15430" y="5120"/>
                    <a:pt x="15080" y="6272"/>
                    <a:pt x="14823" y="7444"/>
                  </a:cubicBezTo>
                  <a:cubicBezTo>
                    <a:pt x="14792" y="7568"/>
                    <a:pt x="14751" y="7681"/>
                    <a:pt x="14710" y="7835"/>
                  </a:cubicBezTo>
                  <a:cubicBezTo>
                    <a:pt x="14545" y="7743"/>
                    <a:pt x="14432" y="7681"/>
                    <a:pt x="14319" y="7619"/>
                  </a:cubicBezTo>
                  <a:cubicBezTo>
                    <a:pt x="13332" y="7012"/>
                    <a:pt x="12303" y="6477"/>
                    <a:pt x="11233" y="6015"/>
                  </a:cubicBezTo>
                  <a:cubicBezTo>
                    <a:pt x="10307" y="5624"/>
                    <a:pt x="9371" y="5284"/>
                    <a:pt x="8384" y="5150"/>
                  </a:cubicBezTo>
                  <a:cubicBezTo>
                    <a:pt x="8129" y="5116"/>
                    <a:pt x="7876" y="5094"/>
                    <a:pt x="7624" y="5094"/>
                  </a:cubicBezTo>
                  <a:cubicBezTo>
                    <a:pt x="7277" y="5094"/>
                    <a:pt x="6934" y="5136"/>
                    <a:pt x="6594" y="5243"/>
                  </a:cubicBezTo>
                  <a:cubicBezTo>
                    <a:pt x="5925" y="5449"/>
                    <a:pt x="5452" y="5881"/>
                    <a:pt x="5236" y="6570"/>
                  </a:cubicBezTo>
                  <a:cubicBezTo>
                    <a:pt x="5102" y="7002"/>
                    <a:pt x="5051" y="7465"/>
                    <a:pt x="5082" y="7918"/>
                  </a:cubicBezTo>
                  <a:cubicBezTo>
                    <a:pt x="5154" y="8668"/>
                    <a:pt x="5318" y="9409"/>
                    <a:pt x="5576" y="10119"/>
                  </a:cubicBezTo>
                  <a:cubicBezTo>
                    <a:pt x="6090" y="11549"/>
                    <a:pt x="6810" y="12886"/>
                    <a:pt x="7602" y="14182"/>
                  </a:cubicBezTo>
                  <a:lnTo>
                    <a:pt x="7941" y="14738"/>
                  </a:lnTo>
                  <a:cubicBezTo>
                    <a:pt x="7746" y="14799"/>
                    <a:pt x="7592" y="14840"/>
                    <a:pt x="7448" y="14882"/>
                  </a:cubicBezTo>
                  <a:cubicBezTo>
                    <a:pt x="5987" y="15252"/>
                    <a:pt x="4557" y="15694"/>
                    <a:pt x="3189" y="16353"/>
                  </a:cubicBezTo>
                  <a:cubicBezTo>
                    <a:pt x="2376" y="16743"/>
                    <a:pt x="1584" y="17186"/>
                    <a:pt x="957" y="17854"/>
                  </a:cubicBezTo>
                  <a:cubicBezTo>
                    <a:pt x="700" y="18122"/>
                    <a:pt x="484" y="18420"/>
                    <a:pt x="309" y="18739"/>
                  </a:cubicBezTo>
                  <a:cubicBezTo>
                    <a:pt x="0" y="19294"/>
                    <a:pt x="0" y="19963"/>
                    <a:pt x="299" y="20519"/>
                  </a:cubicBezTo>
                  <a:cubicBezTo>
                    <a:pt x="566" y="21033"/>
                    <a:pt x="957" y="21485"/>
                    <a:pt x="1420" y="21835"/>
                  </a:cubicBezTo>
                  <a:cubicBezTo>
                    <a:pt x="2109" y="22350"/>
                    <a:pt x="2870" y="22782"/>
                    <a:pt x="3673" y="23100"/>
                  </a:cubicBezTo>
                  <a:cubicBezTo>
                    <a:pt x="5010" y="23666"/>
                    <a:pt x="6388" y="24047"/>
                    <a:pt x="7808" y="24376"/>
                  </a:cubicBezTo>
                  <a:cubicBezTo>
                    <a:pt x="7880" y="24397"/>
                    <a:pt x="7952" y="24427"/>
                    <a:pt x="8044" y="24458"/>
                  </a:cubicBezTo>
                  <a:cubicBezTo>
                    <a:pt x="7972" y="24582"/>
                    <a:pt x="7921" y="24674"/>
                    <a:pt x="7869" y="24767"/>
                  </a:cubicBezTo>
                  <a:cubicBezTo>
                    <a:pt x="7293" y="25703"/>
                    <a:pt x="6769" y="26680"/>
                    <a:pt x="6327" y="27678"/>
                  </a:cubicBezTo>
                  <a:cubicBezTo>
                    <a:pt x="5894" y="28583"/>
                    <a:pt x="5586" y="29540"/>
                    <a:pt x="5401" y="30517"/>
                  </a:cubicBezTo>
                  <a:cubicBezTo>
                    <a:pt x="5298" y="31165"/>
                    <a:pt x="5246" y="31813"/>
                    <a:pt x="5421" y="32451"/>
                  </a:cubicBezTo>
                  <a:cubicBezTo>
                    <a:pt x="5596" y="33181"/>
                    <a:pt x="6162" y="33757"/>
                    <a:pt x="6892" y="33942"/>
                  </a:cubicBezTo>
                  <a:cubicBezTo>
                    <a:pt x="7199" y="34027"/>
                    <a:pt x="7518" y="34071"/>
                    <a:pt x="7839" y="34071"/>
                  </a:cubicBezTo>
                  <a:cubicBezTo>
                    <a:pt x="7948" y="34071"/>
                    <a:pt x="8058" y="34066"/>
                    <a:pt x="8168" y="34056"/>
                  </a:cubicBezTo>
                  <a:cubicBezTo>
                    <a:pt x="9196" y="33973"/>
                    <a:pt x="10163" y="33654"/>
                    <a:pt x="11120" y="33253"/>
                  </a:cubicBezTo>
                  <a:cubicBezTo>
                    <a:pt x="12303" y="32739"/>
                    <a:pt x="13445" y="32142"/>
                    <a:pt x="14535" y="31443"/>
                  </a:cubicBezTo>
                  <a:cubicBezTo>
                    <a:pt x="14628" y="31381"/>
                    <a:pt x="14741" y="31330"/>
                    <a:pt x="14864" y="31258"/>
                  </a:cubicBezTo>
                  <a:cubicBezTo>
                    <a:pt x="14957" y="31618"/>
                    <a:pt x="15039" y="31926"/>
                    <a:pt x="15122" y="32245"/>
                  </a:cubicBezTo>
                  <a:cubicBezTo>
                    <a:pt x="15512" y="33706"/>
                    <a:pt x="15986" y="35136"/>
                    <a:pt x="16706" y="36483"/>
                  </a:cubicBezTo>
                  <a:cubicBezTo>
                    <a:pt x="17055" y="37142"/>
                    <a:pt x="17446" y="37779"/>
                    <a:pt x="18002" y="38283"/>
                  </a:cubicBezTo>
                  <a:cubicBezTo>
                    <a:pt x="18269" y="38530"/>
                    <a:pt x="18567" y="38746"/>
                    <a:pt x="18886" y="38921"/>
                  </a:cubicBezTo>
                  <a:cubicBezTo>
                    <a:pt x="19159" y="39060"/>
                    <a:pt x="19457" y="39129"/>
                    <a:pt x="19756" y="39129"/>
                  </a:cubicBezTo>
                  <a:cubicBezTo>
                    <a:pt x="20054" y="39129"/>
                    <a:pt x="20352" y="39060"/>
                    <a:pt x="20625" y="38921"/>
                  </a:cubicBezTo>
                  <a:cubicBezTo>
                    <a:pt x="21160" y="38643"/>
                    <a:pt x="21623" y="38242"/>
                    <a:pt x="21972" y="37759"/>
                  </a:cubicBezTo>
                  <a:cubicBezTo>
                    <a:pt x="22487" y="37070"/>
                    <a:pt x="22898" y="36329"/>
                    <a:pt x="23217" y="35527"/>
                  </a:cubicBezTo>
                  <a:cubicBezTo>
                    <a:pt x="23783" y="34200"/>
                    <a:pt x="24163" y="32811"/>
                    <a:pt x="24493" y="31402"/>
                  </a:cubicBezTo>
                  <a:cubicBezTo>
                    <a:pt x="24513" y="31319"/>
                    <a:pt x="24544" y="31237"/>
                    <a:pt x="24575" y="31124"/>
                  </a:cubicBezTo>
                  <a:lnTo>
                    <a:pt x="24904" y="31299"/>
                  </a:lnTo>
                  <a:cubicBezTo>
                    <a:pt x="25439" y="31607"/>
                    <a:pt x="25974" y="31926"/>
                    <a:pt x="26519" y="32214"/>
                  </a:cubicBezTo>
                  <a:cubicBezTo>
                    <a:pt x="27681" y="32832"/>
                    <a:pt x="28885" y="33356"/>
                    <a:pt x="30171" y="33675"/>
                  </a:cubicBezTo>
                  <a:cubicBezTo>
                    <a:pt x="30637" y="33799"/>
                    <a:pt x="31119" y="33861"/>
                    <a:pt x="31602" y="33861"/>
                  </a:cubicBezTo>
                  <a:cubicBezTo>
                    <a:pt x="31800" y="33861"/>
                    <a:pt x="31999" y="33850"/>
                    <a:pt x="32197" y="33829"/>
                  </a:cubicBezTo>
                  <a:cubicBezTo>
                    <a:pt x="33267" y="33706"/>
                    <a:pt x="33977" y="33068"/>
                    <a:pt x="34141" y="31998"/>
                  </a:cubicBezTo>
                  <a:cubicBezTo>
                    <a:pt x="34203" y="31556"/>
                    <a:pt x="34203" y="31114"/>
                    <a:pt x="34162" y="30671"/>
                  </a:cubicBezTo>
                  <a:cubicBezTo>
                    <a:pt x="34090" y="29900"/>
                    <a:pt x="33843" y="29159"/>
                    <a:pt x="33565" y="28439"/>
                  </a:cubicBezTo>
                  <a:cubicBezTo>
                    <a:pt x="33020" y="27092"/>
                    <a:pt x="32351" y="25796"/>
                    <a:pt x="31559" y="24571"/>
                  </a:cubicBezTo>
                  <a:cubicBezTo>
                    <a:pt x="31508" y="24469"/>
                    <a:pt x="31446" y="24366"/>
                    <a:pt x="31374" y="24232"/>
                  </a:cubicBezTo>
                  <a:cubicBezTo>
                    <a:pt x="31529" y="24191"/>
                    <a:pt x="31631" y="24170"/>
                    <a:pt x="31745" y="24139"/>
                  </a:cubicBezTo>
                  <a:cubicBezTo>
                    <a:pt x="32691" y="23851"/>
                    <a:pt x="33658" y="23584"/>
                    <a:pt x="34594" y="23265"/>
                  </a:cubicBezTo>
                  <a:cubicBezTo>
                    <a:pt x="35581" y="22946"/>
                    <a:pt x="36518" y="22483"/>
                    <a:pt x="37392" y="21918"/>
                  </a:cubicBezTo>
                  <a:cubicBezTo>
                    <a:pt x="37855" y="21619"/>
                    <a:pt x="38266" y="21249"/>
                    <a:pt x="38616" y="20827"/>
                  </a:cubicBezTo>
                  <a:cubicBezTo>
                    <a:pt x="39387" y="19860"/>
                    <a:pt x="39398" y="18832"/>
                    <a:pt x="38595" y="17885"/>
                  </a:cubicBezTo>
                  <a:cubicBezTo>
                    <a:pt x="38287" y="17535"/>
                    <a:pt x="37937" y="17227"/>
                    <a:pt x="37556" y="16949"/>
                  </a:cubicBezTo>
                  <a:cubicBezTo>
                    <a:pt x="36919" y="16497"/>
                    <a:pt x="36219" y="16126"/>
                    <a:pt x="35489" y="15848"/>
                  </a:cubicBezTo>
                  <a:cubicBezTo>
                    <a:pt x="34275" y="15355"/>
                    <a:pt x="33020" y="14964"/>
                    <a:pt x="31745" y="14686"/>
                  </a:cubicBezTo>
                  <a:cubicBezTo>
                    <a:pt x="31611" y="14655"/>
                    <a:pt x="31477" y="14604"/>
                    <a:pt x="31323" y="14563"/>
                  </a:cubicBezTo>
                  <a:cubicBezTo>
                    <a:pt x="31395" y="14429"/>
                    <a:pt x="31457" y="14336"/>
                    <a:pt x="31508" y="14233"/>
                  </a:cubicBezTo>
                  <a:cubicBezTo>
                    <a:pt x="32002" y="13297"/>
                    <a:pt x="32537" y="12372"/>
                    <a:pt x="33000" y="11405"/>
                  </a:cubicBezTo>
                  <a:cubicBezTo>
                    <a:pt x="33473" y="10458"/>
                    <a:pt x="33802" y="9450"/>
                    <a:pt x="33987" y="8401"/>
                  </a:cubicBezTo>
                  <a:cubicBezTo>
                    <a:pt x="34090" y="7763"/>
                    <a:pt x="34131" y="7126"/>
                    <a:pt x="33946" y="6498"/>
                  </a:cubicBezTo>
                  <a:cubicBezTo>
                    <a:pt x="33740" y="5799"/>
                    <a:pt x="33308" y="5315"/>
                    <a:pt x="32598" y="5089"/>
                  </a:cubicBezTo>
                  <a:cubicBezTo>
                    <a:pt x="32235" y="4979"/>
                    <a:pt x="31858" y="4924"/>
                    <a:pt x="31479" y="4924"/>
                  </a:cubicBezTo>
                  <a:cubicBezTo>
                    <a:pt x="31290" y="4924"/>
                    <a:pt x="31100" y="4938"/>
                    <a:pt x="30911" y="4965"/>
                  </a:cubicBezTo>
                  <a:cubicBezTo>
                    <a:pt x="30027" y="5099"/>
                    <a:pt x="29163" y="5346"/>
                    <a:pt x="28340" y="5696"/>
                  </a:cubicBezTo>
                  <a:cubicBezTo>
                    <a:pt x="27085" y="6231"/>
                    <a:pt x="25881" y="6879"/>
                    <a:pt x="24729" y="7609"/>
                  </a:cubicBezTo>
                  <a:cubicBezTo>
                    <a:pt x="24626" y="7681"/>
                    <a:pt x="24513" y="7743"/>
                    <a:pt x="24369" y="7825"/>
                  </a:cubicBezTo>
                  <a:cubicBezTo>
                    <a:pt x="24328" y="7671"/>
                    <a:pt x="24297" y="7558"/>
                    <a:pt x="24256" y="7444"/>
                  </a:cubicBezTo>
                  <a:cubicBezTo>
                    <a:pt x="23978" y="6498"/>
                    <a:pt x="23711" y="5541"/>
                    <a:pt x="23402" y="4616"/>
                  </a:cubicBezTo>
                  <a:cubicBezTo>
                    <a:pt x="23063" y="3608"/>
                    <a:pt x="22600" y="2651"/>
                    <a:pt x="22013" y="1766"/>
                  </a:cubicBezTo>
                  <a:cubicBezTo>
                    <a:pt x="21725" y="1324"/>
                    <a:pt x="21376" y="923"/>
                    <a:pt x="20964" y="583"/>
                  </a:cubicBezTo>
                  <a:cubicBezTo>
                    <a:pt x="20485" y="196"/>
                    <a:pt x="19987" y="1"/>
                    <a:pt x="19490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-45443" y="2451954"/>
              <a:ext cx="271107" cy="231664"/>
            </a:xfrm>
            <a:custGeom>
              <a:avLst/>
              <a:gdLst/>
              <a:ahLst/>
              <a:cxnLst/>
              <a:rect l="l" t="t" r="r" b="b"/>
              <a:pathLst>
                <a:path w="6894" h="5891" extrusionOk="0">
                  <a:moveTo>
                    <a:pt x="3910" y="319"/>
                  </a:moveTo>
                  <a:cubicBezTo>
                    <a:pt x="3928" y="319"/>
                    <a:pt x="3947" y="319"/>
                    <a:pt x="3966" y="319"/>
                  </a:cubicBezTo>
                  <a:cubicBezTo>
                    <a:pt x="3972" y="319"/>
                    <a:pt x="3978" y="319"/>
                    <a:pt x="3984" y="319"/>
                  </a:cubicBezTo>
                  <a:cubicBezTo>
                    <a:pt x="5436" y="319"/>
                    <a:pt x="6609" y="1498"/>
                    <a:pt x="6589" y="2953"/>
                  </a:cubicBezTo>
                  <a:cubicBezTo>
                    <a:pt x="6568" y="4388"/>
                    <a:pt x="5396" y="5525"/>
                    <a:pt x="3979" y="5525"/>
                  </a:cubicBezTo>
                  <a:cubicBezTo>
                    <a:pt x="3954" y="5525"/>
                    <a:pt x="3929" y="5525"/>
                    <a:pt x="3904" y="5524"/>
                  </a:cubicBezTo>
                  <a:cubicBezTo>
                    <a:pt x="2464" y="5504"/>
                    <a:pt x="1322" y="4321"/>
                    <a:pt x="1353" y="2891"/>
                  </a:cubicBezTo>
                  <a:cubicBezTo>
                    <a:pt x="1353" y="1470"/>
                    <a:pt x="2505" y="319"/>
                    <a:pt x="3910" y="319"/>
                  </a:cubicBezTo>
                  <a:close/>
                  <a:moveTo>
                    <a:pt x="3930" y="0"/>
                  </a:moveTo>
                  <a:cubicBezTo>
                    <a:pt x="1313" y="0"/>
                    <a:pt x="1" y="3164"/>
                    <a:pt x="1857" y="5020"/>
                  </a:cubicBezTo>
                  <a:cubicBezTo>
                    <a:pt x="2458" y="5621"/>
                    <a:pt x="3196" y="5890"/>
                    <a:pt x="3920" y="5890"/>
                  </a:cubicBezTo>
                  <a:cubicBezTo>
                    <a:pt x="5439" y="5890"/>
                    <a:pt x="6894" y="4708"/>
                    <a:pt x="6887" y="2932"/>
                  </a:cubicBezTo>
                  <a:cubicBezTo>
                    <a:pt x="6877" y="1307"/>
                    <a:pt x="5570" y="0"/>
                    <a:pt x="3955" y="0"/>
                  </a:cubicBezTo>
                  <a:cubicBezTo>
                    <a:pt x="3947" y="0"/>
                    <a:pt x="3938" y="0"/>
                    <a:pt x="3930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06036" y="2492892"/>
              <a:ext cx="87813" cy="94852"/>
            </a:xfrm>
            <a:custGeom>
              <a:avLst/>
              <a:gdLst/>
              <a:ahLst/>
              <a:cxnLst/>
              <a:rect l="l" t="t" r="r" b="b"/>
              <a:pathLst>
                <a:path w="2233" h="2412" extrusionOk="0">
                  <a:moveTo>
                    <a:pt x="201" y="1"/>
                  </a:moveTo>
                  <a:cubicBezTo>
                    <a:pt x="134" y="1"/>
                    <a:pt x="67" y="3"/>
                    <a:pt x="0" y="9"/>
                  </a:cubicBezTo>
                  <a:lnTo>
                    <a:pt x="0" y="91"/>
                  </a:lnTo>
                  <a:lnTo>
                    <a:pt x="381" y="214"/>
                  </a:lnTo>
                  <a:cubicBezTo>
                    <a:pt x="1122" y="430"/>
                    <a:pt x="1657" y="1048"/>
                    <a:pt x="1759" y="1809"/>
                  </a:cubicBezTo>
                  <a:cubicBezTo>
                    <a:pt x="1790" y="1942"/>
                    <a:pt x="1790" y="2086"/>
                    <a:pt x="1801" y="2231"/>
                  </a:cubicBezTo>
                  <a:cubicBezTo>
                    <a:pt x="1810" y="2329"/>
                    <a:pt x="1826" y="2411"/>
                    <a:pt x="1938" y="2411"/>
                  </a:cubicBezTo>
                  <a:cubicBezTo>
                    <a:pt x="1955" y="2411"/>
                    <a:pt x="1974" y="2409"/>
                    <a:pt x="1996" y="2405"/>
                  </a:cubicBezTo>
                  <a:cubicBezTo>
                    <a:pt x="2017" y="2375"/>
                    <a:pt x="2027" y="2354"/>
                    <a:pt x="2037" y="2344"/>
                  </a:cubicBezTo>
                  <a:cubicBezTo>
                    <a:pt x="2233" y="1346"/>
                    <a:pt x="1410" y="163"/>
                    <a:pt x="402" y="9"/>
                  </a:cubicBezTo>
                  <a:cubicBezTo>
                    <a:pt x="335" y="3"/>
                    <a:pt x="268" y="1"/>
                    <a:pt x="201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40013" y="2572485"/>
              <a:ext cx="26741" cy="49825"/>
            </a:xfrm>
            <a:custGeom>
              <a:avLst/>
              <a:gdLst/>
              <a:ahLst/>
              <a:cxnLst/>
              <a:rect l="l" t="t" r="r" b="b"/>
              <a:pathLst>
                <a:path w="680" h="1267" extrusionOk="0">
                  <a:moveTo>
                    <a:pt x="505" y="1"/>
                  </a:moveTo>
                  <a:cubicBezTo>
                    <a:pt x="443" y="207"/>
                    <a:pt x="371" y="433"/>
                    <a:pt x="319" y="649"/>
                  </a:cubicBezTo>
                  <a:cubicBezTo>
                    <a:pt x="258" y="855"/>
                    <a:pt x="1" y="978"/>
                    <a:pt x="42" y="1266"/>
                  </a:cubicBezTo>
                  <a:cubicBezTo>
                    <a:pt x="350" y="1215"/>
                    <a:pt x="443" y="988"/>
                    <a:pt x="535" y="772"/>
                  </a:cubicBezTo>
                  <a:cubicBezTo>
                    <a:pt x="659" y="536"/>
                    <a:pt x="679" y="258"/>
                    <a:pt x="587" y="11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179872" y="1078304"/>
              <a:ext cx="1523844" cy="1799433"/>
            </a:xfrm>
            <a:custGeom>
              <a:avLst/>
              <a:gdLst/>
              <a:ahLst/>
              <a:cxnLst/>
              <a:rect l="l" t="t" r="r" b="b"/>
              <a:pathLst>
                <a:path w="38750" h="45758" extrusionOk="0">
                  <a:moveTo>
                    <a:pt x="10225" y="2257"/>
                  </a:moveTo>
                  <a:cubicBezTo>
                    <a:pt x="10236" y="2257"/>
                    <a:pt x="10236" y="2268"/>
                    <a:pt x="10236" y="2278"/>
                  </a:cubicBezTo>
                  <a:lnTo>
                    <a:pt x="10225" y="2278"/>
                  </a:lnTo>
                  <a:cubicBezTo>
                    <a:pt x="10225" y="2278"/>
                    <a:pt x="10225" y="2266"/>
                    <a:pt x="10225" y="2257"/>
                  </a:cubicBezTo>
                  <a:close/>
                  <a:moveTo>
                    <a:pt x="10657" y="2268"/>
                  </a:moveTo>
                  <a:lnTo>
                    <a:pt x="10657" y="2278"/>
                  </a:lnTo>
                  <a:cubicBezTo>
                    <a:pt x="10647" y="2268"/>
                    <a:pt x="10647" y="2268"/>
                    <a:pt x="10657" y="2268"/>
                  </a:cubicBezTo>
                  <a:close/>
                  <a:moveTo>
                    <a:pt x="10040" y="2833"/>
                  </a:moveTo>
                  <a:cubicBezTo>
                    <a:pt x="10040" y="2833"/>
                    <a:pt x="10040" y="2844"/>
                    <a:pt x="10040" y="2844"/>
                  </a:cubicBezTo>
                  <a:lnTo>
                    <a:pt x="10020" y="2844"/>
                  </a:lnTo>
                  <a:lnTo>
                    <a:pt x="10040" y="2833"/>
                  </a:lnTo>
                  <a:close/>
                  <a:moveTo>
                    <a:pt x="8477" y="3018"/>
                  </a:moveTo>
                  <a:cubicBezTo>
                    <a:pt x="8477" y="3049"/>
                    <a:pt x="8477" y="3090"/>
                    <a:pt x="8477" y="3121"/>
                  </a:cubicBezTo>
                  <a:cubicBezTo>
                    <a:pt x="8456" y="3090"/>
                    <a:pt x="8446" y="3049"/>
                    <a:pt x="8477" y="3018"/>
                  </a:cubicBezTo>
                  <a:close/>
                  <a:moveTo>
                    <a:pt x="10030" y="3574"/>
                  </a:moveTo>
                  <a:cubicBezTo>
                    <a:pt x="10040" y="3584"/>
                    <a:pt x="10051" y="3605"/>
                    <a:pt x="10061" y="3615"/>
                  </a:cubicBezTo>
                  <a:lnTo>
                    <a:pt x="10030" y="3615"/>
                  </a:lnTo>
                  <a:cubicBezTo>
                    <a:pt x="10030" y="3595"/>
                    <a:pt x="10030" y="3584"/>
                    <a:pt x="10030" y="3574"/>
                  </a:cubicBezTo>
                  <a:close/>
                  <a:moveTo>
                    <a:pt x="11017" y="6053"/>
                  </a:moveTo>
                  <a:lnTo>
                    <a:pt x="11028" y="6084"/>
                  </a:lnTo>
                  <a:lnTo>
                    <a:pt x="10945" y="6084"/>
                  </a:lnTo>
                  <a:lnTo>
                    <a:pt x="11017" y="6053"/>
                  </a:lnTo>
                  <a:close/>
                  <a:moveTo>
                    <a:pt x="11686" y="6156"/>
                  </a:moveTo>
                  <a:cubicBezTo>
                    <a:pt x="11696" y="6156"/>
                    <a:pt x="11696" y="6166"/>
                    <a:pt x="11696" y="6176"/>
                  </a:cubicBezTo>
                  <a:lnTo>
                    <a:pt x="11676" y="6176"/>
                  </a:lnTo>
                  <a:cubicBezTo>
                    <a:pt x="11676" y="6166"/>
                    <a:pt x="11686" y="6156"/>
                    <a:pt x="11686" y="6156"/>
                  </a:cubicBezTo>
                  <a:close/>
                  <a:moveTo>
                    <a:pt x="9485" y="7380"/>
                  </a:moveTo>
                  <a:lnTo>
                    <a:pt x="9505" y="7401"/>
                  </a:lnTo>
                  <a:lnTo>
                    <a:pt x="9485" y="7411"/>
                  </a:lnTo>
                  <a:cubicBezTo>
                    <a:pt x="9485" y="7401"/>
                    <a:pt x="9485" y="7390"/>
                    <a:pt x="9485" y="7380"/>
                  </a:cubicBezTo>
                  <a:close/>
                  <a:moveTo>
                    <a:pt x="7870" y="7812"/>
                  </a:moveTo>
                  <a:lnTo>
                    <a:pt x="7870" y="7812"/>
                  </a:lnTo>
                  <a:cubicBezTo>
                    <a:pt x="7870" y="7822"/>
                    <a:pt x="7880" y="7822"/>
                    <a:pt x="7880" y="7833"/>
                  </a:cubicBezTo>
                  <a:cubicBezTo>
                    <a:pt x="7870" y="7833"/>
                    <a:pt x="7870" y="7822"/>
                    <a:pt x="7870" y="7812"/>
                  </a:cubicBezTo>
                  <a:close/>
                  <a:moveTo>
                    <a:pt x="12725" y="8779"/>
                  </a:moveTo>
                  <a:lnTo>
                    <a:pt x="12725" y="8779"/>
                  </a:lnTo>
                  <a:cubicBezTo>
                    <a:pt x="12713" y="8791"/>
                    <a:pt x="12690" y="8796"/>
                    <a:pt x="12665" y="8796"/>
                  </a:cubicBezTo>
                  <a:cubicBezTo>
                    <a:pt x="12648" y="8796"/>
                    <a:pt x="12629" y="8793"/>
                    <a:pt x="12612" y="8789"/>
                  </a:cubicBezTo>
                  <a:cubicBezTo>
                    <a:pt x="12643" y="8789"/>
                    <a:pt x="12684" y="8789"/>
                    <a:pt x="12725" y="8779"/>
                  </a:cubicBezTo>
                  <a:close/>
                  <a:moveTo>
                    <a:pt x="6286" y="9170"/>
                  </a:moveTo>
                  <a:cubicBezTo>
                    <a:pt x="6296" y="9201"/>
                    <a:pt x="6306" y="9221"/>
                    <a:pt x="6317" y="9252"/>
                  </a:cubicBezTo>
                  <a:cubicBezTo>
                    <a:pt x="6296" y="9232"/>
                    <a:pt x="6286" y="9201"/>
                    <a:pt x="6286" y="9170"/>
                  </a:cubicBezTo>
                  <a:close/>
                  <a:moveTo>
                    <a:pt x="6162" y="10291"/>
                  </a:moveTo>
                  <a:lnTo>
                    <a:pt x="6131" y="10312"/>
                  </a:lnTo>
                  <a:cubicBezTo>
                    <a:pt x="6121" y="10291"/>
                    <a:pt x="6142" y="10291"/>
                    <a:pt x="6152" y="10291"/>
                  </a:cubicBezTo>
                  <a:close/>
                  <a:moveTo>
                    <a:pt x="2716" y="11381"/>
                  </a:moveTo>
                  <a:lnTo>
                    <a:pt x="2685" y="11412"/>
                  </a:lnTo>
                  <a:cubicBezTo>
                    <a:pt x="2685" y="11402"/>
                    <a:pt x="2696" y="11381"/>
                    <a:pt x="2716" y="11381"/>
                  </a:cubicBezTo>
                  <a:close/>
                  <a:moveTo>
                    <a:pt x="8158" y="11577"/>
                  </a:moveTo>
                  <a:lnTo>
                    <a:pt x="8137" y="11597"/>
                  </a:lnTo>
                  <a:lnTo>
                    <a:pt x="8137" y="11587"/>
                  </a:lnTo>
                  <a:cubicBezTo>
                    <a:pt x="8137" y="11587"/>
                    <a:pt x="8147" y="11587"/>
                    <a:pt x="8158" y="11577"/>
                  </a:cubicBezTo>
                  <a:close/>
                  <a:moveTo>
                    <a:pt x="2120" y="12482"/>
                  </a:moveTo>
                  <a:lnTo>
                    <a:pt x="2109" y="12513"/>
                  </a:lnTo>
                  <a:lnTo>
                    <a:pt x="2099" y="12503"/>
                  </a:lnTo>
                  <a:lnTo>
                    <a:pt x="2120" y="12482"/>
                  </a:lnTo>
                  <a:close/>
                  <a:moveTo>
                    <a:pt x="2696" y="13233"/>
                  </a:moveTo>
                  <a:lnTo>
                    <a:pt x="2654" y="13264"/>
                  </a:lnTo>
                  <a:cubicBezTo>
                    <a:pt x="2654" y="13243"/>
                    <a:pt x="2665" y="13233"/>
                    <a:pt x="2696" y="13233"/>
                  </a:cubicBezTo>
                  <a:close/>
                  <a:moveTo>
                    <a:pt x="8343" y="13799"/>
                  </a:moveTo>
                  <a:lnTo>
                    <a:pt x="8343" y="13799"/>
                  </a:lnTo>
                  <a:cubicBezTo>
                    <a:pt x="8353" y="13799"/>
                    <a:pt x="8364" y="13809"/>
                    <a:pt x="8374" y="13809"/>
                  </a:cubicBezTo>
                  <a:cubicBezTo>
                    <a:pt x="8374" y="13819"/>
                    <a:pt x="8374" y="13819"/>
                    <a:pt x="8374" y="13830"/>
                  </a:cubicBezTo>
                  <a:cubicBezTo>
                    <a:pt x="8364" y="13819"/>
                    <a:pt x="8353" y="13809"/>
                    <a:pt x="8343" y="13799"/>
                  </a:cubicBezTo>
                  <a:close/>
                  <a:moveTo>
                    <a:pt x="9773" y="13840"/>
                  </a:moveTo>
                  <a:cubicBezTo>
                    <a:pt x="9783" y="13881"/>
                    <a:pt x="9804" y="13912"/>
                    <a:pt x="9824" y="13943"/>
                  </a:cubicBezTo>
                  <a:cubicBezTo>
                    <a:pt x="9819" y="13945"/>
                    <a:pt x="9813" y="13945"/>
                    <a:pt x="9808" y="13945"/>
                  </a:cubicBezTo>
                  <a:cubicBezTo>
                    <a:pt x="9783" y="13945"/>
                    <a:pt x="9761" y="13927"/>
                    <a:pt x="9752" y="13902"/>
                  </a:cubicBezTo>
                  <a:cubicBezTo>
                    <a:pt x="9752" y="13881"/>
                    <a:pt x="9763" y="13860"/>
                    <a:pt x="9773" y="13840"/>
                  </a:cubicBezTo>
                  <a:close/>
                  <a:moveTo>
                    <a:pt x="4804" y="14118"/>
                  </a:moveTo>
                  <a:lnTo>
                    <a:pt x="4804" y="14138"/>
                  </a:lnTo>
                  <a:lnTo>
                    <a:pt x="4794" y="14138"/>
                  </a:lnTo>
                  <a:lnTo>
                    <a:pt x="4804" y="14118"/>
                  </a:lnTo>
                  <a:close/>
                  <a:moveTo>
                    <a:pt x="5638" y="15311"/>
                  </a:moveTo>
                  <a:lnTo>
                    <a:pt x="5627" y="15331"/>
                  </a:lnTo>
                  <a:cubicBezTo>
                    <a:pt x="5627" y="15321"/>
                    <a:pt x="5627" y="15311"/>
                    <a:pt x="5638" y="15311"/>
                  </a:cubicBezTo>
                  <a:close/>
                  <a:moveTo>
                    <a:pt x="2747" y="15331"/>
                  </a:moveTo>
                  <a:cubicBezTo>
                    <a:pt x="2747" y="15342"/>
                    <a:pt x="2757" y="15342"/>
                    <a:pt x="2768" y="15352"/>
                  </a:cubicBezTo>
                  <a:lnTo>
                    <a:pt x="2737" y="15362"/>
                  </a:lnTo>
                  <a:cubicBezTo>
                    <a:pt x="2747" y="15352"/>
                    <a:pt x="2747" y="15342"/>
                    <a:pt x="2747" y="15331"/>
                  </a:cubicBezTo>
                  <a:close/>
                  <a:moveTo>
                    <a:pt x="7119" y="16545"/>
                  </a:moveTo>
                  <a:cubicBezTo>
                    <a:pt x="7119" y="16548"/>
                    <a:pt x="7119" y="16550"/>
                    <a:pt x="7119" y="16556"/>
                  </a:cubicBezTo>
                  <a:lnTo>
                    <a:pt x="7109" y="16556"/>
                  </a:lnTo>
                  <a:cubicBezTo>
                    <a:pt x="7109" y="16545"/>
                    <a:pt x="7119" y="16545"/>
                    <a:pt x="7119" y="16545"/>
                  </a:cubicBezTo>
                  <a:close/>
                  <a:moveTo>
                    <a:pt x="7170" y="17759"/>
                  </a:moveTo>
                  <a:lnTo>
                    <a:pt x="7191" y="17769"/>
                  </a:lnTo>
                  <a:lnTo>
                    <a:pt x="7170" y="17780"/>
                  </a:lnTo>
                  <a:cubicBezTo>
                    <a:pt x="7170" y="17769"/>
                    <a:pt x="7170" y="17769"/>
                    <a:pt x="7170" y="17759"/>
                  </a:cubicBezTo>
                  <a:close/>
                  <a:moveTo>
                    <a:pt x="4239" y="17934"/>
                  </a:moveTo>
                  <a:cubicBezTo>
                    <a:pt x="4249" y="17954"/>
                    <a:pt x="4259" y="17975"/>
                    <a:pt x="4269" y="17996"/>
                  </a:cubicBezTo>
                  <a:cubicBezTo>
                    <a:pt x="4249" y="17985"/>
                    <a:pt x="4249" y="17975"/>
                    <a:pt x="4239" y="17954"/>
                  </a:cubicBezTo>
                  <a:cubicBezTo>
                    <a:pt x="4239" y="17954"/>
                    <a:pt x="4239" y="17944"/>
                    <a:pt x="4239" y="17934"/>
                  </a:cubicBezTo>
                  <a:close/>
                  <a:moveTo>
                    <a:pt x="505" y="18397"/>
                  </a:moveTo>
                  <a:lnTo>
                    <a:pt x="535" y="18407"/>
                  </a:lnTo>
                  <a:lnTo>
                    <a:pt x="535" y="18417"/>
                  </a:lnTo>
                  <a:cubicBezTo>
                    <a:pt x="525" y="18417"/>
                    <a:pt x="515" y="18407"/>
                    <a:pt x="505" y="18397"/>
                  </a:cubicBezTo>
                  <a:close/>
                  <a:moveTo>
                    <a:pt x="6800" y="18932"/>
                  </a:moveTo>
                  <a:cubicBezTo>
                    <a:pt x="6800" y="18932"/>
                    <a:pt x="6800" y="18942"/>
                    <a:pt x="6800" y="18942"/>
                  </a:cubicBezTo>
                  <a:lnTo>
                    <a:pt x="6779" y="18952"/>
                  </a:lnTo>
                  <a:lnTo>
                    <a:pt x="6779" y="18952"/>
                  </a:lnTo>
                  <a:lnTo>
                    <a:pt x="6800" y="18932"/>
                  </a:lnTo>
                  <a:close/>
                  <a:moveTo>
                    <a:pt x="196" y="19323"/>
                  </a:moveTo>
                  <a:cubicBezTo>
                    <a:pt x="175" y="19333"/>
                    <a:pt x="165" y="19353"/>
                    <a:pt x="145" y="19374"/>
                  </a:cubicBezTo>
                  <a:cubicBezTo>
                    <a:pt x="155" y="19343"/>
                    <a:pt x="165" y="19323"/>
                    <a:pt x="196" y="19323"/>
                  </a:cubicBezTo>
                  <a:close/>
                  <a:moveTo>
                    <a:pt x="6035" y="19366"/>
                  </a:moveTo>
                  <a:cubicBezTo>
                    <a:pt x="6039" y="19366"/>
                    <a:pt x="6044" y="19369"/>
                    <a:pt x="6049" y="19374"/>
                  </a:cubicBezTo>
                  <a:lnTo>
                    <a:pt x="6028" y="19374"/>
                  </a:lnTo>
                  <a:cubicBezTo>
                    <a:pt x="6028" y="19369"/>
                    <a:pt x="6031" y="19366"/>
                    <a:pt x="6035" y="19366"/>
                  </a:cubicBezTo>
                  <a:close/>
                  <a:moveTo>
                    <a:pt x="6728" y="19405"/>
                  </a:moveTo>
                  <a:lnTo>
                    <a:pt x="6707" y="19425"/>
                  </a:lnTo>
                  <a:cubicBezTo>
                    <a:pt x="6707" y="19415"/>
                    <a:pt x="6718" y="19415"/>
                    <a:pt x="6728" y="19405"/>
                  </a:cubicBezTo>
                  <a:close/>
                  <a:moveTo>
                    <a:pt x="6317" y="19405"/>
                  </a:moveTo>
                  <a:cubicBezTo>
                    <a:pt x="6327" y="19415"/>
                    <a:pt x="6337" y="19425"/>
                    <a:pt x="6337" y="19446"/>
                  </a:cubicBezTo>
                  <a:lnTo>
                    <a:pt x="6296" y="19415"/>
                  </a:lnTo>
                  <a:lnTo>
                    <a:pt x="6317" y="19405"/>
                  </a:lnTo>
                  <a:close/>
                  <a:moveTo>
                    <a:pt x="6512" y="19580"/>
                  </a:moveTo>
                  <a:lnTo>
                    <a:pt x="6512" y="19580"/>
                  </a:lnTo>
                  <a:cubicBezTo>
                    <a:pt x="6522" y="19580"/>
                    <a:pt x="6533" y="19590"/>
                    <a:pt x="6543" y="19590"/>
                  </a:cubicBezTo>
                  <a:lnTo>
                    <a:pt x="6533" y="19590"/>
                  </a:lnTo>
                  <a:lnTo>
                    <a:pt x="6512" y="19580"/>
                  </a:lnTo>
                  <a:close/>
                  <a:moveTo>
                    <a:pt x="5720" y="22131"/>
                  </a:moveTo>
                  <a:lnTo>
                    <a:pt x="5720" y="22131"/>
                  </a:lnTo>
                  <a:cubicBezTo>
                    <a:pt x="5710" y="22141"/>
                    <a:pt x="5699" y="22151"/>
                    <a:pt x="5689" y="22162"/>
                  </a:cubicBezTo>
                  <a:lnTo>
                    <a:pt x="5689" y="22151"/>
                  </a:lnTo>
                  <a:lnTo>
                    <a:pt x="5689" y="22141"/>
                  </a:lnTo>
                  <a:cubicBezTo>
                    <a:pt x="5699" y="22141"/>
                    <a:pt x="5710" y="22131"/>
                    <a:pt x="5720" y="22131"/>
                  </a:cubicBezTo>
                  <a:close/>
                  <a:moveTo>
                    <a:pt x="885" y="22625"/>
                  </a:moveTo>
                  <a:lnTo>
                    <a:pt x="875" y="22635"/>
                  </a:lnTo>
                  <a:lnTo>
                    <a:pt x="875" y="22625"/>
                  </a:lnTo>
                  <a:close/>
                  <a:moveTo>
                    <a:pt x="5946" y="22851"/>
                  </a:moveTo>
                  <a:lnTo>
                    <a:pt x="5946" y="22851"/>
                  </a:lnTo>
                  <a:cubicBezTo>
                    <a:pt x="5936" y="22861"/>
                    <a:pt x="5936" y="22871"/>
                    <a:pt x="5926" y="22882"/>
                  </a:cubicBezTo>
                  <a:cubicBezTo>
                    <a:pt x="5926" y="22882"/>
                    <a:pt x="5926" y="22902"/>
                    <a:pt x="5926" y="22902"/>
                  </a:cubicBezTo>
                  <a:cubicBezTo>
                    <a:pt x="5905" y="22902"/>
                    <a:pt x="5874" y="22892"/>
                    <a:pt x="5854" y="22892"/>
                  </a:cubicBezTo>
                  <a:cubicBezTo>
                    <a:pt x="5884" y="22882"/>
                    <a:pt x="5915" y="22861"/>
                    <a:pt x="5946" y="22851"/>
                  </a:cubicBezTo>
                  <a:close/>
                  <a:moveTo>
                    <a:pt x="7942" y="23231"/>
                  </a:moveTo>
                  <a:cubicBezTo>
                    <a:pt x="7931" y="23252"/>
                    <a:pt x="7921" y="23262"/>
                    <a:pt x="7911" y="23283"/>
                  </a:cubicBezTo>
                  <a:lnTo>
                    <a:pt x="7880" y="23231"/>
                  </a:lnTo>
                  <a:close/>
                  <a:moveTo>
                    <a:pt x="1461" y="24589"/>
                  </a:moveTo>
                  <a:cubicBezTo>
                    <a:pt x="1461" y="24595"/>
                    <a:pt x="1465" y="24601"/>
                    <a:pt x="1469" y="24605"/>
                  </a:cubicBezTo>
                  <a:lnTo>
                    <a:pt x="1469" y="24605"/>
                  </a:lnTo>
                  <a:lnTo>
                    <a:pt x="1430" y="24589"/>
                  </a:lnTo>
                  <a:close/>
                  <a:moveTo>
                    <a:pt x="2346" y="24695"/>
                  </a:moveTo>
                  <a:cubicBezTo>
                    <a:pt x="2356" y="24695"/>
                    <a:pt x="2366" y="24697"/>
                    <a:pt x="2377" y="24702"/>
                  </a:cubicBezTo>
                  <a:cubicBezTo>
                    <a:pt x="2397" y="24713"/>
                    <a:pt x="2408" y="24733"/>
                    <a:pt x="2397" y="24754"/>
                  </a:cubicBezTo>
                  <a:cubicBezTo>
                    <a:pt x="2377" y="24733"/>
                    <a:pt x="2346" y="24713"/>
                    <a:pt x="2315" y="24702"/>
                  </a:cubicBezTo>
                  <a:cubicBezTo>
                    <a:pt x="2325" y="24697"/>
                    <a:pt x="2336" y="24695"/>
                    <a:pt x="2346" y="24695"/>
                  </a:cubicBezTo>
                  <a:close/>
                  <a:moveTo>
                    <a:pt x="6162" y="25227"/>
                  </a:moveTo>
                  <a:cubicBezTo>
                    <a:pt x="6162" y="25227"/>
                    <a:pt x="6162" y="25237"/>
                    <a:pt x="6162" y="25248"/>
                  </a:cubicBezTo>
                  <a:lnTo>
                    <a:pt x="6131" y="25237"/>
                  </a:lnTo>
                  <a:lnTo>
                    <a:pt x="6162" y="25227"/>
                  </a:lnTo>
                  <a:close/>
                  <a:moveTo>
                    <a:pt x="3416" y="26461"/>
                  </a:moveTo>
                  <a:cubicBezTo>
                    <a:pt x="3426" y="26472"/>
                    <a:pt x="3426" y="26472"/>
                    <a:pt x="3426" y="26482"/>
                  </a:cubicBezTo>
                  <a:lnTo>
                    <a:pt x="3416" y="26482"/>
                  </a:lnTo>
                  <a:cubicBezTo>
                    <a:pt x="3416" y="26482"/>
                    <a:pt x="3416" y="26472"/>
                    <a:pt x="3416" y="26461"/>
                  </a:cubicBezTo>
                  <a:close/>
                  <a:moveTo>
                    <a:pt x="2173" y="27157"/>
                  </a:moveTo>
                  <a:cubicBezTo>
                    <a:pt x="2192" y="27157"/>
                    <a:pt x="2207" y="27166"/>
                    <a:pt x="2222" y="27182"/>
                  </a:cubicBezTo>
                  <a:cubicBezTo>
                    <a:pt x="2230" y="27189"/>
                    <a:pt x="2232" y="27196"/>
                    <a:pt x="2236" y="27200"/>
                  </a:cubicBezTo>
                  <a:lnTo>
                    <a:pt x="2236" y="27200"/>
                  </a:lnTo>
                  <a:cubicBezTo>
                    <a:pt x="2207" y="27189"/>
                    <a:pt x="2179" y="27170"/>
                    <a:pt x="2150" y="27161"/>
                  </a:cubicBezTo>
                  <a:cubicBezTo>
                    <a:pt x="2159" y="27158"/>
                    <a:pt x="2166" y="27157"/>
                    <a:pt x="2173" y="27157"/>
                  </a:cubicBezTo>
                  <a:close/>
                  <a:moveTo>
                    <a:pt x="3560" y="27891"/>
                  </a:moveTo>
                  <a:cubicBezTo>
                    <a:pt x="3549" y="27896"/>
                    <a:pt x="3539" y="27899"/>
                    <a:pt x="3529" y="27899"/>
                  </a:cubicBezTo>
                  <a:cubicBezTo>
                    <a:pt x="3519" y="27899"/>
                    <a:pt x="3508" y="27896"/>
                    <a:pt x="3498" y="27891"/>
                  </a:cubicBezTo>
                  <a:close/>
                  <a:moveTo>
                    <a:pt x="2099" y="27963"/>
                  </a:moveTo>
                  <a:lnTo>
                    <a:pt x="2130" y="27994"/>
                  </a:lnTo>
                  <a:cubicBezTo>
                    <a:pt x="2120" y="27994"/>
                    <a:pt x="2120" y="27994"/>
                    <a:pt x="2109" y="28004"/>
                  </a:cubicBezTo>
                  <a:cubicBezTo>
                    <a:pt x="2101" y="27988"/>
                    <a:pt x="2099" y="27978"/>
                    <a:pt x="2099" y="27963"/>
                  </a:cubicBezTo>
                  <a:close/>
                  <a:moveTo>
                    <a:pt x="2593" y="30010"/>
                  </a:moveTo>
                  <a:cubicBezTo>
                    <a:pt x="2593" y="30031"/>
                    <a:pt x="2593" y="30051"/>
                    <a:pt x="2593" y="30072"/>
                  </a:cubicBezTo>
                  <a:cubicBezTo>
                    <a:pt x="2572" y="30072"/>
                    <a:pt x="2562" y="30062"/>
                    <a:pt x="2552" y="30051"/>
                  </a:cubicBezTo>
                  <a:cubicBezTo>
                    <a:pt x="2562" y="30041"/>
                    <a:pt x="2582" y="30031"/>
                    <a:pt x="2593" y="30010"/>
                  </a:cubicBezTo>
                  <a:close/>
                  <a:moveTo>
                    <a:pt x="6399" y="34207"/>
                  </a:moveTo>
                  <a:lnTo>
                    <a:pt x="6419" y="34289"/>
                  </a:lnTo>
                  <a:cubicBezTo>
                    <a:pt x="6399" y="34269"/>
                    <a:pt x="6389" y="34238"/>
                    <a:pt x="6399" y="34207"/>
                  </a:cubicBezTo>
                  <a:close/>
                  <a:moveTo>
                    <a:pt x="35202" y="34656"/>
                  </a:moveTo>
                  <a:cubicBezTo>
                    <a:pt x="35217" y="34656"/>
                    <a:pt x="35242" y="34663"/>
                    <a:pt x="35242" y="34670"/>
                  </a:cubicBezTo>
                  <a:cubicBezTo>
                    <a:pt x="35242" y="34670"/>
                    <a:pt x="35242" y="34680"/>
                    <a:pt x="35253" y="34680"/>
                  </a:cubicBezTo>
                  <a:cubicBezTo>
                    <a:pt x="35232" y="34680"/>
                    <a:pt x="35211" y="34670"/>
                    <a:pt x="35191" y="34670"/>
                  </a:cubicBezTo>
                  <a:lnTo>
                    <a:pt x="35191" y="34660"/>
                  </a:lnTo>
                  <a:cubicBezTo>
                    <a:pt x="35191" y="34657"/>
                    <a:pt x="35195" y="34656"/>
                    <a:pt x="35202" y="34656"/>
                  </a:cubicBezTo>
                  <a:close/>
                  <a:moveTo>
                    <a:pt x="36127" y="34824"/>
                  </a:moveTo>
                  <a:cubicBezTo>
                    <a:pt x="36148" y="34824"/>
                    <a:pt x="36158" y="34824"/>
                    <a:pt x="36168" y="34835"/>
                  </a:cubicBezTo>
                  <a:lnTo>
                    <a:pt x="36127" y="34824"/>
                  </a:lnTo>
                  <a:close/>
                  <a:moveTo>
                    <a:pt x="33607" y="34896"/>
                  </a:moveTo>
                  <a:lnTo>
                    <a:pt x="33586" y="34917"/>
                  </a:lnTo>
                  <a:cubicBezTo>
                    <a:pt x="33586" y="34917"/>
                    <a:pt x="33586" y="34907"/>
                    <a:pt x="33586" y="34896"/>
                  </a:cubicBezTo>
                  <a:close/>
                  <a:moveTo>
                    <a:pt x="28502" y="35056"/>
                  </a:moveTo>
                  <a:cubicBezTo>
                    <a:pt x="28499" y="35058"/>
                    <a:pt x="28497" y="35059"/>
                    <a:pt x="28494" y="35061"/>
                  </a:cubicBezTo>
                  <a:cubicBezTo>
                    <a:pt x="28497" y="35059"/>
                    <a:pt x="28499" y="35058"/>
                    <a:pt x="28502" y="35056"/>
                  </a:cubicBezTo>
                  <a:close/>
                  <a:moveTo>
                    <a:pt x="34028" y="35483"/>
                  </a:moveTo>
                  <a:lnTo>
                    <a:pt x="34039" y="35493"/>
                  </a:lnTo>
                  <a:lnTo>
                    <a:pt x="34028" y="35503"/>
                  </a:lnTo>
                  <a:cubicBezTo>
                    <a:pt x="34028" y="35493"/>
                    <a:pt x="34028" y="35483"/>
                    <a:pt x="34028" y="35483"/>
                  </a:cubicBezTo>
                  <a:close/>
                  <a:moveTo>
                    <a:pt x="12746" y="35596"/>
                  </a:moveTo>
                  <a:cubicBezTo>
                    <a:pt x="12725" y="35611"/>
                    <a:pt x="12704" y="35619"/>
                    <a:pt x="12684" y="35619"/>
                  </a:cubicBezTo>
                  <a:cubicBezTo>
                    <a:pt x="12663" y="35619"/>
                    <a:pt x="12643" y="35611"/>
                    <a:pt x="12622" y="35596"/>
                  </a:cubicBezTo>
                  <a:close/>
                  <a:moveTo>
                    <a:pt x="33236" y="35709"/>
                  </a:moveTo>
                  <a:lnTo>
                    <a:pt x="33236" y="35709"/>
                  </a:lnTo>
                  <a:cubicBezTo>
                    <a:pt x="33216" y="35719"/>
                    <a:pt x="33195" y="35730"/>
                    <a:pt x="33175" y="35750"/>
                  </a:cubicBezTo>
                  <a:cubicBezTo>
                    <a:pt x="33175" y="35730"/>
                    <a:pt x="33206" y="35719"/>
                    <a:pt x="33236" y="35709"/>
                  </a:cubicBezTo>
                  <a:close/>
                  <a:moveTo>
                    <a:pt x="32846" y="35904"/>
                  </a:moveTo>
                  <a:cubicBezTo>
                    <a:pt x="32856" y="35904"/>
                    <a:pt x="32866" y="35915"/>
                    <a:pt x="32876" y="35915"/>
                  </a:cubicBezTo>
                  <a:lnTo>
                    <a:pt x="32835" y="35915"/>
                  </a:lnTo>
                  <a:cubicBezTo>
                    <a:pt x="32835" y="35915"/>
                    <a:pt x="32835" y="35904"/>
                    <a:pt x="32835" y="35904"/>
                  </a:cubicBezTo>
                  <a:close/>
                  <a:moveTo>
                    <a:pt x="17837" y="36285"/>
                  </a:moveTo>
                  <a:lnTo>
                    <a:pt x="17848" y="36295"/>
                  </a:lnTo>
                  <a:lnTo>
                    <a:pt x="17827" y="36295"/>
                  </a:lnTo>
                  <a:cubicBezTo>
                    <a:pt x="17827" y="36295"/>
                    <a:pt x="17827" y="36285"/>
                    <a:pt x="17837" y="36285"/>
                  </a:cubicBezTo>
                  <a:close/>
                  <a:moveTo>
                    <a:pt x="6738" y="36481"/>
                  </a:moveTo>
                  <a:cubicBezTo>
                    <a:pt x="6745" y="36487"/>
                    <a:pt x="6747" y="36494"/>
                    <a:pt x="6748" y="36501"/>
                  </a:cubicBezTo>
                  <a:lnTo>
                    <a:pt x="6718" y="36501"/>
                  </a:lnTo>
                  <a:cubicBezTo>
                    <a:pt x="6728" y="36501"/>
                    <a:pt x="6728" y="36491"/>
                    <a:pt x="6738" y="36481"/>
                  </a:cubicBezTo>
                  <a:close/>
                  <a:moveTo>
                    <a:pt x="11689" y="36942"/>
                  </a:moveTo>
                  <a:cubicBezTo>
                    <a:pt x="11700" y="36942"/>
                    <a:pt x="11715" y="36948"/>
                    <a:pt x="11727" y="36954"/>
                  </a:cubicBezTo>
                  <a:lnTo>
                    <a:pt x="11676" y="36954"/>
                  </a:lnTo>
                  <a:cubicBezTo>
                    <a:pt x="11676" y="36945"/>
                    <a:pt x="11681" y="36942"/>
                    <a:pt x="11689" y="36942"/>
                  </a:cubicBezTo>
                  <a:close/>
                  <a:moveTo>
                    <a:pt x="21067" y="37087"/>
                  </a:moveTo>
                  <a:cubicBezTo>
                    <a:pt x="21067" y="37118"/>
                    <a:pt x="21067" y="37129"/>
                    <a:pt x="21067" y="37149"/>
                  </a:cubicBezTo>
                  <a:lnTo>
                    <a:pt x="21057" y="37149"/>
                  </a:lnTo>
                  <a:cubicBezTo>
                    <a:pt x="21026" y="37098"/>
                    <a:pt x="21037" y="37087"/>
                    <a:pt x="21067" y="37087"/>
                  </a:cubicBezTo>
                  <a:close/>
                  <a:moveTo>
                    <a:pt x="17981" y="37262"/>
                  </a:moveTo>
                  <a:lnTo>
                    <a:pt x="18012" y="37273"/>
                  </a:lnTo>
                  <a:lnTo>
                    <a:pt x="17981" y="37273"/>
                  </a:lnTo>
                  <a:lnTo>
                    <a:pt x="17981" y="37262"/>
                  </a:lnTo>
                  <a:close/>
                  <a:moveTo>
                    <a:pt x="33627" y="37375"/>
                  </a:moveTo>
                  <a:lnTo>
                    <a:pt x="33638" y="37396"/>
                  </a:lnTo>
                  <a:lnTo>
                    <a:pt x="33627" y="37406"/>
                  </a:lnTo>
                  <a:cubicBezTo>
                    <a:pt x="33627" y="37396"/>
                    <a:pt x="33627" y="37386"/>
                    <a:pt x="33627" y="37375"/>
                  </a:cubicBezTo>
                  <a:close/>
                  <a:moveTo>
                    <a:pt x="37824" y="37365"/>
                  </a:moveTo>
                  <a:cubicBezTo>
                    <a:pt x="37824" y="37396"/>
                    <a:pt x="37824" y="37417"/>
                    <a:pt x="37814" y="37437"/>
                  </a:cubicBezTo>
                  <a:cubicBezTo>
                    <a:pt x="37804" y="37437"/>
                    <a:pt x="37783" y="37437"/>
                    <a:pt x="37773" y="37427"/>
                  </a:cubicBezTo>
                  <a:cubicBezTo>
                    <a:pt x="37793" y="37417"/>
                    <a:pt x="37814" y="37396"/>
                    <a:pt x="37824" y="37365"/>
                  </a:cubicBezTo>
                  <a:close/>
                  <a:moveTo>
                    <a:pt x="37855" y="37633"/>
                  </a:moveTo>
                  <a:cubicBezTo>
                    <a:pt x="37855" y="37633"/>
                    <a:pt x="37865" y="37643"/>
                    <a:pt x="37865" y="37653"/>
                  </a:cubicBezTo>
                  <a:cubicBezTo>
                    <a:pt x="37865" y="37655"/>
                    <a:pt x="37865" y="37655"/>
                    <a:pt x="37865" y="37655"/>
                  </a:cubicBezTo>
                  <a:cubicBezTo>
                    <a:pt x="37863" y="37655"/>
                    <a:pt x="37855" y="37633"/>
                    <a:pt x="37855" y="37633"/>
                  </a:cubicBezTo>
                  <a:close/>
                  <a:moveTo>
                    <a:pt x="25398" y="37777"/>
                  </a:moveTo>
                  <a:cubicBezTo>
                    <a:pt x="25398" y="37777"/>
                    <a:pt x="25388" y="37787"/>
                    <a:pt x="25388" y="37787"/>
                  </a:cubicBezTo>
                  <a:lnTo>
                    <a:pt x="25388" y="37777"/>
                  </a:lnTo>
                  <a:close/>
                  <a:moveTo>
                    <a:pt x="33267" y="37982"/>
                  </a:moveTo>
                  <a:lnTo>
                    <a:pt x="33267" y="37993"/>
                  </a:lnTo>
                  <a:lnTo>
                    <a:pt x="33236" y="38003"/>
                  </a:lnTo>
                  <a:cubicBezTo>
                    <a:pt x="33247" y="37993"/>
                    <a:pt x="33257" y="37993"/>
                    <a:pt x="33267" y="37982"/>
                  </a:cubicBezTo>
                  <a:close/>
                  <a:moveTo>
                    <a:pt x="32002" y="37993"/>
                  </a:moveTo>
                  <a:cubicBezTo>
                    <a:pt x="32012" y="37993"/>
                    <a:pt x="32012" y="38003"/>
                    <a:pt x="32023" y="38013"/>
                  </a:cubicBezTo>
                  <a:lnTo>
                    <a:pt x="32002" y="37993"/>
                  </a:lnTo>
                  <a:close/>
                  <a:moveTo>
                    <a:pt x="24585" y="38013"/>
                  </a:moveTo>
                  <a:cubicBezTo>
                    <a:pt x="24596" y="38013"/>
                    <a:pt x="24606" y="38013"/>
                    <a:pt x="24606" y="38024"/>
                  </a:cubicBezTo>
                  <a:lnTo>
                    <a:pt x="24585" y="38013"/>
                  </a:lnTo>
                  <a:close/>
                  <a:moveTo>
                    <a:pt x="38195" y="38044"/>
                  </a:moveTo>
                  <a:lnTo>
                    <a:pt x="38195" y="38054"/>
                  </a:lnTo>
                  <a:lnTo>
                    <a:pt x="38195" y="38075"/>
                  </a:lnTo>
                  <a:lnTo>
                    <a:pt x="38174" y="38075"/>
                  </a:lnTo>
                  <a:cubicBezTo>
                    <a:pt x="38184" y="38065"/>
                    <a:pt x="38195" y="38054"/>
                    <a:pt x="38195" y="38044"/>
                  </a:cubicBezTo>
                  <a:close/>
                  <a:moveTo>
                    <a:pt x="24534" y="38044"/>
                  </a:moveTo>
                  <a:cubicBezTo>
                    <a:pt x="24524" y="38054"/>
                    <a:pt x="24513" y="38065"/>
                    <a:pt x="24503" y="38085"/>
                  </a:cubicBezTo>
                  <a:lnTo>
                    <a:pt x="24503" y="38075"/>
                  </a:lnTo>
                  <a:cubicBezTo>
                    <a:pt x="24503" y="38065"/>
                    <a:pt x="24513" y="38054"/>
                    <a:pt x="24534" y="38044"/>
                  </a:cubicBezTo>
                  <a:close/>
                  <a:moveTo>
                    <a:pt x="37958" y="38198"/>
                  </a:moveTo>
                  <a:lnTo>
                    <a:pt x="37979" y="38260"/>
                  </a:lnTo>
                  <a:cubicBezTo>
                    <a:pt x="37948" y="38250"/>
                    <a:pt x="37917" y="38229"/>
                    <a:pt x="37886" y="38198"/>
                  </a:cubicBezTo>
                  <a:close/>
                  <a:moveTo>
                    <a:pt x="17992" y="38414"/>
                  </a:moveTo>
                  <a:cubicBezTo>
                    <a:pt x="18012" y="38425"/>
                    <a:pt x="18033" y="38445"/>
                    <a:pt x="18053" y="38456"/>
                  </a:cubicBezTo>
                  <a:lnTo>
                    <a:pt x="18043" y="38456"/>
                  </a:lnTo>
                  <a:cubicBezTo>
                    <a:pt x="18023" y="38456"/>
                    <a:pt x="18002" y="38456"/>
                    <a:pt x="17992" y="38435"/>
                  </a:cubicBezTo>
                  <a:cubicBezTo>
                    <a:pt x="17992" y="38425"/>
                    <a:pt x="17992" y="38425"/>
                    <a:pt x="17992" y="38414"/>
                  </a:cubicBezTo>
                  <a:close/>
                  <a:moveTo>
                    <a:pt x="29873" y="38414"/>
                  </a:moveTo>
                  <a:lnTo>
                    <a:pt x="29873" y="38414"/>
                  </a:lnTo>
                  <a:cubicBezTo>
                    <a:pt x="29862" y="38435"/>
                    <a:pt x="29852" y="38456"/>
                    <a:pt x="29842" y="38476"/>
                  </a:cubicBezTo>
                  <a:cubicBezTo>
                    <a:pt x="29842" y="38456"/>
                    <a:pt x="29852" y="38425"/>
                    <a:pt x="29873" y="38414"/>
                  </a:cubicBezTo>
                  <a:close/>
                  <a:moveTo>
                    <a:pt x="36075" y="38528"/>
                  </a:moveTo>
                  <a:cubicBezTo>
                    <a:pt x="36075" y="38548"/>
                    <a:pt x="36075" y="38558"/>
                    <a:pt x="36065" y="38579"/>
                  </a:cubicBezTo>
                  <a:lnTo>
                    <a:pt x="36055" y="38569"/>
                  </a:lnTo>
                  <a:cubicBezTo>
                    <a:pt x="36045" y="38558"/>
                    <a:pt x="36055" y="38538"/>
                    <a:pt x="36075" y="38528"/>
                  </a:cubicBezTo>
                  <a:close/>
                  <a:moveTo>
                    <a:pt x="21067" y="38630"/>
                  </a:moveTo>
                  <a:lnTo>
                    <a:pt x="21057" y="38641"/>
                  </a:lnTo>
                  <a:lnTo>
                    <a:pt x="21057" y="38630"/>
                  </a:lnTo>
                  <a:close/>
                  <a:moveTo>
                    <a:pt x="27188" y="38661"/>
                  </a:moveTo>
                  <a:lnTo>
                    <a:pt x="27208" y="38682"/>
                  </a:lnTo>
                  <a:lnTo>
                    <a:pt x="27178" y="38672"/>
                  </a:lnTo>
                  <a:lnTo>
                    <a:pt x="27188" y="38661"/>
                  </a:lnTo>
                  <a:close/>
                  <a:moveTo>
                    <a:pt x="12838" y="39114"/>
                  </a:moveTo>
                  <a:cubicBezTo>
                    <a:pt x="12838" y="39124"/>
                    <a:pt x="12838" y="39124"/>
                    <a:pt x="12838" y="39124"/>
                  </a:cubicBezTo>
                  <a:lnTo>
                    <a:pt x="12828" y="39124"/>
                  </a:lnTo>
                  <a:cubicBezTo>
                    <a:pt x="12828" y="39124"/>
                    <a:pt x="12828" y="39114"/>
                    <a:pt x="12838" y="39114"/>
                  </a:cubicBezTo>
                  <a:close/>
                  <a:moveTo>
                    <a:pt x="13887" y="39093"/>
                  </a:moveTo>
                  <a:cubicBezTo>
                    <a:pt x="13918" y="39145"/>
                    <a:pt x="13908" y="39206"/>
                    <a:pt x="13867" y="39248"/>
                  </a:cubicBezTo>
                  <a:cubicBezTo>
                    <a:pt x="13846" y="39227"/>
                    <a:pt x="13826" y="39196"/>
                    <a:pt x="13805" y="39165"/>
                  </a:cubicBezTo>
                  <a:cubicBezTo>
                    <a:pt x="13836" y="39145"/>
                    <a:pt x="13857" y="39124"/>
                    <a:pt x="13887" y="39093"/>
                  </a:cubicBezTo>
                  <a:close/>
                  <a:moveTo>
                    <a:pt x="12735" y="39248"/>
                  </a:moveTo>
                  <a:lnTo>
                    <a:pt x="12756" y="39268"/>
                  </a:lnTo>
                  <a:lnTo>
                    <a:pt x="12735" y="39268"/>
                  </a:lnTo>
                  <a:lnTo>
                    <a:pt x="12735" y="39248"/>
                  </a:lnTo>
                  <a:close/>
                  <a:moveTo>
                    <a:pt x="8292" y="39340"/>
                  </a:moveTo>
                  <a:cubicBezTo>
                    <a:pt x="8312" y="39350"/>
                    <a:pt x="8322" y="39371"/>
                    <a:pt x="8322" y="39402"/>
                  </a:cubicBezTo>
                  <a:cubicBezTo>
                    <a:pt x="8312" y="39381"/>
                    <a:pt x="8302" y="39361"/>
                    <a:pt x="8292" y="39340"/>
                  </a:cubicBezTo>
                  <a:close/>
                  <a:moveTo>
                    <a:pt x="28952" y="39394"/>
                  </a:moveTo>
                  <a:cubicBezTo>
                    <a:pt x="28957" y="39394"/>
                    <a:pt x="28962" y="39397"/>
                    <a:pt x="28967" y="39402"/>
                  </a:cubicBezTo>
                  <a:cubicBezTo>
                    <a:pt x="28967" y="39402"/>
                    <a:pt x="28967" y="39402"/>
                    <a:pt x="28967" y="39412"/>
                  </a:cubicBezTo>
                  <a:lnTo>
                    <a:pt x="28937" y="39402"/>
                  </a:lnTo>
                  <a:cubicBezTo>
                    <a:pt x="28942" y="39397"/>
                    <a:pt x="28947" y="39394"/>
                    <a:pt x="28952" y="39394"/>
                  </a:cubicBezTo>
                  <a:close/>
                  <a:moveTo>
                    <a:pt x="36621" y="39494"/>
                  </a:moveTo>
                  <a:cubicBezTo>
                    <a:pt x="36621" y="39494"/>
                    <a:pt x="36621" y="39494"/>
                    <a:pt x="36621" y="39505"/>
                  </a:cubicBezTo>
                  <a:lnTo>
                    <a:pt x="36610" y="39494"/>
                  </a:lnTo>
                  <a:close/>
                  <a:moveTo>
                    <a:pt x="9690" y="39494"/>
                  </a:moveTo>
                  <a:cubicBezTo>
                    <a:pt x="9701" y="39515"/>
                    <a:pt x="9690" y="39536"/>
                    <a:pt x="9680" y="39536"/>
                  </a:cubicBezTo>
                  <a:cubicBezTo>
                    <a:pt x="9680" y="39525"/>
                    <a:pt x="9690" y="39505"/>
                    <a:pt x="9690" y="39494"/>
                  </a:cubicBezTo>
                  <a:close/>
                  <a:moveTo>
                    <a:pt x="22292" y="39896"/>
                  </a:moveTo>
                  <a:cubicBezTo>
                    <a:pt x="22302" y="39896"/>
                    <a:pt x="22312" y="39906"/>
                    <a:pt x="22333" y="39916"/>
                  </a:cubicBezTo>
                  <a:cubicBezTo>
                    <a:pt x="22312" y="39906"/>
                    <a:pt x="22302" y="39906"/>
                    <a:pt x="22292" y="39896"/>
                  </a:cubicBezTo>
                  <a:close/>
                  <a:moveTo>
                    <a:pt x="34893" y="39916"/>
                  </a:moveTo>
                  <a:lnTo>
                    <a:pt x="34893" y="39927"/>
                  </a:lnTo>
                  <a:lnTo>
                    <a:pt x="34872" y="39927"/>
                  </a:lnTo>
                  <a:cubicBezTo>
                    <a:pt x="34872" y="39927"/>
                    <a:pt x="34882" y="39916"/>
                    <a:pt x="34893" y="39916"/>
                  </a:cubicBezTo>
                  <a:close/>
                  <a:moveTo>
                    <a:pt x="14577" y="40091"/>
                  </a:moveTo>
                  <a:lnTo>
                    <a:pt x="14577" y="40091"/>
                  </a:lnTo>
                  <a:cubicBezTo>
                    <a:pt x="14597" y="40101"/>
                    <a:pt x="14628" y="40101"/>
                    <a:pt x="14649" y="40112"/>
                  </a:cubicBezTo>
                  <a:cubicBezTo>
                    <a:pt x="14628" y="40122"/>
                    <a:pt x="14607" y="40122"/>
                    <a:pt x="14587" y="40132"/>
                  </a:cubicBezTo>
                  <a:cubicBezTo>
                    <a:pt x="14587" y="40122"/>
                    <a:pt x="14577" y="40101"/>
                    <a:pt x="14577" y="40091"/>
                  </a:cubicBezTo>
                  <a:close/>
                  <a:moveTo>
                    <a:pt x="17313" y="40379"/>
                  </a:moveTo>
                  <a:lnTo>
                    <a:pt x="17313" y="40431"/>
                  </a:lnTo>
                  <a:lnTo>
                    <a:pt x="17282" y="40431"/>
                  </a:lnTo>
                  <a:lnTo>
                    <a:pt x="17313" y="40379"/>
                  </a:lnTo>
                  <a:close/>
                  <a:moveTo>
                    <a:pt x="33283" y="40585"/>
                  </a:moveTo>
                  <a:lnTo>
                    <a:pt x="33278" y="40595"/>
                  </a:lnTo>
                  <a:cubicBezTo>
                    <a:pt x="33278" y="40590"/>
                    <a:pt x="33280" y="40587"/>
                    <a:pt x="33283" y="40585"/>
                  </a:cubicBezTo>
                  <a:close/>
                  <a:moveTo>
                    <a:pt x="32239" y="40667"/>
                  </a:moveTo>
                  <a:cubicBezTo>
                    <a:pt x="32269" y="40667"/>
                    <a:pt x="32290" y="40677"/>
                    <a:pt x="32290" y="40688"/>
                  </a:cubicBezTo>
                  <a:lnTo>
                    <a:pt x="32290" y="40698"/>
                  </a:lnTo>
                  <a:cubicBezTo>
                    <a:pt x="32269" y="40688"/>
                    <a:pt x="32259" y="40677"/>
                    <a:pt x="32239" y="40667"/>
                  </a:cubicBezTo>
                  <a:close/>
                  <a:moveTo>
                    <a:pt x="11326" y="40832"/>
                  </a:moveTo>
                  <a:cubicBezTo>
                    <a:pt x="11326" y="40842"/>
                    <a:pt x="11326" y="40852"/>
                    <a:pt x="11326" y="40852"/>
                  </a:cubicBezTo>
                  <a:cubicBezTo>
                    <a:pt x="11326" y="40852"/>
                    <a:pt x="11316" y="40842"/>
                    <a:pt x="11316" y="40832"/>
                  </a:cubicBezTo>
                  <a:close/>
                  <a:moveTo>
                    <a:pt x="22888" y="41336"/>
                  </a:moveTo>
                  <a:cubicBezTo>
                    <a:pt x="22888" y="41336"/>
                    <a:pt x="22888" y="41336"/>
                    <a:pt x="22888" y="41346"/>
                  </a:cubicBezTo>
                  <a:lnTo>
                    <a:pt x="22878" y="41346"/>
                  </a:lnTo>
                  <a:lnTo>
                    <a:pt x="22888" y="41336"/>
                  </a:lnTo>
                  <a:close/>
                  <a:moveTo>
                    <a:pt x="14998" y="41356"/>
                  </a:moveTo>
                  <a:cubicBezTo>
                    <a:pt x="14998" y="41367"/>
                    <a:pt x="14998" y="41377"/>
                    <a:pt x="14998" y="41387"/>
                  </a:cubicBezTo>
                  <a:lnTo>
                    <a:pt x="14978" y="41387"/>
                  </a:lnTo>
                  <a:lnTo>
                    <a:pt x="14998" y="41356"/>
                  </a:lnTo>
                  <a:close/>
                  <a:moveTo>
                    <a:pt x="26242" y="41696"/>
                  </a:moveTo>
                  <a:lnTo>
                    <a:pt x="26242" y="41706"/>
                  </a:lnTo>
                  <a:lnTo>
                    <a:pt x="26231" y="41696"/>
                  </a:lnTo>
                  <a:close/>
                  <a:moveTo>
                    <a:pt x="22981" y="41665"/>
                  </a:moveTo>
                  <a:lnTo>
                    <a:pt x="22981" y="41665"/>
                  </a:lnTo>
                  <a:cubicBezTo>
                    <a:pt x="22991" y="41696"/>
                    <a:pt x="23001" y="41727"/>
                    <a:pt x="23001" y="41758"/>
                  </a:cubicBezTo>
                  <a:cubicBezTo>
                    <a:pt x="22970" y="41737"/>
                    <a:pt x="22970" y="41696"/>
                    <a:pt x="22981" y="41665"/>
                  </a:cubicBezTo>
                  <a:close/>
                  <a:moveTo>
                    <a:pt x="17981" y="41850"/>
                  </a:moveTo>
                  <a:lnTo>
                    <a:pt x="17981" y="41850"/>
                  </a:lnTo>
                  <a:cubicBezTo>
                    <a:pt x="18012" y="41871"/>
                    <a:pt x="18043" y="41881"/>
                    <a:pt x="18074" y="41902"/>
                  </a:cubicBezTo>
                  <a:cubicBezTo>
                    <a:pt x="18064" y="41912"/>
                    <a:pt x="18053" y="41932"/>
                    <a:pt x="18043" y="41943"/>
                  </a:cubicBezTo>
                  <a:cubicBezTo>
                    <a:pt x="18023" y="41922"/>
                    <a:pt x="18002" y="41891"/>
                    <a:pt x="17981" y="41850"/>
                  </a:cubicBezTo>
                  <a:close/>
                  <a:moveTo>
                    <a:pt x="14546" y="42076"/>
                  </a:moveTo>
                  <a:lnTo>
                    <a:pt x="14546" y="42087"/>
                  </a:lnTo>
                  <a:lnTo>
                    <a:pt x="14535" y="42087"/>
                  </a:lnTo>
                  <a:lnTo>
                    <a:pt x="14546" y="42076"/>
                  </a:lnTo>
                  <a:close/>
                  <a:moveTo>
                    <a:pt x="25892" y="42858"/>
                  </a:moveTo>
                  <a:cubicBezTo>
                    <a:pt x="25892" y="42858"/>
                    <a:pt x="25892" y="42868"/>
                    <a:pt x="25892" y="42868"/>
                  </a:cubicBezTo>
                  <a:lnTo>
                    <a:pt x="25861" y="42868"/>
                  </a:lnTo>
                  <a:lnTo>
                    <a:pt x="25892" y="42858"/>
                  </a:lnTo>
                  <a:close/>
                  <a:moveTo>
                    <a:pt x="13846" y="42940"/>
                  </a:moveTo>
                  <a:cubicBezTo>
                    <a:pt x="13867" y="42971"/>
                    <a:pt x="13857" y="42992"/>
                    <a:pt x="13846" y="43002"/>
                  </a:cubicBezTo>
                  <a:cubicBezTo>
                    <a:pt x="13846" y="42982"/>
                    <a:pt x="13846" y="42961"/>
                    <a:pt x="13846" y="42940"/>
                  </a:cubicBezTo>
                  <a:close/>
                  <a:moveTo>
                    <a:pt x="21181" y="43393"/>
                  </a:moveTo>
                  <a:cubicBezTo>
                    <a:pt x="21181" y="43414"/>
                    <a:pt x="21181" y="43424"/>
                    <a:pt x="21191" y="43434"/>
                  </a:cubicBezTo>
                  <a:lnTo>
                    <a:pt x="21181" y="43445"/>
                  </a:lnTo>
                  <a:cubicBezTo>
                    <a:pt x="21170" y="43424"/>
                    <a:pt x="21170" y="43414"/>
                    <a:pt x="21181" y="43393"/>
                  </a:cubicBezTo>
                  <a:close/>
                  <a:moveTo>
                    <a:pt x="9007" y="1"/>
                  </a:moveTo>
                  <a:cubicBezTo>
                    <a:pt x="8928" y="1"/>
                    <a:pt x="8848" y="86"/>
                    <a:pt x="8693" y="251"/>
                  </a:cubicBezTo>
                  <a:cubicBezTo>
                    <a:pt x="8672" y="262"/>
                    <a:pt x="8652" y="272"/>
                    <a:pt x="8641" y="282"/>
                  </a:cubicBezTo>
                  <a:cubicBezTo>
                    <a:pt x="8477" y="395"/>
                    <a:pt x="8322" y="529"/>
                    <a:pt x="8209" y="683"/>
                  </a:cubicBezTo>
                  <a:cubicBezTo>
                    <a:pt x="7931" y="899"/>
                    <a:pt x="7674" y="1146"/>
                    <a:pt x="7458" y="1414"/>
                  </a:cubicBezTo>
                  <a:cubicBezTo>
                    <a:pt x="7150" y="1681"/>
                    <a:pt x="6882" y="1980"/>
                    <a:pt x="6635" y="2309"/>
                  </a:cubicBezTo>
                  <a:cubicBezTo>
                    <a:pt x="6245" y="2720"/>
                    <a:pt x="5874" y="3152"/>
                    <a:pt x="5545" y="3605"/>
                  </a:cubicBezTo>
                  <a:cubicBezTo>
                    <a:pt x="5257" y="3955"/>
                    <a:pt x="5267" y="3996"/>
                    <a:pt x="5658" y="4253"/>
                  </a:cubicBezTo>
                  <a:cubicBezTo>
                    <a:pt x="5730" y="4325"/>
                    <a:pt x="5782" y="4417"/>
                    <a:pt x="5884" y="4459"/>
                  </a:cubicBezTo>
                  <a:cubicBezTo>
                    <a:pt x="5946" y="4613"/>
                    <a:pt x="6080" y="4695"/>
                    <a:pt x="6172" y="4819"/>
                  </a:cubicBezTo>
                  <a:cubicBezTo>
                    <a:pt x="6430" y="5158"/>
                    <a:pt x="6605" y="5549"/>
                    <a:pt x="6779" y="5930"/>
                  </a:cubicBezTo>
                  <a:cubicBezTo>
                    <a:pt x="7119" y="7030"/>
                    <a:pt x="6934" y="8223"/>
                    <a:pt x="6286" y="9170"/>
                  </a:cubicBezTo>
                  <a:lnTo>
                    <a:pt x="6008" y="9499"/>
                  </a:lnTo>
                  <a:cubicBezTo>
                    <a:pt x="5627" y="9921"/>
                    <a:pt x="5164" y="10260"/>
                    <a:pt x="4650" y="10486"/>
                  </a:cubicBezTo>
                  <a:cubicBezTo>
                    <a:pt x="4208" y="10610"/>
                    <a:pt x="3755" y="10702"/>
                    <a:pt x="3303" y="10764"/>
                  </a:cubicBezTo>
                  <a:cubicBezTo>
                    <a:pt x="3272" y="10745"/>
                    <a:pt x="3241" y="10739"/>
                    <a:pt x="3209" y="10739"/>
                  </a:cubicBezTo>
                  <a:cubicBezTo>
                    <a:pt x="3153" y="10739"/>
                    <a:pt x="3097" y="10758"/>
                    <a:pt x="3045" y="10764"/>
                  </a:cubicBezTo>
                  <a:cubicBezTo>
                    <a:pt x="2967" y="10733"/>
                    <a:pt x="2882" y="10719"/>
                    <a:pt x="2796" y="10719"/>
                  </a:cubicBezTo>
                  <a:cubicBezTo>
                    <a:pt x="2770" y="10719"/>
                    <a:pt x="2743" y="10721"/>
                    <a:pt x="2716" y="10723"/>
                  </a:cubicBezTo>
                  <a:cubicBezTo>
                    <a:pt x="2438" y="10651"/>
                    <a:pt x="2171" y="10589"/>
                    <a:pt x="1893" y="10528"/>
                  </a:cubicBezTo>
                  <a:cubicBezTo>
                    <a:pt x="1875" y="10523"/>
                    <a:pt x="1859" y="10521"/>
                    <a:pt x="1846" y="10521"/>
                  </a:cubicBezTo>
                  <a:cubicBezTo>
                    <a:pt x="1767" y="10521"/>
                    <a:pt x="1757" y="10591"/>
                    <a:pt x="1739" y="10661"/>
                  </a:cubicBezTo>
                  <a:cubicBezTo>
                    <a:pt x="1677" y="10764"/>
                    <a:pt x="1626" y="10877"/>
                    <a:pt x="1616" y="11011"/>
                  </a:cubicBezTo>
                  <a:cubicBezTo>
                    <a:pt x="1513" y="11227"/>
                    <a:pt x="1430" y="11453"/>
                    <a:pt x="1379" y="11690"/>
                  </a:cubicBezTo>
                  <a:cubicBezTo>
                    <a:pt x="1204" y="12091"/>
                    <a:pt x="1132" y="12523"/>
                    <a:pt x="998" y="12924"/>
                  </a:cubicBezTo>
                  <a:cubicBezTo>
                    <a:pt x="988" y="13007"/>
                    <a:pt x="968" y="13089"/>
                    <a:pt x="947" y="13171"/>
                  </a:cubicBezTo>
                  <a:cubicBezTo>
                    <a:pt x="895" y="13305"/>
                    <a:pt x="803" y="13449"/>
                    <a:pt x="834" y="13603"/>
                  </a:cubicBezTo>
                  <a:cubicBezTo>
                    <a:pt x="772" y="13758"/>
                    <a:pt x="741" y="13912"/>
                    <a:pt x="741" y="14076"/>
                  </a:cubicBezTo>
                  <a:cubicBezTo>
                    <a:pt x="669" y="14200"/>
                    <a:pt x="638" y="14334"/>
                    <a:pt x="649" y="14478"/>
                  </a:cubicBezTo>
                  <a:cubicBezTo>
                    <a:pt x="669" y="14447"/>
                    <a:pt x="700" y="14426"/>
                    <a:pt x="741" y="14416"/>
                  </a:cubicBezTo>
                  <a:lnTo>
                    <a:pt x="741" y="14416"/>
                  </a:lnTo>
                  <a:cubicBezTo>
                    <a:pt x="710" y="14447"/>
                    <a:pt x="679" y="14467"/>
                    <a:pt x="649" y="14478"/>
                  </a:cubicBezTo>
                  <a:cubicBezTo>
                    <a:pt x="587" y="14653"/>
                    <a:pt x="546" y="14827"/>
                    <a:pt x="556" y="15002"/>
                  </a:cubicBezTo>
                  <a:cubicBezTo>
                    <a:pt x="422" y="15486"/>
                    <a:pt x="340" y="15979"/>
                    <a:pt x="309" y="16473"/>
                  </a:cubicBezTo>
                  <a:cubicBezTo>
                    <a:pt x="247" y="16658"/>
                    <a:pt x="217" y="16864"/>
                    <a:pt x="227" y="17060"/>
                  </a:cubicBezTo>
                  <a:cubicBezTo>
                    <a:pt x="165" y="17389"/>
                    <a:pt x="124" y="17708"/>
                    <a:pt x="134" y="18037"/>
                  </a:cubicBezTo>
                  <a:cubicBezTo>
                    <a:pt x="83" y="18253"/>
                    <a:pt x="73" y="18479"/>
                    <a:pt x="93" y="18695"/>
                  </a:cubicBezTo>
                  <a:cubicBezTo>
                    <a:pt x="52" y="18798"/>
                    <a:pt x="52" y="18911"/>
                    <a:pt x="73" y="19014"/>
                  </a:cubicBezTo>
                  <a:cubicBezTo>
                    <a:pt x="31" y="19271"/>
                    <a:pt x="21" y="19528"/>
                    <a:pt x="52" y="19785"/>
                  </a:cubicBezTo>
                  <a:cubicBezTo>
                    <a:pt x="1" y="20166"/>
                    <a:pt x="1" y="20547"/>
                    <a:pt x="52" y="20927"/>
                  </a:cubicBezTo>
                  <a:cubicBezTo>
                    <a:pt x="11" y="21123"/>
                    <a:pt x="11" y="21318"/>
                    <a:pt x="52" y="21514"/>
                  </a:cubicBezTo>
                  <a:cubicBezTo>
                    <a:pt x="52" y="21555"/>
                    <a:pt x="62" y="21586"/>
                    <a:pt x="62" y="21627"/>
                  </a:cubicBezTo>
                  <a:cubicBezTo>
                    <a:pt x="42" y="21884"/>
                    <a:pt x="62" y="22141"/>
                    <a:pt x="114" y="22398"/>
                  </a:cubicBezTo>
                  <a:cubicBezTo>
                    <a:pt x="134" y="22676"/>
                    <a:pt x="155" y="22943"/>
                    <a:pt x="165" y="23221"/>
                  </a:cubicBezTo>
                  <a:cubicBezTo>
                    <a:pt x="186" y="23293"/>
                    <a:pt x="196" y="23375"/>
                    <a:pt x="206" y="23448"/>
                  </a:cubicBezTo>
                  <a:cubicBezTo>
                    <a:pt x="206" y="23478"/>
                    <a:pt x="206" y="23509"/>
                    <a:pt x="206" y="23550"/>
                  </a:cubicBezTo>
                  <a:cubicBezTo>
                    <a:pt x="217" y="23880"/>
                    <a:pt x="258" y="24209"/>
                    <a:pt x="319" y="24528"/>
                  </a:cubicBezTo>
                  <a:cubicBezTo>
                    <a:pt x="330" y="24672"/>
                    <a:pt x="361" y="24805"/>
                    <a:pt x="402" y="24949"/>
                  </a:cubicBezTo>
                  <a:cubicBezTo>
                    <a:pt x="381" y="25011"/>
                    <a:pt x="381" y="25093"/>
                    <a:pt x="402" y="25155"/>
                  </a:cubicBezTo>
                  <a:cubicBezTo>
                    <a:pt x="525" y="25803"/>
                    <a:pt x="659" y="26441"/>
                    <a:pt x="803" y="27089"/>
                  </a:cubicBezTo>
                  <a:cubicBezTo>
                    <a:pt x="834" y="27284"/>
                    <a:pt x="885" y="27470"/>
                    <a:pt x="978" y="27655"/>
                  </a:cubicBezTo>
                  <a:lnTo>
                    <a:pt x="1040" y="27891"/>
                  </a:lnTo>
                  <a:cubicBezTo>
                    <a:pt x="1091" y="28118"/>
                    <a:pt x="1112" y="28364"/>
                    <a:pt x="1245" y="28570"/>
                  </a:cubicBezTo>
                  <a:cubicBezTo>
                    <a:pt x="1286" y="28858"/>
                    <a:pt x="1369" y="29136"/>
                    <a:pt x="1492" y="29393"/>
                  </a:cubicBezTo>
                  <a:cubicBezTo>
                    <a:pt x="1554" y="29661"/>
                    <a:pt x="1646" y="29918"/>
                    <a:pt x="1780" y="30165"/>
                  </a:cubicBezTo>
                  <a:cubicBezTo>
                    <a:pt x="1914" y="30658"/>
                    <a:pt x="2109" y="31132"/>
                    <a:pt x="2346" y="31574"/>
                  </a:cubicBezTo>
                  <a:cubicBezTo>
                    <a:pt x="2346" y="31687"/>
                    <a:pt x="2397" y="31800"/>
                    <a:pt x="2469" y="31882"/>
                  </a:cubicBezTo>
                  <a:cubicBezTo>
                    <a:pt x="2562" y="32160"/>
                    <a:pt x="2685" y="32428"/>
                    <a:pt x="2840" y="32685"/>
                  </a:cubicBezTo>
                  <a:cubicBezTo>
                    <a:pt x="2943" y="32973"/>
                    <a:pt x="3087" y="33251"/>
                    <a:pt x="3272" y="33497"/>
                  </a:cubicBezTo>
                  <a:cubicBezTo>
                    <a:pt x="3765" y="34506"/>
                    <a:pt x="4362" y="35462"/>
                    <a:pt x="5041" y="36367"/>
                  </a:cubicBezTo>
                  <a:cubicBezTo>
                    <a:pt x="5216" y="36666"/>
                    <a:pt x="5432" y="36943"/>
                    <a:pt x="5668" y="37190"/>
                  </a:cubicBezTo>
                  <a:cubicBezTo>
                    <a:pt x="5699" y="37283"/>
                    <a:pt x="5761" y="37365"/>
                    <a:pt x="5843" y="37417"/>
                  </a:cubicBezTo>
                  <a:cubicBezTo>
                    <a:pt x="6059" y="37725"/>
                    <a:pt x="6296" y="38013"/>
                    <a:pt x="6563" y="38270"/>
                  </a:cubicBezTo>
                  <a:cubicBezTo>
                    <a:pt x="6666" y="38435"/>
                    <a:pt x="6800" y="38589"/>
                    <a:pt x="6954" y="38713"/>
                  </a:cubicBezTo>
                  <a:cubicBezTo>
                    <a:pt x="7366" y="39176"/>
                    <a:pt x="7798" y="39618"/>
                    <a:pt x="8271" y="40029"/>
                  </a:cubicBezTo>
                  <a:lnTo>
                    <a:pt x="8322" y="40071"/>
                  </a:lnTo>
                  <a:cubicBezTo>
                    <a:pt x="8497" y="40266"/>
                    <a:pt x="8693" y="40431"/>
                    <a:pt x="8898" y="40575"/>
                  </a:cubicBezTo>
                  <a:cubicBezTo>
                    <a:pt x="8960" y="40636"/>
                    <a:pt x="8970" y="40719"/>
                    <a:pt x="9063" y="40739"/>
                  </a:cubicBezTo>
                  <a:cubicBezTo>
                    <a:pt x="9125" y="40811"/>
                    <a:pt x="9197" y="40863"/>
                    <a:pt x="9279" y="40893"/>
                  </a:cubicBezTo>
                  <a:cubicBezTo>
                    <a:pt x="9618" y="41202"/>
                    <a:pt x="9979" y="41490"/>
                    <a:pt x="10369" y="41737"/>
                  </a:cubicBezTo>
                  <a:cubicBezTo>
                    <a:pt x="10472" y="41840"/>
                    <a:pt x="10596" y="41922"/>
                    <a:pt x="10729" y="41994"/>
                  </a:cubicBezTo>
                  <a:cubicBezTo>
                    <a:pt x="10853" y="42107"/>
                    <a:pt x="10987" y="42200"/>
                    <a:pt x="11131" y="42262"/>
                  </a:cubicBezTo>
                  <a:cubicBezTo>
                    <a:pt x="11264" y="42395"/>
                    <a:pt x="11408" y="42488"/>
                    <a:pt x="11583" y="42550"/>
                  </a:cubicBezTo>
                  <a:cubicBezTo>
                    <a:pt x="11758" y="42694"/>
                    <a:pt x="11943" y="42807"/>
                    <a:pt x="12149" y="42899"/>
                  </a:cubicBezTo>
                  <a:cubicBezTo>
                    <a:pt x="12355" y="42971"/>
                    <a:pt x="12488" y="43177"/>
                    <a:pt x="12715" y="43218"/>
                  </a:cubicBezTo>
                  <a:cubicBezTo>
                    <a:pt x="12756" y="43270"/>
                    <a:pt x="12818" y="43300"/>
                    <a:pt x="12879" y="43300"/>
                  </a:cubicBezTo>
                  <a:cubicBezTo>
                    <a:pt x="13034" y="43414"/>
                    <a:pt x="13208" y="43496"/>
                    <a:pt x="13394" y="43558"/>
                  </a:cubicBezTo>
                  <a:cubicBezTo>
                    <a:pt x="13476" y="43630"/>
                    <a:pt x="13569" y="43681"/>
                    <a:pt x="13682" y="43702"/>
                  </a:cubicBezTo>
                  <a:cubicBezTo>
                    <a:pt x="14145" y="43959"/>
                    <a:pt x="14638" y="44175"/>
                    <a:pt x="15153" y="44350"/>
                  </a:cubicBezTo>
                  <a:cubicBezTo>
                    <a:pt x="15348" y="44453"/>
                    <a:pt x="15564" y="44535"/>
                    <a:pt x="15790" y="44586"/>
                  </a:cubicBezTo>
                  <a:cubicBezTo>
                    <a:pt x="16006" y="44679"/>
                    <a:pt x="16243" y="44761"/>
                    <a:pt x="16480" y="44813"/>
                  </a:cubicBezTo>
                  <a:cubicBezTo>
                    <a:pt x="16562" y="44864"/>
                    <a:pt x="16654" y="44885"/>
                    <a:pt x="16747" y="44895"/>
                  </a:cubicBezTo>
                  <a:cubicBezTo>
                    <a:pt x="16871" y="44957"/>
                    <a:pt x="17015" y="44998"/>
                    <a:pt x="17148" y="45018"/>
                  </a:cubicBezTo>
                  <a:cubicBezTo>
                    <a:pt x="17148" y="44987"/>
                    <a:pt x="17117" y="44957"/>
                    <a:pt x="17117" y="44926"/>
                  </a:cubicBezTo>
                  <a:lnTo>
                    <a:pt x="17117" y="44926"/>
                  </a:lnTo>
                  <a:cubicBezTo>
                    <a:pt x="17138" y="44946"/>
                    <a:pt x="17148" y="44987"/>
                    <a:pt x="17148" y="45018"/>
                  </a:cubicBezTo>
                  <a:cubicBezTo>
                    <a:pt x="17176" y="45046"/>
                    <a:pt x="17203" y="45055"/>
                    <a:pt x="17234" y="45055"/>
                  </a:cubicBezTo>
                  <a:cubicBezTo>
                    <a:pt x="17249" y="45055"/>
                    <a:pt x="17265" y="45053"/>
                    <a:pt x="17282" y="45049"/>
                  </a:cubicBezTo>
                  <a:cubicBezTo>
                    <a:pt x="17848" y="45234"/>
                    <a:pt x="18434" y="45358"/>
                    <a:pt x="19031" y="45430"/>
                  </a:cubicBezTo>
                  <a:cubicBezTo>
                    <a:pt x="19442" y="45533"/>
                    <a:pt x="19864" y="45594"/>
                    <a:pt x="20296" y="45615"/>
                  </a:cubicBezTo>
                  <a:cubicBezTo>
                    <a:pt x="20481" y="45666"/>
                    <a:pt x="20677" y="45687"/>
                    <a:pt x="20872" y="45687"/>
                  </a:cubicBezTo>
                  <a:cubicBezTo>
                    <a:pt x="21325" y="45734"/>
                    <a:pt x="21781" y="45758"/>
                    <a:pt x="22236" y="45758"/>
                  </a:cubicBezTo>
                  <a:cubicBezTo>
                    <a:pt x="22578" y="45758"/>
                    <a:pt x="22919" y="45744"/>
                    <a:pt x="23258" y="45718"/>
                  </a:cubicBezTo>
                  <a:lnTo>
                    <a:pt x="23289" y="45718"/>
                  </a:lnTo>
                  <a:lnTo>
                    <a:pt x="23320" y="45708"/>
                  </a:lnTo>
                  <a:cubicBezTo>
                    <a:pt x="23372" y="45708"/>
                    <a:pt x="23424" y="45709"/>
                    <a:pt x="23476" y="45709"/>
                  </a:cubicBezTo>
                  <a:cubicBezTo>
                    <a:pt x="24053" y="45709"/>
                    <a:pt x="24637" y="45656"/>
                    <a:pt x="25213" y="45543"/>
                  </a:cubicBezTo>
                  <a:lnTo>
                    <a:pt x="25326" y="45533"/>
                  </a:lnTo>
                  <a:cubicBezTo>
                    <a:pt x="25356" y="45537"/>
                    <a:pt x="25386" y="45539"/>
                    <a:pt x="25416" y="45539"/>
                  </a:cubicBezTo>
                  <a:cubicBezTo>
                    <a:pt x="25458" y="45539"/>
                    <a:pt x="25500" y="45534"/>
                    <a:pt x="25542" y="45522"/>
                  </a:cubicBezTo>
                  <a:cubicBezTo>
                    <a:pt x="26026" y="45461"/>
                    <a:pt x="26519" y="45358"/>
                    <a:pt x="26992" y="45234"/>
                  </a:cubicBezTo>
                  <a:cubicBezTo>
                    <a:pt x="27054" y="45234"/>
                    <a:pt x="27126" y="45224"/>
                    <a:pt x="27178" y="45193"/>
                  </a:cubicBezTo>
                  <a:cubicBezTo>
                    <a:pt x="27764" y="45090"/>
                    <a:pt x="28330" y="44926"/>
                    <a:pt x="28885" y="44699"/>
                  </a:cubicBezTo>
                  <a:cubicBezTo>
                    <a:pt x="29050" y="44689"/>
                    <a:pt x="29204" y="44627"/>
                    <a:pt x="29338" y="44535"/>
                  </a:cubicBezTo>
                  <a:cubicBezTo>
                    <a:pt x="30181" y="44278"/>
                    <a:pt x="30984" y="43938"/>
                    <a:pt x="31745" y="43506"/>
                  </a:cubicBezTo>
                  <a:cubicBezTo>
                    <a:pt x="31837" y="43496"/>
                    <a:pt x="31920" y="43465"/>
                    <a:pt x="31971" y="43393"/>
                  </a:cubicBezTo>
                  <a:cubicBezTo>
                    <a:pt x="32259" y="43280"/>
                    <a:pt x="32527" y="43136"/>
                    <a:pt x="32774" y="42961"/>
                  </a:cubicBezTo>
                  <a:cubicBezTo>
                    <a:pt x="32959" y="42889"/>
                    <a:pt x="33134" y="42796"/>
                    <a:pt x="33288" y="42663"/>
                  </a:cubicBezTo>
                  <a:cubicBezTo>
                    <a:pt x="33514" y="42570"/>
                    <a:pt x="33730" y="42436"/>
                    <a:pt x="33915" y="42272"/>
                  </a:cubicBezTo>
                  <a:cubicBezTo>
                    <a:pt x="34039" y="42220"/>
                    <a:pt x="34152" y="42148"/>
                    <a:pt x="34244" y="42056"/>
                  </a:cubicBezTo>
                  <a:cubicBezTo>
                    <a:pt x="34461" y="41932"/>
                    <a:pt x="34666" y="41788"/>
                    <a:pt x="34851" y="41614"/>
                  </a:cubicBezTo>
                  <a:lnTo>
                    <a:pt x="34913" y="41583"/>
                  </a:lnTo>
                  <a:cubicBezTo>
                    <a:pt x="35181" y="41418"/>
                    <a:pt x="35448" y="41212"/>
                    <a:pt x="35685" y="40986"/>
                  </a:cubicBezTo>
                  <a:cubicBezTo>
                    <a:pt x="36075" y="40708"/>
                    <a:pt x="36436" y="40400"/>
                    <a:pt x="36775" y="40060"/>
                  </a:cubicBezTo>
                  <a:cubicBezTo>
                    <a:pt x="36888" y="39988"/>
                    <a:pt x="36991" y="39885"/>
                    <a:pt x="37063" y="39772"/>
                  </a:cubicBezTo>
                  <a:cubicBezTo>
                    <a:pt x="37197" y="39700"/>
                    <a:pt x="37310" y="39587"/>
                    <a:pt x="37382" y="39464"/>
                  </a:cubicBezTo>
                  <a:cubicBezTo>
                    <a:pt x="37485" y="39392"/>
                    <a:pt x="37577" y="39309"/>
                    <a:pt x="37639" y="39206"/>
                  </a:cubicBezTo>
                  <a:cubicBezTo>
                    <a:pt x="37927" y="38960"/>
                    <a:pt x="38195" y="38692"/>
                    <a:pt x="38431" y="38404"/>
                  </a:cubicBezTo>
                  <a:cubicBezTo>
                    <a:pt x="38606" y="38270"/>
                    <a:pt x="38750" y="38116"/>
                    <a:pt x="38647" y="37879"/>
                  </a:cubicBezTo>
                  <a:cubicBezTo>
                    <a:pt x="38534" y="37622"/>
                    <a:pt x="38452" y="37334"/>
                    <a:pt x="38287" y="37098"/>
                  </a:cubicBezTo>
                  <a:cubicBezTo>
                    <a:pt x="38225" y="36923"/>
                    <a:pt x="38133" y="36758"/>
                    <a:pt x="37999" y="36625"/>
                  </a:cubicBezTo>
                  <a:cubicBezTo>
                    <a:pt x="37814" y="36265"/>
                    <a:pt x="37567" y="35935"/>
                    <a:pt x="37269" y="35668"/>
                  </a:cubicBezTo>
                  <a:cubicBezTo>
                    <a:pt x="37135" y="35483"/>
                    <a:pt x="36970" y="35318"/>
                    <a:pt x="36775" y="35195"/>
                  </a:cubicBezTo>
                  <a:cubicBezTo>
                    <a:pt x="36559" y="34968"/>
                    <a:pt x="36302" y="34783"/>
                    <a:pt x="36024" y="34639"/>
                  </a:cubicBezTo>
                  <a:cubicBezTo>
                    <a:pt x="35849" y="34506"/>
                    <a:pt x="35654" y="34403"/>
                    <a:pt x="35448" y="34320"/>
                  </a:cubicBezTo>
                  <a:cubicBezTo>
                    <a:pt x="35283" y="34207"/>
                    <a:pt x="35098" y="34135"/>
                    <a:pt x="34903" y="34115"/>
                  </a:cubicBezTo>
                  <a:cubicBezTo>
                    <a:pt x="34348" y="33893"/>
                    <a:pt x="33760" y="33771"/>
                    <a:pt x="33161" y="33771"/>
                  </a:cubicBezTo>
                  <a:cubicBezTo>
                    <a:pt x="33094" y="33771"/>
                    <a:pt x="33026" y="33772"/>
                    <a:pt x="32959" y="33775"/>
                  </a:cubicBezTo>
                  <a:cubicBezTo>
                    <a:pt x="32907" y="33760"/>
                    <a:pt x="32853" y="33752"/>
                    <a:pt x="32799" y="33752"/>
                  </a:cubicBezTo>
                  <a:cubicBezTo>
                    <a:pt x="32745" y="33752"/>
                    <a:pt x="32691" y="33760"/>
                    <a:pt x="32640" y="33775"/>
                  </a:cubicBezTo>
                  <a:cubicBezTo>
                    <a:pt x="32586" y="33764"/>
                    <a:pt x="32530" y="33758"/>
                    <a:pt x="32475" y="33758"/>
                  </a:cubicBezTo>
                  <a:cubicBezTo>
                    <a:pt x="32382" y="33758"/>
                    <a:pt x="32287" y="33774"/>
                    <a:pt x="32197" y="33806"/>
                  </a:cubicBezTo>
                  <a:cubicBezTo>
                    <a:pt x="32165" y="33804"/>
                    <a:pt x="32133" y="33804"/>
                    <a:pt x="32101" y="33804"/>
                  </a:cubicBezTo>
                  <a:cubicBezTo>
                    <a:pt x="31735" y="33804"/>
                    <a:pt x="31384" y="33907"/>
                    <a:pt x="31025" y="34001"/>
                  </a:cubicBezTo>
                  <a:lnTo>
                    <a:pt x="30963" y="34012"/>
                  </a:lnTo>
                  <a:cubicBezTo>
                    <a:pt x="30788" y="34022"/>
                    <a:pt x="30624" y="34084"/>
                    <a:pt x="30469" y="34176"/>
                  </a:cubicBezTo>
                  <a:cubicBezTo>
                    <a:pt x="30089" y="34269"/>
                    <a:pt x="29718" y="34413"/>
                    <a:pt x="29369" y="34619"/>
                  </a:cubicBezTo>
                  <a:cubicBezTo>
                    <a:pt x="29063" y="34731"/>
                    <a:pt x="28777" y="34883"/>
                    <a:pt x="28502" y="35056"/>
                  </a:cubicBezTo>
                  <a:lnTo>
                    <a:pt x="28502" y="35056"/>
                  </a:lnTo>
                  <a:cubicBezTo>
                    <a:pt x="28514" y="35049"/>
                    <a:pt x="28525" y="35046"/>
                    <a:pt x="28535" y="35046"/>
                  </a:cubicBezTo>
                  <a:cubicBezTo>
                    <a:pt x="28548" y="35046"/>
                    <a:pt x="28561" y="35051"/>
                    <a:pt x="28577" y="35061"/>
                  </a:cubicBezTo>
                  <a:cubicBezTo>
                    <a:pt x="28561" y="35056"/>
                    <a:pt x="28548" y="35053"/>
                    <a:pt x="28535" y="35053"/>
                  </a:cubicBezTo>
                  <a:cubicBezTo>
                    <a:pt x="28523" y="35053"/>
                    <a:pt x="28510" y="35056"/>
                    <a:pt x="28494" y="35061"/>
                  </a:cubicBezTo>
                  <a:cubicBezTo>
                    <a:pt x="28350" y="35082"/>
                    <a:pt x="28217" y="35133"/>
                    <a:pt x="28093" y="35215"/>
                  </a:cubicBezTo>
                  <a:cubicBezTo>
                    <a:pt x="27805" y="35287"/>
                    <a:pt x="27517" y="35390"/>
                    <a:pt x="27250" y="35514"/>
                  </a:cubicBezTo>
                  <a:cubicBezTo>
                    <a:pt x="26992" y="35586"/>
                    <a:pt x="26725" y="35637"/>
                    <a:pt x="26468" y="35719"/>
                  </a:cubicBezTo>
                  <a:cubicBezTo>
                    <a:pt x="26406" y="35730"/>
                    <a:pt x="26334" y="35760"/>
                    <a:pt x="26283" y="35791"/>
                  </a:cubicBezTo>
                  <a:cubicBezTo>
                    <a:pt x="25974" y="35843"/>
                    <a:pt x="25666" y="35904"/>
                    <a:pt x="25357" y="35956"/>
                  </a:cubicBezTo>
                  <a:cubicBezTo>
                    <a:pt x="24688" y="36090"/>
                    <a:pt x="23999" y="36120"/>
                    <a:pt x="23310" y="36172"/>
                  </a:cubicBezTo>
                  <a:cubicBezTo>
                    <a:pt x="23208" y="36155"/>
                    <a:pt x="23106" y="36147"/>
                    <a:pt x="23004" y="36147"/>
                  </a:cubicBezTo>
                  <a:cubicBezTo>
                    <a:pt x="22921" y="36147"/>
                    <a:pt x="22838" y="36152"/>
                    <a:pt x="22754" y="36162"/>
                  </a:cubicBezTo>
                  <a:lnTo>
                    <a:pt x="21160" y="36007"/>
                  </a:lnTo>
                  <a:cubicBezTo>
                    <a:pt x="21155" y="36002"/>
                    <a:pt x="21147" y="36000"/>
                    <a:pt x="21139" y="36000"/>
                  </a:cubicBezTo>
                  <a:cubicBezTo>
                    <a:pt x="21132" y="36000"/>
                    <a:pt x="21124" y="36002"/>
                    <a:pt x="21119" y="36007"/>
                  </a:cubicBezTo>
                  <a:cubicBezTo>
                    <a:pt x="20923" y="35946"/>
                    <a:pt x="20718" y="35904"/>
                    <a:pt x="20502" y="35894"/>
                  </a:cubicBezTo>
                  <a:cubicBezTo>
                    <a:pt x="20234" y="35802"/>
                    <a:pt x="19967" y="35730"/>
                    <a:pt x="19689" y="35688"/>
                  </a:cubicBezTo>
                  <a:cubicBezTo>
                    <a:pt x="19442" y="35586"/>
                    <a:pt x="19195" y="35514"/>
                    <a:pt x="18938" y="35452"/>
                  </a:cubicBezTo>
                  <a:cubicBezTo>
                    <a:pt x="18794" y="35349"/>
                    <a:pt x="18619" y="35370"/>
                    <a:pt x="18455" y="35318"/>
                  </a:cubicBezTo>
                  <a:cubicBezTo>
                    <a:pt x="18413" y="35205"/>
                    <a:pt x="18300" y="35195"/>
                    <a:pt x="18208" y="35154"/>
                  </a:cubicBezTo>
                  <a:cubicBezTo>
                    <a:pt x="17940" y="35020"/>
                    <a:pt x="17663" y="34907"/>
                    <a:pt x="17395" y="34763"/>
                  </a:cubicBezTo>
                  <a:cubicBezTo>
                    <a:pt x="16665" y="34413"/>
                    <a:pt x="16006" y="33950"/>
                    <a:pt x="15338" y="33487"/>
                  </a:cubicBezTo>
                  <a:cubicBezTo>
                    <a:pt x="15317" y="33446"/>
                    <a:pt x="15276" y="33415"/>
                    <a:pt x="15225" y="33405"/>
                  </a:cubicBezTo>
                  <a:cubicBezTo>
                    <a:pt x="14679" y="32932"/>
                    <a:pt x="14145" y="32448"/>
                    <a:pt x="13641" y="31944"/>
                  </a:cubicBezTo>
                  <a:cubicBezTo>
                    <a:pt x="13548" y="31800"/>
                    <a:pt x="13435" y="31677"/>
                    <a:pt x="13301" y="31574"/>
                  </a:cubicBezTo>
                  <a:lnTo>
                    <a:pt x="12602" y="30700"/>
                  </a:lnTo>
                  <a:lnTo>
                    <a:pt x="11974" y="29805"/>
                  </a:lnTo>
                  <a:lnTo>
                    <a:pt x="11347" y="28724"/>
                  </a:lnTo>
                  <a:cubicBezTo>
                    <a:pt x="11347" y="28560"/>
                    <a:pt x="11131" y="28498"/>
                    <a:pt x="11131" y="28334"/>
                  </a:cubicBezTo>
                  <a:lnTo>
                    <a:pt x="10483" y="26873"/>
                  </a:lnTo>
                  <a:cubicBezTo>
                    <a:pt x="10472" y="26811"/>
                    <a:pt x="10452" y="26749"/>
                    <a:pt x="10441" y="26688"/>
                  </a:cubicBezTo>
                  <a:cubicBezTo>
                    <a:pt x="10153" y="25957"/>
                    <a:pt x="9927" y="25206"/>
                    <a:pt x="9763" y="24435"/>
                  </a:cubicBezTo>
                  <a:cubicBezTo>
                    <a:pt x="9680" y="24024"/>
                    <a:pt x="9588" y="23612"/>
                    <a:pt x="9505" y="23190"/>
                  </a:cubicBezTo>
                  <a:cubicBezTo>
                    <a:pt x="9505" y="22789"/>
                    <a:pt x="9413" y="22398"/>
                    <a:pt x="9372" y="21997"/>
                  </a:cubicBezTo>
                  <a:cubicBezTo>
                    <a:pt x="9351" y="21658"/>
                    <a:pt x="9320" y="21318"/>
                    <a:pt x="9320" y="20979"/>
                  </a:cubicBezTo>
                  <a:cubicBezTo>
                    <a:pt x="9310" y="20403"/>
                    <a:pt x="9310" y="19837"/>
                    <a:pt x="9300" y="19271"/>
                  </a:cubicBezTo>
                  <a:cubicBezTo>
                    <a:pt x="9300" y="19261"/>
                    <a:pt x="9300" y="19251"/>
                    <a:pt x="9300" y="19251"/>
                  </a:cubicBezTo>
                  <a:cubicBezTo>
                    <a:pt x="9351" y="18973"/>
                    <a:pt x="9361" y="18695"/>
                    <a:pt x="9361" y="18417"/>
                  </a:cubicBezTo>
                  <a:cubicBezTo>
                    <a:pt x="9413" y="18027"/>
                    <a:pt x="9474" y="17646"/>
                    <a:pt x="9495" y="17255"/>
                  </a:cubicBezTo>
                  <a:cubicBezTo>
                    <a:pt x="9505" y="17245"/>
                    <a:pt x="9505" y="17234"/>
                    <a:pt x="9505" y="17224"/>
                  </a:cubicBezTo>
                  <a:cubicBezTo>
                    <a:pt x="9557" y="17132"/>
                    <a:pt x="9567" y="17018"/>
                    <a:pt x="9546" y="16905"/>
                  </a:cubicBezTo>
                  <a:cubicBezTo>
                    <a:pt x="9546" y="16854"/>
                    <a:pt x="9526" y="16802"/>
                    <a:pt x="9577" y="16761"/>
                  </a:cubicBezTo>
                  <a:cubicBezTo>
                    <a:pt x="9670" y="16463"/>
                    <a:pt x="9732" y="16154"/>
                    <a:pt x="9773" y="15835"/>
                  </a:cubicBezTo>
                  <a:cubicBezTo>
                    <a:pt x="9824" y="15712"/>
                    <a:pt x="9855" y="15568"/>
                    <a:pt x="9865" y="15434"/>
                  </a:cubicBezTo>
                  <a:lnTo>
                    <a:pt x="10462" y="13459"/>
                  </a:lnTo>
                  <a:cubicBezTo>
                    <a:pt x="10627" y="13120"/>
                    <a:pt x="10760" y="12760"/>
                    <a:pt x="10884" y="12400"/>
                  </a:cubicBezTo>
                  <a:cubicBezTo>
                    <a:pt x="10997" y="12266"/>
                    <a:pt x="11017" y="12081"/>
                    <a:pt x="11100" y="11916"/>
                  </a:cubicBezTo>
                  <a:cubicBezTo>
                    <a:pt x="11079" y="11906"/>
                    <a:pt x="11079" y="11906"/>
                    <a:pt x="11069" y="11896"/>
                  </a:cubicBezTo>
                  <a:lnTo>
                    <a:pt x="11069" y="11896"/>
                  </a:lnTo>
                  <a:cubicBezTo>
                    <a:pt x="11079" y="11896"/>
                    <a:pt x="11089" y="11906"/>
                    <a:pt x="11100" y="11916"/>
                  </a:cubicBezTo>
                  <a:cubicBezTo>
                    <a:pt x="11182" y="11813"/>
                    <a:pt x="11244" y="11680"/>
                    <a:pt x="11264" y="11546"/>
                  </a:cubicBezTo>
                  <a:cubicBezTo>
                    <a:pt x="11429" y="11412"/>
                    <a:pt x="11377" y="11176"/>
                    <a:pt x="11522" y="11032"/>
                  </a:cubicBezTo>
                  <a:cubicBezTo>
                    <a:pt x="11604" y="10991"/>
                    <a:pt x="11624" y="10919"/>
                    <a:pt x="11635" y="10847"/>
                  </a:cubicBezTo>
                  <a:cubicBezTo>
                    <a:pt x="11676" y="10795"/>
                    <a:pt x="11707" y="10744"/>
                    <a:pt x="11717" y="10682"/>
                  </a:cubicBezTo>
                  <a:cubicBezTo>
                    <a:pt x="11851" y="10569"/>
                    <a:pt x="11871" y="10404"/>
                    <a:pt x="11943" y="10250"/>
                  </a:cubicBezTo>
                  <a:cubicBezTo>
                    <a:pt x="12015" y="10198"/>
                    <a:pt x="12067" y="10116"/>
                    <a:pt x="12087" y="10034"/>
                  </a:cubicBezTo>
                  <a:cubicBezTo>
                    <a:pt x="12221" y="9869"/>
                    <a:pt x="12334" y="9694"/>
                    <a:pt x="12416" y="9499"/>
                  </a:cubicBezTo>
                  <a:cubicBezTo>
                    <a:pt x="12632" y="9242"/>
                    <a:pt x="12797" y="8954"/>
                    <a:pt x="12992" y="8676"/>
                  </a:cubicBezTo>
                  <a:cubicBezTo>
                    <a:pt x="13136" y="8501"/>
                    <a:pt x="13270" y="8316"/>
                    <a:pt x="13394" y="8131"/>
                  </a:cubicBezTo>
                  <a:cubicBezTo>
                    <a:pt x="13682" y="7781"/>
                    <a:pt x="14001" y="7442"/>
                    <a:pt x="14258" y="7071"/>
                  </a:cubicBezTo>
                  <a:cubicBezTo>
                    <a:pt x="14371" y="7010"/>
                    <a:pt x="14453" y="6917"/>
                    <a:pt x="14515" y="6804"/>
                  </a:cubicBezTo>
                  <a:cubicBezTo>
                    <a:pt x="14772" y="6547"/>
                    <a:pt x="14772" y="6547"/>
                    <a:pt x="14546" y="6310"/>
                  </a:cubicBezTo>
                  <a:cubicBezTo>
                    <a:pt x="14505" y="6259"/>
                    <a:pt x="14474" y="6207"/>
                    <a:pt x="14433" y="6166"/>
                  </a:cubicBezTo>
                  <a:cubicBezTo>
                    <a:pt x="14031" y="5734"/>
                    <a:pt x="13682" y="5261"/>
                    <a:pt x="13270" y="4849"/>
                  </a:cubicBezTo>
                  <a:cubicBezTo>
                    <a:pt x="13208" y="4736"/>
                    <a:pt x="13126" y="4644"/>
                    <a:pt x="13023" y="4561"/>
                  </a:cubicBezTo>
                  <a:lnTo>
                    <a:pt x="12931" y="4469"/>
                  </a:lnTo>
                  <a:cubicBezTo>
                    <a:pt x="12838" y="4273"/>
                    <a:pt x="12694" y="4109"/>
                    <a:pt x="12509" y="3975"/>
                  </a:cubicBezTo>
                  <a:cubicBezTo>
                    <a:pt x="12478" y="3893"/>
                    <a:pt x="12416" y="3821"/>
                    <a:pt x="12344" y="3769"/>
                  </a:cubicBezTo>
                  <a:cubicBezTo>
                    <a:pt x="12334" y="3718"/>
                    <a:pt x="12293" y="3677"/>
                    <a:pt x="12252" y="3656"/>
                  </a:cubicBezTo>
                  <a:cubicBezTo>
                    <a:pt x="12159" y="3512"/>
                    <a:pt x="12046" y="3399"/>
                    <a:pt x="11912" y="3296"/>
                  </a:cubicBezTo>
                  <a:lnTo>
                    <a:pt x="11830" y="3234"/>
                  </a:lnTo>
                  <a:cubicBezTo>
                    <a:pt x="11820" y="3121"/>
                    <a:pt x="11748" y="3018"/>
                    <a:pt x="11645" y="2957"/>
                  </a:cubicBezTo>
                  <a:cubicBezTo>
                    <a:pt x="11563" y="2813"/>
                    <a:pt x="11449" y="2679"/>
                    <a:pt x="11316" y="2576"/>
                  </a:cubicBezTo>
                  <a:cubicBezTo>
                    <a:pt x="11305" y="2525"/>
                    <a:pt x="11275" y="2484"/>
                    <a:pt x="11223" y="2473"/>
                  </a:cubicBezTo>
                  <a:cubicBezTo>
                    <a:pt x="11192" y="2381"/>
                    <a:pt x="11131" y="2298"/>
                    <a:pt x="11048" y="2247"/>
                  </a:cubicBezTo>
                  <a:cubicBezTo>
                    <a:pt x="11007" y="2185"/>
                    <a:pt x="10956" y="2134"/>
                    <a:pt x="10894" y="2093"/>
                  </a:cubicBezTo>
                  <a:cubicBezTo>
                    <a:pt x="10853" y="2000"/>
                    <a:pt x="10791" y="1928"/>
                    <a:pt x="10709" y="1877"/>
                  </a:cubicBezTo>
                  <a:cubicBezTo>
                    <a:pt x="10585" y="1733"/>
                    <a:pt x="10472" y="1589"/>
                    <a:pt x="10349" y="1445"/>
                  </a:cubicBezTo>
                  <a:cubicBezTo>
                    <a:pt x="10308" y="1352"/>
                    <a:pt x="10225" y="1270"/>
                    <a:pt x="10133" y="1229"/>
                  </a:cubicBezTo>
                  <a:lnTo>
                    <a:pt x="10030" y="1126"/>
                  </a:lnTo>
                  <a:cubicBezTo>
                    <a:pt x="10009" y="1033"/>
                    <a:pt x="9948" y="951"/>
                    <a:pt x="9865" y="910"/>
                  </a:cubicBezTo>
                  <a:cubicBezTo>
                    <a:pt x="9680" y="683"/>
                    <a:pt x="9495" y="467"/>
                    <a:pt x="9310" y="251"/>
                  </a:cubicBezTo>
                  <a:cubicBezTo>
                    <a:pt x="9162" y="83"/>
                    <a:pt x="9085" y="1"/>
                    <a:pt x="9007" y="1"/>
                  </a:cubicBezTo>
                  <a:close/>
                </a:path>
              </a:pathLst>
            </a:custGeom>
            <a:solidFill>
              <a:srgbClr val="7AA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092492" y="301400"/>
              <a:ext cx="2094646" cy="3040373"/>
            </a:xfrm>
            <a:custGeom>
              <a:avLst/>
              <a:gdLst/>
              <a:ahLst/>
              <a:cxnLst/>
              <a:rect l="l" t="t" r="r" b="b"/>
              <a:pathLst>
                <a:path w="53265" h="77314" extrusionOk="0">
                  <a:moveTo>
                    <a:pt x="34149" y="26566"/>
                  </a:moveTo>
                  <a:cubicBezTo>
                    <a:pt x="34289" y="26566"/>
                    <a:pt x="34363" y="26635"/>
                    <a:pt x="34491" y="26827"/>
                  </a:cubicBezTo>
                  <a:cubicBezTo>
                    <a:pt x="34677" y="27115"/>
                    <a:pt x="34769" y="27455"/>
                    <a:pt x="34759" y="27805"/>
                  </a:cubicBezTo>
                  <a:cubicBezTo>
                    <a:pt x="34749" y="28134"/>
                    <a:pt x="34615" y="28247"/>
                    <a:pt x="34286" y="28298"/>
                  </a:cubicBezTo>
                  <a:cubicBezTo>
                    <a:pt x="33833" y="28360"/>
                    <a:pt x="33381" y="28442"/>
                    <a:pt x="32928" y="28514"/>
                  </a:cubicBezTo>
                  <a:cubicBezTo>
                    <a:pt x="32876" y="28525"/>
                    <a:pt x="32815" y="28535"/>
                    <a:pt x="32743" y="28535"/>
                  </a:cubicBezTo>
                  <a:lnTo>
                    <a:pt x="32249" y="27013"/>
                  </a:lnTo>
                  <a:cubicBezTo>
                    <a:pt x="32352" y="26982"/>
                    <a:pt x="32434" y="26951"/>
                    <a:pt x="32527" y="26930"/>
                  </a:cubicBezTo>
                  <a:cubicBezTo>
                    <a:pt x="32990" y="26817"/>
                    <a:pt x="33453" y="26704"/>
                    <a:pt x="33915" y="26601"/>
                  </a:cubicBezTo>
                  <a:cubicBezTo>
                    <a:pt x="34013" y="26579"/>
                    <a:pt x="34087" y="26566"/>
                    <a:pt x="34149" y="26566"/>
                  </a:cubicBezTo>
                  <a:close/>
                  <a:moveTo>
                    <a:pt x="4519" y="22026"/>
                  </a:moveTo>
                  <a:cubicBezTo>
                    <a:pt x="5711" y="22026"/>
                    <a:pt x="6847" y="22601"/>
                    <a:pt x="7551" y="23608"/>
                  </a:cubicBezTo>
                  <a:cubicBezTo>
                    <a:pt x="8415" y="24842"/>
                    <a:pt x="8446" y="26467"/>
                    <a:pt x="7633" y="27733"/>
                  </a:cubicBezTo>
                  <a:cubicBezTo>
                    <a:pt x="6944" y="28806"/>
                    <a:pt x="5757" y="29428"/>
                    <a:pt x="4509" y="29428"/>
                  </a:cubicBezTo>
                  <a:cubicBezTo>
                    <a:pt x="4286" y="29428"/>
                    <a:pt x="4062" y="29409"/>
                    <a:pt x="3838" y="29368"/>
                  </a:cubicBezTo>
                  <a:cubicBezTo>
                    <a:pt x="2367" y="29090"/>
                    <a:pt x="1204" y="27949"/>
                    <a:pt x="896" y="26478"/>
                  </a:cubicBezTo>
                  <a:cubicBezTo>
                    <a:pt x="484" y="24503"/>
                    <a:pt x="1729" y="22558"/>
                    <a:pt x="3704" y="22116"/>
                  </a:cubicBezTo>
                  <a:cubicBezTo>
                    <a:pt x="3976" y="22055"/>
                    <a:pt x="4249" y="22026"/>
                    <a:pt x="4519" y="22026"/>
                  </a:cubicBezTo>
                  <a:close/>
                  <a:moveTo>
                    <a:pt x="6265" y="268"/>
                  </a:moveTo>
                  <a:cubicBezTo>
                    <a:pt x="6296" y="381"/>
                    <a:pt x="6327" y="504"/>
                    <a:pt x="6337" y="628"/>
                  </a:cubicBezTo>
                  <a:cubicBezTo>
                    <a:pt x="6337" y="1471"/>
                    <a:pt x="6708" y="2109"/>
                    <a:pt x="7304" y="2705"/>
                  </a:cubicBezTo>
                  <a:cubicBezTo>
                    <a:pt x="8497" y="3919"/>
                    <a:pt x="9649" y="5195"/>
                    <a:pt x="10802" y="6450"/>
                  </a:cubicBezTo>
                  <a:cubicBezTo>
                    <a:pt x="11491" y="7180"/>
                    <a:pt x="12170" y="7910"/>
                    <a:pt x="12849" y="8651"/>
                  </a:cubicBezTo>
                  <a:cubicBezTo>
                    <a:pt x="13167" y="9032"/>
                    <a:pt x="13641" y="9268"/>
                    <a:pt x="14145" y="9299"/>
                  </a:cubicBezTo>
                  <a:cubicBezTo>
                    <a:pt x="14433" y="9320"/>
                    <a:pt x="14710" y="9351"/>
                    <a:pt x="14988" y="9351"/>
                  </a:cubicBezTo>
                  <a:cubicBezTo>
                    <a:pt x="15012" y="9350"/>
                    <a:pt x="15037" y="9350"/>
                    <a:pt x="15061" y="9350"/>
                  </a:cubicBezTo>
                  <a:cubicBezTo>
                    <a:pt x="16139" y="9350"/>
                    <a:pt x="17022" y="9798"/>
                    <a:pt x="17807" y="10503"/>
                  </a:cubicBezTo>
                  <a:cubicBezTo>
                    <a:pt x="18012" y="10688"/>
                    <a:pt x="18208" y="10894"/>
                    <a:pt x="18383" y="11120"/>
                  </a:cubicBezTo>
                  <a:cubicBezTo>
                    <a:pt x="21808" y="15368"/>
                    <a:pt x="25234" y="19617"/>
                    <a:pt x="28669" y="23865"/>
                  </a:cubicBezTo>
                  <a:cubicBezTo>
                    <a:pt x="28690" y="23896"/>
                    <a:pt x="28710" y="23927"/>
                    <a:pt x="28741" y="23957"/>
                  </a:cubicBezTo>
                  <a:cubicBezTo>
                    <a:pt x="29050" y="24225"/>
                    <a:pt x="29040" y="24533"/>
                    <a:pt x="28854" y="24863"/>
                  </a:cubicBezTo>
                  <a:cubicBezTo>
                    <a:pt x="28608" y="25315"/>
                    <a:pt x="28340" y="25758"/>
                    <a:pt x="28052" y="26190"/>
                  </a:cubicBezTo>
                  <a:cubicBezTo>
                    <a:pt x="26818" y="27835"/>
                    <a:pt x="25378" y="29306"/>
                    <a:pt x="23752" y="30561"/>
                  </a:cubicBezTo>
                  <a:cubicBezTo>
                    <a:pt x="23649" y="30633"/>
                    <a:pt x="23557" y="30705"/>
                    <a:pt x="23423" y="30788"/>
                  </a:cubicBezTo>
                  <a:lnTo>
                    <a:pt x="23413" y="30788"/>
                  </a:lnTo>
                  <a:cubicBezTo>
                    <a:pt x="22302" y="29512"/>
                    <a:pt x="21253" y="28185"/>
                    <a:pt x="20142" y="26971"/>
                  </a:cubicBezTo>
                  <a:lnTo>
                    <a:pt x="20070" y="27023"/>
                  </a:lnTo>
                  <a:cubicBezTo>
                    <a:pt x="20121" y="27126"/>
                    <a:pt x="20183" y="27218"/>
                    <a:pt x="20245" y="27301"/>
                  </a:cubicBezTo>
                  <a:cubicBezTo>
                    <a:pt x="20872" y="28072"/>
                    <a:pt x="21500" y="28833"/>
                    <a:pt x="22137" y="29594"/>
                  </a:cubicBezTo>
                  <a:cubicBezTo>
                    <a:pt x="22425" y="29954"/>
                    <a:pt x="22734" y="30314"/>
                    <a:pt x="23032" y="30675"/>
                  </a:cubicBezTo>
                  <a:cubicBezTo>
                    <a:pt x="23104" y="30747"/>
                    <a:pt x="23156" y="30829"/>
                    <a:pt x="23248" y="30942"/>
                  </a:cubicBezTo>
                  <a:cubicBezTo>
                    <a:pt x="22744" y="31281"/>
                    <a:pt x="22261" y="31600"/>
                    <a:pt x="21674" y="31755"/>
                  </a:cubicBezTo>
                  <a:cubicBezTo>
                    <a:pt x="21592" y="31662"/>
                    <a:pt x="21510" y="31590"/>
                    <a:pt x="21438" y="31508"/>
                  </a:cubicBezTo>
                  <a:cubicBezTo>
                    <a:pt x="19679" y="29471"/>
                    <a:pt x="17920" y="27434"/>
                    <a:pt x="16171" y="25398"/>
                  </a:cubicBezTo>
                  <a:cubicBezTo>
                    <a:pt x="14062" y="22970"/>
                    <a:pt x="11954" y="20532"/>
                    <a:pt x="9845" y="18104"/>
                  </a:cubicBezTo>
                  <a:cubicBezTo>
                    <a:pt x="9351" y="17549"/>
                    <a:pt x="8991" y="16901"/>
                    <a:pt x="8765" y="16191"/>
                  </a:cubicBezTo>
                  <a:cubicBezTo>
                    <a:pt x="8611" y="15749"/>
                    <a:pt x="8569" y="15276"/>
                    <a:pt x="8621" y="14802"/>
                  </a:cubicBezTo>
                  <a:cubicBezTo>
                    <a:pt x="8683" y="14391"/>
                    <a:pt x="8734" y="13979"/>
                    <a:pt x="8785" y="13568"/>
                  </a:cubicBezTo>
                  <a:cubicBezTo>
                    <a:pt x="8847" y="13115"/>
                    <a:pt x="8724" y="12663"/>
                    <a:pt x="8456" y="12292"/>
                  </a:cubicBezTo>
                  <a:cubicBezTo>
                    <a:pt x="6718" y="9968"/>
                    <a:pt x="4969" y="7643"/>
                    <a:pt x="3231" y="5318"/>
                  </a:cubicBezTo>
                  <a:cubicBezTo>
                    <a:pt x="2994" y="4979"/>
                    <a:pt x="2655" y="4722"/>
                    <a:pt x="2274" y="4557"/>
                  </a:cubicBezTo>
                  <a:cubicBezTo>
                    <a:pt x="2675" y="3816"/>
                    <a:pt x="3292" y="3292"/>
                    <a:pt x="3899" y="2695"/>
                  </a:cubicBezTo>
                  <a:lnTo>
                    <a:pt x="3899" y="2695"/>
                  </a:lnTo>
                  <a:cubicBezTo>
                    <a:pt x="3601" y="2736"/>
                    <a:pt x="3262" y="2973"/>
                    <a:pt x="2799" y="3467"/>
                  </a:cubicBezTo>
                  <a:cubicBezTo>
                    <a:pt x="2511" y="3786"/>
                    <a:pt x="2243" y="4135"/>
                    <a:pt x="1945" y="4495"/>
                  </a:cubicBezTo>
                  <a:cubicBezTo>
                    <a:pt x="1749" y="4475"/>
                    <a:pt x="1513" y="4526"/>
                    <a:pt x="1286" y="4331"/>
                  </a:cubicBezTo>
                  <a:cubicBezTo>
                    <a:pt x="1348" y="4166"/>
                    <a:pt x="1410" y="4012"/>
                    <a:pt x="1503" y="3868"/>
                  </a:cubicBezTo>
                  <a:cubicBezTo>
                    <a:pt x="1749" y="3498"/>
                    <a:pt x="2027" y="3137"/>
                    <a:pt x="2325" y="2808"/>
                  </a:cubicBezTo>
                  <a:cubicBezTo>
                    <a:pt x="3128" y="1955"/>
                    <a:pt x="4074" y="1224"/>
                    <a:pt x="5103" y="658"/>
                  </a:cubicBezTo>
                  <a:cubicBezTo>
                    <a:pt x="5453" y="463"/>
                    <a:pt x="5823" y="288"/>
                    <a:pt x="6265" y="268"/>
                  </a:cubicBezTo>
                  <a:close/>
                  <a:moveTo>
                    <a:pt x="29348" y="24307"/>
                  </a:moveTo>
                  <a:cubicBezTo>
                    <a:pt x="29760" y="24379"/>
                    <a:pt x="30068" y="24605"/>
                    <a:pt x="30356" y="24924"/>
                  </a:cubicBezTo>
                  <a:cubicBezTo>
                    <a:pt x="30305" y="25048"/>
                    <a:pt x="30274" y="25151"/>
                    <a:pt x="30223" y="25254"/>
                  </a:cubicBezTo>
                  <a:cubicBezTo>
                    <a:pt x="29081" y="27753"/>
                    <a:pt x="27311" y="29924"/>
                    <a:pt x="25100" y="31559"/>
                  </a:cubicBezTo>
                  <a:cubicBezTo>
                    <a:pt x="24400" y="32084"/>
                    <a:pt x="23649" y="32506"/>
                    <a:pt x="22847" y="32824"/>
                  </a:cubicBezTo>
                  <a:cubicBezTo>
                    <a:pt x="22590" y="32917"/>
                    <a:pt x="22312" y="32979"/>
                    <a:pt x="22045" y="33051"/>
                  </a:cubicBezTo>
                  <a:cubicBezTo>
                    <a:pt x="21818" y="32763"/>
                    <a:pt x="21654" y="32434"/>
                    <a:pt x="21551" y="32084"/>
                  </a:cubicBezTo>
                  <a:cubicBezTo>
                    <a:pt x="21582" y="32053"/>
                    <a:pt x="21602" y="32012"/>
                    <a:pt x="21633" y="32012"/>
                  </a:cubicBezTo>
                  <a:cubicBezTo>
                    <a:pt x="22199" y="31940"/>
                    <a:pt x="22683" y="31672"/>
                    <a:pt x="23135" y="31364"/>
                  </a:cubicBezTo>
                  <a:cubicBezTo>
                    <a:pt x="24524" y="30428"/>
                    <a:pt x="25779" y="29317"/>
                    <a:pt x="26879" y="28072"/>
                  </a:cubicBezTo>
                  <a:cubicBezTo>
                    <a:pt x="27353" y="27547"/>
                    <a:pt x="27805" y="26992"/>
                    <a:pt x="28227" y="26426"/>
                  </a:cubicBezTo>
                  <a:cubicBezTo>
                    <a:pt x="28854" y="25593"/>
                    <a:pt x="29009" y="25264"/>
                    <a:pt x="29348" y="24307"/>
                  </a:cubicBezTo>
                  <a:close/>
                  <a:moveTo>
                    <a:pt x="30500" y="25367"/>
                  </a:moveTo>
                  <a:cubicBezTo>
                    <a:pt x="32475" y="26971"/>
                    <a:pt x="33000" y="29882"/>
                    <a:pt x="31940" y="31837"/>
                  </a:cubicBezTo>
                  <a:cubicBezTo>
                    <a:pt x="31838" y="31775"/>
                    <a:pt x="31745" y="31693"/>
                    <a:pt x="31652" y="31611"/>
                  </a:cubicBezTo>
                  <a:cubicBezTo>
                    <a:pt x="31545" y="31491"/>
                    <a:pt x="31396" y="31425"/>
                    <a:pt x="31244" y="31425"/>
                  </a:cubicBezTo>
                  <a:cubicBezTo>
                    <a:pt x="31148" y="31425"/>
                    <a:pt x="31051" y="31452"/>
                    <a:pt x="30963" y="31508"/>
                  </a:cubicBezTo>
                  <a:cubicBezTo>
                    <a:pt x="30305" y="31827"/>
                    <a:pt x="29832" y="32423"/>
                    <a:pt x="29667" y="33133"/>
                  </a:cubicBezTo>
                  <a:cubicBezTo>
                    <a:pt x="29605" y="33328"/>
                    <a:pt x="29667" y="33544"/>
                    <a:pt x="29832" y="33678"/>
                  </a:cubicBezTo>
                  <a:cubicBezTo>
                    <a:pt x="29924" y="33771"/>
                    <a:pt x="30027" y="33863"/>
                    <a:pt x="30151" y="33987"/>
                  </a:cubicBezTo>
                  <a:cubicBezTo>
                    <a:pt x="29238" y="34646"/>
                    <a:pt x="28135" y="35005"/>
                    <a:pt x="27009" y="35005"/>
                  </a:cubicBezTo>
                  <a:cubicBezTo>
                    <a:pt x="26993" y="35005"/>
                    <a:pt x="26978" y="35005"/>
                    <a:pt x="26962" y="35005"/>
                  </a:cubicBezTo>
                  <a:cubicBezTo>
                    <a:pt x="26935" y="35005"/>
                    <a:pt x="26909" y="35006"/>
                    <a:pt x="26882" y="35006"/>
                  </a:cubicBezTo>
                  <a:cubicBezTo>
                    <a:pt x="25270" y="35006"/>
                    <a:pt x="23887" y="34389"/>
                    <a:pt x="22713" y="33226"/>
                  </a:cubicBezTo>
                  <a:cubicBezTo>
                    <a:pt x="26355" y="31621"/>
                    <a:pt x="28793" y="28864"/>
                    <a:pt x="30500" y="25367"/>
                  </a:cubicBezTo>
                  <a:close/>
                  <a:moveTo>
                    <a:pt x="31395" y="31744"/>
                  </a:moveTo>
                  <a:cubicBezTo>
                    <a:pt x="31436" y="31765"/>
                    <a:pt x="31467" y="31785"/>
                    <a:pt x="31498" y="31816"/>
                  </a:cubicBezTo>
                  <a:cubicBezTo>
                    <a:pt x="32393" y="32578"/>
                    <a:pt x="33288" y="33339"/>
                    <a:pt x="34193" y="34090"/>
                  </a:cubicBezTo>
                  <a:cubicBezTo>
                    <a:pt x="34327" y="34193"/>
                    <a:pt x="34409" y="34347"/>
                    <a:pt x="34389" y="34522"/>
                  </a:cubicBezTo>
                  <a:cubicBezTo>
                    <a:pt x="34347" y="35036"/>
                    <a:pt x="33802" y="35746"/>
                    <a:pt x="33298" y="35900"/>
                  </a:cubicBezTo>
                  <a:cubicBezTo>
                    <a:pt x="33247" y="35921"/>
                    <a:pt x="33185" y="35931"/>
                    <a:pt x="33093" y="35952"/>
                  </a:cubicBezTo>
                  <a:lnTo>
                    <a:pt x="32876" y="35694"/>
                  </a:lnTo>
                  <a:cubicBezTo>
                    <a:pt x="32846" y="35129"/>
                    <a:pt x="33370" y="34882"/>
                    <a:pt x="33514" y="34429"/>
                  </a:cubicBezTo>
                  <a:lnTo>
                    <a:pt x="33514" y="34429"/>
                  </a:lnTo>
                  <a:cubicBezTo>
                    <a:pt x="32979" y="34635"/>
                    <a:pt x="32691" y="35046"/>
                    <a:pt x="32547" y="35612"/>
                  </a:cubicBezTo>
                  <a:cubicBezTo>
                    <a:pt x="32434" y="35530"/>
                    <a:pt x="32342" y="35478"/>
                    <a:pt x="32259" y="35406"/>
                  </a:cubicBezTo>
                  <a:cubicBezTo>
                    <a:pt x="31550" y="34799"/>
                    <a:pt x="30840" y="34193"/>
                    <a:pt x="30120" y="33586"/>
                  </a:cubicBezTo>
                  <a:cubicBezTo>
                    <a:pt x="30017" y="33493"/>
                    <a:pt x="29914" y="33400"/>
                    <a:pt x="29955" y="33246"/>
                  </a:cubicBezTo>
                  <a:cubicBezTo>
                    <a:pt x="30130" y="32619"/>
                    <a:pt x="30439" y="32094"/>
                    <a:pt x="31056" y="31816"/>
                  </a:cubicBezTo>
                  <a:cubicBezTo>
                    <a:pt x="31117" y="31796"/>
                    <a:pt x="31179" y="31775"/>
                    <a:pt x="31241" y="31755"/>
                  </a:cubicBezTo>
                  <a:cubicBezTo>
                    <a:pt x="31292" y="31755"/>
                    <a:pt x="31344" y="31744"/>
                    <a:pt x="31395" y="31744"/>
                  </a:cubicBezTo>
                  <a:close/>
                  <a:moveTo>
                    <a:pt x="25943" y="35314"/>
                  </a:moveTo>
                  <a:lnTo>
                    <a:pt x="27805" y="35324"/>
                  </a:lnTo>
                  <a:cubicBezTo>
                    <a:pt x="27816" y="35396"/>
                    <a:pt x="27826" y="35489"/>
                    <a:pt x="27826" y="35581"/>
                  </a:cubicBezTo>
                  <a:cubicBezTo>
                    <a:pt x="27816" y="36003"/>
                    <a:pt x="27805" y="36435"/>
                    <a:pt x="27805" y="36857"/>
                  </a:cubicBezTo>
                  <a:cubicBezTo>
                    <a:pt x="27826" y="37083"/>
                    <a:pt x="27692" y="37299"/>
                    <a:pt x="27476" y="37371"/>
                  </a:cubicBezTo>
                  <a:cubicBezTo>
                    <a:pt x="27289" y="37444"/>
                    <a:pt x="27093" y="37479"/>
                    <a:pt x="26900" y="37479"/>
                  </a:cubicBezTo>
                  <a:cubicBezTo>
                    <a:pt x="26519" y="37479"/>
                    <a:pt x="26144" y="37342"/>
                    <a:pt x="25851" y="37083"/>
                  </a:cubicBezTo>
                  <a:cubicBezTo>
                    <a:pt x="25882" y="36486"/>
                    <a:pt x="25912" y="35900"/>
                    <a:pt x="25943" y="35314"/>
                  </a:cubicBezTo>
                  <a:close/>
                  <a:moveTo>
                    <a:pt x="45478" y="42813"/>
                  </a:moveTo>
                  <a:cubicBezTo>
                    <a:pt x="45488" y="42895"/>
                    <a:pt x="45478" y="42987"/>
                    <a:pt x="45467" y="43080"/>
                  </a:cubicBezTo>
                  <a:cubicBezTo>
                    <a:pt x="45282" y="43821"/>
                    <a:pt x="44871" y="44345"/>
                    <a:pt x="44099" y="44551"/>
                  </a:cubicBezTo>
                  <a:cubicBezTo>
                    <a:pt x="42957" y="44860"/>
                    <a:pt x="41826" y="45179"/>
                    <a:pt x="40694" y="45497"/>
                  </a:cubicBezTo>
                  <a:cubicBezTo>
                    <a:pt x="39542" y="45827"/>
                    <a:pt x="38400" y="46156"/>
                    <a:pt x="37238" y="46485"/>
                  </a:cubicBezTo>
                  <a:cubicBezTo>
                    <a:pt x="36456" y="46701"/>
                    <a:pt x="35674" y="46917"/>
                    <a:pt x="34893" y="47133"/>
                  </a:cubicBezTo>
                  <a:cubicBezTo>
                    <a:pt x="33699" y="47472"/>
                    <a:pt x="32516" y="47812"/>
                    <a:pt x="31323" y="48151"/>
                  </a:cubicBezTo>
                  <a:lnTo>
                    <a:pt x="29214" y="48738"/>
                  </a:lnTo>
                  <a:lnTo>
                    <a:pt x="26869" y="49406"/>
                  </a:lnTo>
                  <a:cubicBezTo>
                    <a:pt x="26787" y="49427"/>
                    <a:pt x="26694" y="49437"/>
                    <a:pt x="26540" y="49478"/>
                  </a:cubicBezTo>
                  <a:cubicBezTo>
                    <a:pt x="26499" y="48964"/>
                    <a:pt x="26458" y="48501"/>
                    <a:pt x="26406" y="48018"/>
                  </a:cubicBezTo>
                  <a:cubicBezTo>
                    <a:pt x="26653" y="47946"/>
                    <a:pt x="26838" y="47884"/>
                    <a:pt x="27034" y="47832"/>
                  </a:cubicBezTo>
                  <a:cubicBezTo>
                    <a:pt x="28464" y="47442"/>
                    <a:pt x="29893" y="47061"/>
                    <a:pt x="31323" y="46670"/>
                  </a:cubicBezTo>
                  <a:cubicBezTo>
                    <a:pt x="33000" y="46217"/>
                    <a:pt x="34677" y="45755"/>
                    <a:pt x="36353" y="45292"/>
                  </a:cubicBezTo>
                  <a:cubicBezTo>
                    <a:pt x="37670" y="44932"/>
                    <a:pt x="38987" y="44582"/>
                    <a:pt x="40303" y="44222"/>
                  </a:cubicBezTo>
                  <a:cubicBezTo>
                    <a:pt x="41918" y="43769"/>
                    <a:pt x="43554" y="43327"/>
                    <a:pt x="45179" y="42874"/>
                  </a:cubicBezTo>
                  <a:cubicBezTo>
                    <a:pt x="45261" y="42854"/>
                    <a:pt x="45354" y="42833"/>
                    <a:pt x="45478" y="42813"/>
                  </a:cubicBezTo>
                  <a:close/>
                  <a:moveTo>
                    <a:pt x="34810" y="47452"/>
                  </a:moveTo>
                  <a:cubicBezTo>
                    <a:pt x="35150" y="49293"/>
                    <a:pt x="35510" y="51083"/>
                    <a:pt x="36302" y="52821"/>
                  </a:cubicBezTo>
                  <a:cubicBezTo>
                    <a:pt x="35582" y="52569"/>
                    <a:pt x="34830" y="52443"/>
                    <a:pt x="34068" y="52443"/>
                  </a:cubicBezTo>
                  <a:cubicBezTo>
                    <a:pt x="33959" y="52443"/>
                    <a:pt x="33850" y="52446"/>
                    <a:pt x="33741" y="52451"/>
                  </a:cubicBezTo>
                  <a:cubicBezTo>
                    <a:pt x="32887" y="52513"/>
                    <a:pt x="32054" y="52708"/>
                    <a:pt x="31262" y="53017"/>
                  </a:cubicBezTo>
                  <a:cubicBezTo>
                    <a:pt x="30912" y="51587"/>
                    <a:pt x="30583" y="50188"/>
                    <a:pt x="30233" y="48738"/>
                  </a:cubicBezTo>
                  <a:lnTo>
                    <a:pt x="34810" y="47452"/>
                  </a:lnTo>
                  <a:close/>
                  <a:moveTo>
                    <a:pt x="10256" y="19071"/>
                  </a:moveTo>
                  <a:lnTo>
                    <a:pt x="15605" y="25243"/>
                  </a:lnTo>
                  <a:cubicBezTo>
                    <a:pt x="15564" y="25305"/>
                    <a:pt x="15523" y="25367"/>
                    <a:pt x="15482" y="25428"/>
                  </a:cubicBezTo>
                  <a:cubicBezTo>
                    <a:pt x="12211" y="28998"/>
                    <a:pt x="10544" y="33215"/>
                    <a:pt x="10277" y="38019"/>
                  </a:cubicBezTo>
                  <a:cubicBezTo>
                    <a:pt x="10174" y="39747"/>
                    <a:pt x="10328" y="41475"/>
                    <a:pt x="10719" y="43173"/>
                  </a:cubicBezTo>
                  <a:cubicBezTo>
                    <a:pt x="11357" y="45971"/>
                    <a:pt x="12550" y="48501"/>
                    <a:pt x="14494" y="50641"/>
                  </a:cubicBezTo>
                  <a:cubicBezTo>
                    <a:pt x="16953" y="53346"/>
                    <a:pt x="19998" y="54910"/>
                    <a:pt x="23680" y="55146"/>
                  </a:cubicBezTo>
                  <a:cubicBezTo>
                    <a:pt x="23961" y="55164"/>
                    <a:pt x="24243" y="55173"/>
                    <a:pt x="24524" y="55173"/>
                  </a:cubicBezTo>
                  <a:cubicBezTo>
                    <a:pt x="26156" y="55173"/>
                    <a:pt x="27782" y="54869"/>
                    <a:pt x="29317" y="54272"/>
                  </a:cubicBezTo>
                  <a:cubicBezTo>
                    <a:pt x="29914" y="54035"/>
                    <a:pt x="30490" y="53737"/>
                    <a:pt x="31076" y="53490"/>
                  </a:cubicBezTo>
                  <a:cubicBezTo>
                    <a:pt x="32074" y="53071"/>
                    <a:pt x="33100" y="52759"/>
                    <a:pt x="34183" y="52759"/>
                  </a:cubicBezTo>
                  <a:cubicBezTo>
                    <a:pt x="34217" y="52759"/>
                    <a:pt x="34251" y="52759"/>
                    <a:pt x="34286" y="52760"/>
                  </a:cubicBezTo>
                  <a:cubicBezTo>
                    <a:pt x="35273" y="52770"/>
                    <a:pt x="36250" y="53048"/>
                    <a:pt x="37104" y="53562"/>
                  </a:cubicBezTo>
                  <a:cubicBezTo>
                    <a:pt x="38195" y="54210"/>
                    <a:pt x="38935" y="55136"/>
                    <a:pt x="39511" y="56237"/>
                  </a:cubicBezTo>
                  <a:cubicBezTo>
                    <a:pt x="39666" y="56525"/>
                    <a:pt x="39635" y="56741"/>
                    <a:pt x="39408" y="56957"/>
                  </a:cubicBezTo>
                  <a:cubicBezTo>
                    <a:pt x="38863" y="57491"/>
                    <a:pt x="38349" y="58047"/>
                    <a:pt x="37783" y="58561"/>
                  </a:cubicBezTo>
                  <a:cubicBezTo>
                    <a:pt x="35839" y="60341"/>
                    <a:pt x="33576" y="61750"/>
                    <a:pt x="31117" y="62717"/>
                  </a:cubicBezTo>
                  <a:cubicBezTo>
                    <a:pt x="28817" y="63625"/>
                    <a:pt x="26355" y="64098"/>
                    <a:pt x="23887" y="64098"/>
                  </a:cubicBezTo>
                  <a:cubicBezTo>
                    <a:pt x="23784" y="64098"/>
                    <a:pt x="23680" y="64097"/>
                    <a:pt x="23577" y="64095"/>
                  </a:cubicBezTo>
                  <a:cubicBezTo>
                    <a:pt x="18424" y="63993"/>
                    <a:pt x="13970" y="62131"/>
                    <a:pt x="10133" y="58746"/>
                  </a:cubicBezTo>
                  <a:cubicBezTo>
                    <a:pt x="7325" y="56278"/>
                    <a:pt x="5267" y="53264"/>
                    <a:pt x="3807" y="49828"/>
                  </a:cubicBezTo>
                  <a:cubicBezTo>
                    <a:pt x="2953" y="47802"/>
                    <a:pt x="2356" y="45672"/>
                    <a:pt x="2017" y="43502"/>
                  </a:cubicBezTo>
                  <a:cubicBezTo>
                    <a:pt x="1276" y="38945"/>
                    <a:pt x="1677" y="34275"/>
                    <a:pt x="3179" y="29913"/>
                  </a:cubicBezTo>
                  <a:cubicBezTo>
                    <a:pt x="3200" y="29841"/>
                    <a:pt x="3220" y="29769"/>
                    <a:pt x="3251" y="29708"/>
                  </a:cubicBezTo>
                  <a:cubicBezTo>
                    <a:pt x="3271" y="29678"/>
                    <a:pt x="3291" y="29648"/>
                    <a:pt x="3311" y="29627"/>
                  </a:cubicBezTo>
                  <a:lnTo>
                    <a:pt x="3311" y="29627"/>
                  </a:lnTo>
                  <a:cubicBezTo>
                    <a:pt x="3730" y="29740"/>
                    <a:pt x="4145" y="29801"/>
                    <a:pt x="4553" y="29801"/>
                  </a:cubicBezTo>
                  <a:cubicBezTo>
                    <a:pt x="5142" y="29801"/>
                    <a:pt x="5718" y="29674"/>
                    <a:pt x="6275" y="29389"/>
                  </a:cubicBezTo>
                  <a:cubicBezTo>
                    <a:pt x="7016" y="29029"/>
                    <a:pt x="7623" y="28463"/>
                    <a:pt x="8034" y="27753"/>
                  </a:cubicBezTo>
                  <a:cubicBezTo>
                    <a:pt x="8775" y="26478"/>
                    <a:pt x="8909" y="24235"/>
                    <a:pt x="7047" y="22569"/>
                  </a:cubicBezTo>
                  <a:cubicBezTo>
                    <a:pt x="8004" y="21303"/>
                    <a:pt x="9073" y="20131"/>
                    <a:pt x="10256" y="19071"/>
                  </a:cubicBezTo>
                  <a:close/>
                  <a:moveTo>
                    <a:pt x="38740" y="58109"/>
                  </a:moveTo>
                  <a:cubicBezTo>
                    <a:pt x="38812" y="58242"/>
                    <a:pt x="38884" y="58345"/>
                    <a:pt x="38946" y="58448"/>
                  </a:cubicBezTo>
                  <a:cubicBezTo>
                    <a:pt x="39779" y="59888"/>
                    <a:pt x="40859" y="61174"/>
                    <a:pt x="42155" y="62234"/>
                  </a:cubicBezTo>
                  <a:cubicBezTo>
                    <a:pt x="43583" y="63412"/>
                    <a:pt x="45224" y="63912"/>
                    <a:pt x="47041" y="63912"/>
                  </a:cubicBezTo>
                  <a:cubicBezTo>
                    <a:pt x="47096" y="63912"/>
                    <a:pt x="47151" y="63911"/>
                    <a:pt x="47206" y="63910"/>
                  </a:cubicBezTo>
                  <a:cubicBezTo>
                    <a:pt x="47635" y="63903"/>
                    <a:pt x="48069" y="63896"/>
                    <a:pt x="48505" y="63896"/>
                  </a:cubicBezTo>
                  <a:cubicBezTo>
                    <a:pt x="48685" y="63896"/>
                    <a:pt x="48866" y="63897"/>
                    <a:pt x="49047" y="63900"/>
                  </a:cubicBezTo>
                  <a:cubicBezTo>
                    <a:pt x="49993" y="63900"/>
                    <a:pt x="50909" y="64229"/>
                    <a:pt x="51639" y="64826"/>
                  </a:cubicBezTo>
                  <a:cubicBezTo>
                    <a:pt x="52246" y="65309"/>
                    <a:pt x="52616" y="65957"/>
                    <a:pt x="52915" y="66646"/>
                  </a:cubicBezTo>
                  <a:cubicBezTo>
                    <a:pt x="52946" y="66718"/>
                    <a:pt x="52956" y="66791"/>
                    <a:pt x="52966" y="66863"/>
                  </a:cubicBezTo>
                  <a:cubicBezTo>
                    <a:pt x="52863" y="66893"/>
                    <a:pt x="52760" y="66924"/>
                    <a:pt x="52668" y="66945"/>
                  </a:cubicBezTo>
                  <a:cubicBezTo>
                    <a:pt x="49613" y="67613"/>
                    <a:pt x="46558" y="68292"/>
                    <a:pt x="43513" y="68971"/>
                  </a:cubicBezTo>
                  <a:cubicBezTo>
                    <a:pt x="40756" y="69578"/>
                    <a:pt x="37999" y="70195"/>
                    <a:pt x="35242" y="70813"/>
                  </a:cubicBezTo>
                  <a:lnTo>
                    <a:pt x="27291" y="72602"/>
                  </a:lnTo>
                  <a:lnTo>
                    <a:pt x="19329" y="74392"/>
                  </a:lnTo>
                  <a:lnTo>
                    <a:pt x="11378" y="76172"/>
                  </a:lnTo>
                  <a:cubicBezTo>
                    <a:pt x="10339" y="76408"/>
                    <a:pt x="9289" y="76645"/>
                    <a:pt x="8261" y="76882"/>
                  </a:cubicBezTo>
                  <a:lnTo>
                    <a:pt x="7870" y="76974"/>
                  </a:lnTo>
                  <a:cubicBezTo>
                    <a:pt x="7767" y="75647"/>
                    <a:pt x="7993" y="74495"/>
                    <a:pt x="8960" y="73600"/>
                  </a:cubicBezTo>
                  <a:cubicBezTo>
                    <a:pt x="9608" y="73014"/>
                    <a:pt x="10359" y="72633"/>
                    <a:pt x="11182" y="72356"/>
                  </a:cubicBezTo>
                  <a:cubicBezTo>
                    <a:pt x="12190" y="71995"/>
                    <a:pt x="13239" y="71862"/>
                    <a:pt x="14299" y="71769"/>
                  </a:cubicBezTo>
                  <a:cubicBezTo>
                    <a:pt x="15132" y="71697"/>
                    <a:pt x="15955" y="71584"/>
                    <a:pt x="16778" y="71461"/>
                  </a:cubicBezTo>
                  <a:cubicBezTo>
                    <a:pt x="17570" y="71347"/>
                    <a:pt x="18372" y="71234"/>
                    <a:pt x="19154" y="71059"/>
                  </a:cubicBezTo>
                  <a:cubicBezTo>
                    <a:pt x="20749" y="70689"/>
                    <a:pt x="22250" y="70103"/>
                    <a:pt x="23588" y="69136"/>
                  </a:cubicBezTo>
                  <a:cubicBezTo>
                    <a:pt x="24390" y="68570"/>
                    <a:pt x="25069" y="67829"/>
                    <a:pt x="25552" y="66976"/>
                  </a:cubicBezTo>
                  <a:cubicBezTo>
                    <a:pt x="25974" y="66245"/>
                    <a:pt x="26201" y="65412"/>
                    <a:pt x="26201" y="64558"/>
                  </a:cubicBezTo>
                  <a:cubicBezTo>
                    <a:pt x="26201" y="64476"/>
                    <a:pt x="26211" y="64394"/>
                    <a:pt x="26211" y="64281"/>
                  </a:cubicBezTo>
                  <a:cubicBezTo>
                    <a:pt x="31076" y="63653"/>
                    <a:pt x="35201" y="61514"/>
                    <a:pt x="38740" y="58109"/>
                  </a:cubicBezTo>
                  <a:close/>
                  <a:moveTo>
                    <a:pt x="6267" y="1"/>
                  </a:moveTo>
                  <a:cubicBezTo>
                    <a:pt x="6199" y="1"/>
                    <a:pt x="6118" y="15"/>
                    <a:pt x="6018" y="41"/>
                  </a:cubicBezTo>
                  <a:cubicBezTo>
                    <a:pt x="5730" y="103"/>
                    <a:pt x="5453" y="206"/>
                    <a:pt x="5195" y="329"/>
                  </a:cubicBezTo>
                  <a:cubicBezTo>
                    <a:pt x="4054" y="905"/>
                    <a:pt x="3025" y="1667"/>
                    <a:pt x="2151" y="2592"/>
                  </a:cubicBezTo>
                  <a:cubicBezTo>
                    <a:pt x="1832" y="2932"/>
                    <a:pt x="1544" y="3302"/>
                    <a:pt x="1276" y="3693"/>
                  </a:cubicBezTo>
                  <a:cubicBezTo>
                    <a:pt x="1173" y="3847"/>
                    <a:pt x="1101" y="4022"/>
                    <a:pt x="1060" y="4207"/>
                  </a:cubicBezTo>
                  <a:cubicBezTo>
                    <a:pt x="1009" y="4423"/>
                    <a:pt x="1091" y="4567"/>
                    <a:pt x="1317" y="4629"/>
                  </a:cubicBezTo>
                  <a:cubicBezTo>
                    <a:pt x="1482" y="4680"/>
                    <a:pt x="1657" y="4711"/>
                    <a:pt x="1832" y="4742"/>
                  </a:cubicBezTo>
                  <a:cubicBezTo>
                    <a:pt x="2356" y="4845"/>
                    <a:pt x="2819" y="5164"/>
                    <a:pt x="3117" y="5617"/>
                  </a:cubicBezTo>
                  <a:cubicBezTo>
                    <a:pt x="3231" y="5771"/>
                    <a:pt x="3344" y="5935"/>
                    <a:pt x="3467" y="6090"/>
                  </a:cubicBezTo>
                  <a:cubicBezTo>
                    <a:pt x="5010" y="8198"/>
                    <a:pt x="6574" y="10297"/>
                    <a:pt x="8137" y="12395"/>
                  </a:cubicBezTo>
                  <a:cubicBezTo>
                    <a:pt x="8384" y="12704"/>
                    <a:pt x="8497" y="13105"/>
                    <a:pt x="8446" y="13506"/>
                  </a:cubicBezTo>
                  <a:cubicBezTo>
                    <a:pt x="8394" y="13866"/>
                    <a:pt x="8364" y="14226"/>
                    <a:pt x="8302" y="14586"/>
                  </a:cubicBezTo>
                  <a:cubicBezTo>
                    <a:pt x="8168" y="15389"/>
                    <a:pt x="8353" y="16140"/>
                    <a:pt x="8672" y="16870"/>
                  </a:cubicBezTo>
                  <a:cubicBezTo>
                    <a:pt x="8929" y="17487"/>
                    <a:pt x="9351" y="17991"/>
                    <a:pt x="9773" y="18485"/>
                  </a:cubicBezTo>
                  <a:cubicBezTo>
                    <a:pt x="9865" y="18598"/>
                    <a:pt x="9958" y="18711"/>
                    <a:pt x="10061" y="18835"/>
                  </a:cubicBezTo>
                  <a:cubicBezTo>
                    <a:pt x="8857" y="19905"/>
                    <a:pt x="7757" y="21077"/>
                    <a:pt x="6780" y="22363"/>
                  </a:cubicBezTo>
                  <a:cubicBezTo>
                    <a:pt x="6004" y="21911"/>
                    <a:pt x="5243" y="21722"/>
                    <a:pt x="4536" y="21722"/>
                  </a:cubicBezTo>
                  <a:cubicBezTo>
                    <a:pt x="2862" y="21722"/>
                    <a:pt x="1487" y="22781"/>
                    <a:pt x="916" y="23916"/>
                  </a:cubicBezTo>
                  <a:cubicBezTo>
                    <a:pt x="1" y="25747"/>
                    <a:pt x="515" y="28360"/>
                    <a:pt x="2932" y="29502"/>
                  </a:cubicBezTo>
                  <a:cubicBezTo>
                    <a:pt x="2932" y="29533"/>
                    <a:pt x="2922" y="29564"/>
                    <a:pt x="2922" y="29594"/>
                  </a:cubicBezTo>
                  <a:cubicBezTo>
                    <a:pt x="2891" y="29677"/>
                    <a:pt x="2860" y="29769"/>
                    <a:pt x="2829" y="29862"/>
                  </a:cubicBezTo>
                  <a:cubicBezTo>
                    <a:pt x="937" y="35622"/>
                    <a:pt x="803" y="41424"/>
                    <a:pt x="2531" y="47256"/>
                  </a:cubicBezTo>
                  <a:cubicBezTo>
                    <a:pt x="3045" y="48985"/>
                    <a:pt x="3735" y="50651"/>
                    <a:pt x="4588" y="52235"/>
                  </a:cubicBezTo>
                  <a:cubicBezTo>
                    <a:pt x="6481" y="55722"/>
                    <a:pt x="9001" y="58644"/>
                    <a:pt x="12303" y="60855"/>
                  </a:cubicBezTo>
                  <a:cubicBezTo>
                    <a:pt x="15811" y="63194"/>
                    <a:pt x="19642" y="64409"/>
                    <a:pt x="23805" y="64409"/>
                  </a:cubicBezTo>
                  <a:cubicBezTo>
                    <a:pt x="24219" y="64409"/>
                    <a:pt x="24637" y="64397"/>
                    <a:pt x="25059" y="64373"/>
                  </a:cubicBezTo>
                  <a:lnTo>
                    <a:pt x="25892" y="64332"/>
                  </a:lnTo>
                  <a:cubicBezTo>
                    <a:pt x="25902" y="64445"/>
                    <a:pt x="25912" y="64517"/>
                    <a:pt x="25912" y="64589"/>
                  </a:cubicBezTo>
                  <a:cubicBezTo>
                    <a:pt x="25902" y="65206"/>
                    <a:pt x="25758" y="65834"/>
                    <a:pt x="25511" y="66400"/>
                  </a:cubicBezTo>
                  <a:cubicBezTo>
                    <a:pt x="25028" y="67490"/>
                    <a:pt x="24246" y="68303"/>
                    <a:pt x="23289" y="68971"/>
                  </a:cubicBezTo>
                  <a:cubicBezTo>
                    <a:pt x="22076" y="69825"/>
                    <a:pt x="20728" y="70360"/>
                    <a:pt x="19309" y="70710"/>
                  </a:cubicBezTo>
                  <a:cubicBezTo>
                    <a:pt x="18691" y="70864"/>
                    <a:pt x="18084" y="70977"/>
                    <a:pt x="17467" y="71059"/>
                  </a:cubicBezTo>
                  <a:cubicBezTo>
                    <a:pt x="16418" y="71203"/>
                    <a:pt x="15379" y="71347"/>
                    <a:pt x="14330" y="71440"/>
                  </a:cubicBezTo>
                  <a:cubicBezTo>
                    <a:pt x="13373" y="71512"/>
                    <a:pt x="12427" y="71666"/>
                    <a:pt x="11501" y="71913"/>
                  </a:cubicBezTo>
                  <a:cubicBezTo>
                    <a:pt x="10730" y="72119"/>
                    <a:pt x="9989" y="72448"/>
                    <a:pt x="9320" y="72901"/>
                  </a:cubicBezTo>
                  <a:cubicBezTo>
                    <a:pt x="8302" y="73600"/>
                    <a:pt x="7654" y="74526"/>
                    <a:pt x="7541" y="75771"/>
                  </a:cubicBezTo>
                  <a:cubicBezTo>
                    <a:pt x="7520" y="76182"/>
                    <a:pt x="7520" y="76583"/>
                    <a:pt x="7541" y="76984"/>
                  </a:cubicBezTo>
                  <a:cubicBezTo>
                    <a:pt x="7561" y="77098"/>
                    <a:pt x="7602" y="77211"/>
                    <a:pt x="7654" y="77314"/>
                  </a:cubicBezTo>
                  <a:cubicBezTo>
                    <a:pt x="7829" y="77293"/>
                    <a:pt x="7973" y="77272"/>
                    <a:pt x="8117" y="77242"/>
                  </a:cubicBezTo>
                  <a:cubicBezTo>
                    <a:pt x="9619" y="76902"/>
                    <a:pt x="11120" y="76563"/>
                    <a:pt x="12622" y="76223"/>
                  </a:cubicBezTo>
                  <a:cubicBezTo>
                    <a:pt x="15379" y="75606"/>
                    <a:pt x="18136" y="74989"/>
                    <a:pt x="20893" y="74372"/>
                  </a:cubicBezTo>
                  <a:lnTo>
                    <a:pt x="28330" y="72695"/>
                  </a:lnTo>
                  <a:cubicBezTo>
                    <a:pt x="31066" y="72078"/>
                    <a:pt x="33802" y="71461"/>
                    <a:pt x="36528" y="70843"/>
                  </a:cubicBezTo>
                  <a:lnTo>
                    <a:pt x="44521" y="69043"/>
                  </a:lnTo>
                  <a:cubicBezTo>
                    <a:pt x="47226" y="68436"/>
                    <a:pt x="49932" y="67829"/>
                    <a:pt x="52637" y="67223"/>
                  </a:cubicBezTo>
                  <a:cubicBezTo>
                    <a:pt x="52822" y="67181"/>
                    <a:pt x="53007" y="67120"/>
                    <a:pt x="53172" y="67079"/>
                  </a:cubicBezTo>
                  <a:cubicBezTo>
                    <a:pt x="53254" y="66914"/>
                    <a:pt x="53264" y="66729"/>
                    <a:pt x="53192" y="66564"/>
                  </a:cubicBezTo>
                  <a:cubicBezTo>
                    <a:pt x="52822" y="65546"/>
                    <a:pt x="52205" y="64713"/>
                    <a:pt x="51238" y="64167"/>
                  </a:cubicBezTo>
                  <a:cubicBezTo>
                    <a:pt x="50600" y="63797"/>
                    <a:pt x="49870" y="63591"/>
                    <a:pt x="49129" y="63581"/>
                  </a:cubicBezTo>
                  <a:cubicBezTo>
                    <a:pt x="48893" y="63574"/>
                    <a:pt x="48656" y="63572"/>
                    <a:pt x="48419" y="63572"/>
                  </a:cubicBezTo>
                  <a:cubicBezTo>
                    <a:pt x="47946" y="63572"/>
                    <a:pt x="47473" y="63581"/>
                    <a:pt x="47000" y="63581"/>
                  </a:cubicBezTo>
                  <a:cubicBezTo>
                    <a:pt x="46955" y="63582"/>
                    <a:pt x="46911" y="63582"/>
                    <a:pt x="46866" y="63582"/>
                  </a:cubicBezTo>
                  <a:cubicBezTo>
                    <a:pt x="45308" y="63582"/>
                    <a:pt x="43786" y="63060"/>
                    <a:pt x="42556" y="62100"/>
                  </a:cubicBezTo>
                  <a:cubicBezTo>
                    <a:pt x="41126" y="61020"/>
                    <a:pt x="40015" y="59683"/>
                    <a:pt x="39131" y="58140"/>
                  </a:cubicBezTo>
                  <a:cubicBezTo>
                    <a:pt x="39079" y="58047"/>
                    <a:pt x="39038" y="57954"/>
                    <a:pt x="38997" y="57862"/>
                  </a:cubicBezTo>
                  <a:cubicBezTo>
                    <a:pt x="39275" y="57563"/>
                    <a:pt x="39532" y="57275"/>
                    <a:pt x="39799" y="56998"/>
                  </a:cubicBezTo>
                  <a:cubicBezTo>
                    <a:pt x="39943" y="56864"/>
                    <a:pt x="39984" y="56658"/>
                    <a:pt x="39892" y="56483"/>
                  </a:cubicBezTo>
                  <a:cubicBezTo>
                    <a:pt x="39336" y="55095"/>
                    <a:pt x="38462" y="53973"/>
                    <a:pt x="37156" y="53223"/>
                  </a:cubicBezTo>
                  <a:cubicBezTo>
                    <a:pt x="36929" y="53109"/>
                    <a:pt x="36755" y="52924"/>
                    <a:pt x="36641" y="52698"/>
                  </a:cubicBezTo>
                  <a:cubicBezTo>
                    <a:pt x="36425" y="52266"/>
                    <a:pt x="36240" y="51824"/>
                    <a:pt x="36076" y="51381"/>
                  </a:cubicBezTo>
                  <a:cubicBezTo>
                    <a:pt x="35664" y="50178"/>
                    <a:pt x="35407" y="48943"/>
                    <a:pt x="35150" y="47709"/>
                  </a:cubicBezTo>
                  <a:cubicBezTo>
                    <a:pt x="35129" y="47616"/>
                    <a:pt x="35109" y="47514"/>
                    <a:pt x="35078" y="47390"/>
                  </a:cubicBezTo>
                  <a:cubicBezTo>
                    <a:pt x="35232" y="47339"/>
                    <a:pt x="35366" y="47298"/>
                    <a:pt x="35489" y="47256"/>
                  </a:cubicBezTo>
                  <a:cubicBezTo>
                    <a:pt x="36343" y="47020"/>
                    <a:pt x="37197" y="46793"/>
                    <a:pt x="38051" y="46547"/>
                  </a:cubicBezTo>
                  <a:cubicBezTo>
                    <a:pt x="39192" y="46228"/>
                    <a:pt x="40334" y="45899"/>
                    <a:pt x="41476" y="45580"/>
                  </a:cubicBezTo>
                  <a:cubicBezTo>
                    <a:pt x="42361" y="45333"/>
                    <a:pt x="43245" y="45096"/>
                    <a:pt x="44130" y="44860"/>
                  </a:cubicBezTo>
                  <a:cubicBezTo>
                    <a:pt x="45035" y="44613"/>
                    <a:pt x="45560" y="44016"/>
                    <a:pt x="45735" y="43101"/>
                  </a:cubicBezTo>
                  <a:cubicBezTo>
                    <a:pt x="45755" y="42946"/>
                    <a:pt x="45755" y="42782"/>
                    <a:pt x="45735" y="42627"/>
                  </a:cubicBezTo>
                  <a:cubicBezTo>
                    <a:pt x="45644" y="42556"/>
                    <a:pt x="45563" y="42533"/>
                    <a:pt x="45487" y="42533"/>
                  </a:cubicBezTo>
                  <a:cubicBezTo>
                    <a:pt x="45399" y="42533"/>
                    <a:pt x="45318" y="42564"/>
                    <a:pt x="45241" y="42586"/>
                  </a:cubicBezTo>
                  <a:cubicBezTo>
                    <a:pt x="44151" y="42885"/>
                    <a:pt x="43070" y="43173"/>
                    <a:pt x="41980" y="43471"/>
                  </a:cubicBezTo>
                  <a:cubicBezTo>
                    <a:pt x="40499" y="43882"/>
                    <a:pt x="39007" y="44284"/>
                    <a:pt x="37526" y="44695"/>
                  </a:cubicBezTo>
                  <a:cubicBezTo>
                    <a:pt x="35654" y="45199"/>
                    <a:pt x="33792" y="45713"/>
                    <a:pt x="31920" y="46228"/>
                  </a:cubicBezTo>
                  <a:cubicBezTo>
                    <a:pt x="30624" y="46588"/>
                    <a:pt x="29328" y="46927"/>
                    <a:pt x="28032" y="47287"/>
                  </a:cubicBezTo>
                  <a:cubicBezTo>
                    <a:pt x="27435" y="47452"/>
                    <a:pt x="26849" y="47627"/>
                    <a:pt x="26293" y="47791"/>
                  </a:cubicBezTo>
                  <a:cubicBezTo>
                    <a:pt x="26118" y="47987"/>
                    <a:pt x="26129" y="48182"/>
                    <a:pt x="26139" y="48378"/>
                  </a:cubicBezTo>
                  <a:cubicBezTo>
                    <a:pt x="26170" y="48676"/>
                    <a:pt x="26201" y="48985"/>
                    <a:pt x="26231" y="49283"/>
                  </a:cubicBezTo>
                  <a:cubicBezTo>
                    <a:pt x="26270" y="49572"/>
                    <a:pt x="26345" y="49701"/>
                    <a:pt x="26546" y="49701"/>
                  </a:cubicBezTo>
                  <a:cubicBezTo>
                    <a:pt x="26609" y="49701"/>
                    <a:pt x="26685" y="49688"/>
                    <a:pt x="26777" y="49663"/>
                  </a:cubicBezTo>
                  <a:cubicBezTo>
                    <a:pt x="27538" y="49468"/>
                    <a:pt x="28299" y="49252"/>
                    <a:pt x="29070" y="49057"/>
                  </a:cubicBezTo>
                  <a:cubicBezTo>
                    <a:pt x="29358" y="48985"/>
                    <a:pt x="29647" y="48923"/>
                    <a:pt x="29976" y="48861"/>
                  </a:cubicBezTo>
                  <a:cubicBezTo>
                    <a:pt x="30315" y="50281"/>
                    <a:pt x="30644" y="51700"/>
                    <a:pt x="30984" y="53140"/>
                  </a:cubicBezTo>
                  <a:cubicBezTo>
                    <a:pt x="30552" y="53346"/>
                    <a:pt x="30151" y="53572"/>
                    <a:pt x="29739" y="53747"/>
                  </a:cubicBezTo>
                  <a:cubicBezTo>
                    <a:pt x="28402" y="54323"/>
                    <a:pt x="26982" y="54683"/>
                    <a:pt x="25542" y="54796"/>
                  </a:cubicBezTo>
                  <a:cubicBezTo>
                    <a:pt x="25161" y="54827"/>
                    <a:pt x="24783" y="54843"/>
                    <a:pt x="24409" y="54843"/>
                  </a:cubicBezTo>
                  <a:cubicBezTo>
                    <a:pt x="21792" y="54843"/>
                    <a:pt x="19374" y="54085"/>
                    <a:pt x="17169" y="52564"/>
                  </a:cubicBezTo>
                  <a:cubicBezTo>
                    <a:pt x="14114" y="50445"/>
                    <a:pt x="12242" y="47483"/>
                    <a:pt x="11234" y="43944"/>
                  </a:cubicBezTo>
                  <a:cubicBezTo>
                    <a:pt x="10740" y="42185"/>
                    <a:pt x="10514" y="40364"/>
                    <a:pt x="10565" y="38533"/>
                  </a:cubicBezTo>
                  <a:cubicBezTo>
                    <a:pt x="10709" y="33709"/>
                    <a:pt x="12324" y="29450"/>
                    <a:pt x="15513" y="25809"/>
                  </a:cubicBezTo>
                  <a:cubicBezTo>
                    <a:pt x="15595" y="25716"/>
                    <a:pt x="15688" y="25624"/>
                    <a:pt x="15811" y="25500"/>
                  </a:cubicBezTo>
                  <a:lnTo>
                    <a:pt x="21314" y="31847"/>
                  </a:lnTo>
                  <a:cubicBezTo>
                    <a:pt x="21232" y="32269"/>
                    <a:pt x="21448" y="32578"/>
                    <a:pt x="21613" y="32896"/>
                  </a:cubicBezTo>
                  <a:cubicBezTo>
                    <a:pt x="21733" y="33120"/>
                    <a:pt x="21865" y="33320"/>
                    <a:pt x="22102" y="33320"/>
                  </a:cubicBezTo>
                  <a:cubicBezTo>
                    <a:pt x="22170" y="33320"/>
                    <a:pt x="22246" y="33303"/>
                    <a:pt x="22333" y="33267"/>
                  </a:cubicBezTo>
                  <a:cubicBezTo>
                    <a:pt x="23207" y="34254"/>
                    <a:pt x="24380" y="34933"/>
                    <a:pt x="25666" y="35211"/>
                  </a:cubicBezTo>
                  <a:cubicBezTo>
                    <a:pt x="25655" y="35345"/>
                    <a:pt x="25635" y="35437"/>
                    <a:pt x="25635" y="35530"/>
                  </a:cubicBezTo>
                  <a:cubicBezTo>
                    <a:pt x="25614" y="35972"/>
                    <a:pt x="25583" y="36425"/>
                    <a:pt x="25573" y="36867"/>
                  </a:cubicBezTo>
                  <a:cubicBezTo>
                    <a:pt x="25542" y="37124"/>
                    <a:pt x="25666" y="37371"/>
                    <a:pt x="25882" y="37515"/>
                  </a:cubicBezTo>
                  <a:cubicBezTo>
                    <a:pt x="26180" y="37705"/>
                    <a:pt x="26527" y="37801"/>
                    <a:pt x="26873" y="37801"/>
                  </a:cubicBezTo>
                  <a:cubicBezTo>
                    <a:pt x="27148" y="37801"/>
                    <a:pt x="27422" y="37741"/>
                    <a:pt x="27671" y="37618"/>
                  </a:cubicBezTo>
                  <a:cubicBezTo>
                    <a:pt x="27898" y="37515"/>
                    <a:pt x="28052" y="37299"/>
                    <a:pt x="28073" y="37052"/>
                  </a:cubicBezTo>
                  <a:cubicBezTo>
                    <a:pt x="28083" y="36877"/>
                    <a:pt x="28104" y="36702"/>
                    <a:pt x="28104" y="36528"/>
                  </a:cubicBezTo>
                  <a:cubicBezTo>
                    <a:pt x="28124" y="36106"/>
                    <a:pt x="28124" y="35674"/>
                    <a:pt x="28134" y="35231"/>
                  </a:cubicBezTo>
                  <a:cubicBezTo>
                    <a:pt x="28957" y="35046"/>
                    <a:pt x="29739" y="34697"/>
                    <a:pt x="30439" y="34223"/>
                  </a:cubicBezTo>
                  <a:cubicBezTo>
                    <a:pt x="30552" y="34326"/>
                    <a:pt x="30644" y="34409"/>
                    <a:pt x="30747" y="34491"/>
                  </a:cubicBezTo>
                  <a:cubicBezTo>
                    <a:pt x="31344" y="34995"/>
                    <a:pt x="31951" y="35509"/>
                    <a:pt x="32558" y="36024"/>
                  </a:cubicBezTo>
                  <a:cubicBezTo>
                    <a:pt x="32701" y="36167"/>
                    <a:pt x="32895" y="36240"/>
                    <a:pt x="33093" y="36240"/>
                  </a:cubicBezTo>
                  <a:cubicBezTo>
                    <a:pt x="33207" y="36240"/>
                    <a:pt x="33323" y="36216"/>
                    <a:pt x="33432" y="36168"/>
                  </a:cubicBezTo>
                  <a:cubicBezTo>
                    <a:pt x="34059" y="35910"/>
                    <a:pt x="34512" y="35355"/>
                    <a:pt x="34656" y="34686"/>
                  </a:cubicBezTo>
                  <a:cubicBezTo>
                    <a:pt x="34738" y="34347"/>
                    <a:pt x="34605" y="33997"/>
                    <a:pt x="34327" y="33802"/>
                  </a:cubicBezTo>
                  <a:cubicBezTo>
                    <a:pt x="33699" y="33308"/>
                    <a:pt x="33082" y="32794"/>
                    <a:pt x="32465" y="32279"/>
                  </a:cubicBezTo>
                  <a:cubicBezTo>
                    <a:pt x="32393" y="32207"/>
                    <a:pt x="32321" y="32145"/>
                    <a:pt x="32228" y="32063"/>
                  </a:cubicBezTo>
                  <a:cubicBezTo>
                    <a:pt x="32702" y="31065"/>
                    <a:pt x="32887" y="29954"/>
                    <a:pt x="32763" y="28864"/>
                  </a:cubicBezTo>
                  <a:cubicBezTo>
                    <a:pt x="32948" y="28823"/>
                    <a:pt x="33082" y="28792"/>
                    <a:pt x="33226" y="28761"/>
                  </a:cubicBezTo>
                  <a:cubicBezTo>
                    <a:pt x="33648" y="28679"/>
                    <a:pt x="34070" y="28617"/>
                    <a:pt x="34491" y="28525"/>
                  </a:cubicBezTo>
                  <a:cubicBezTo>
                    <a:pt x="34852" y="28453"/>
                    <a:pt x="35026" y="28257"/>
                    <a:pt x="35057" y="27887"/>
                  </a:cubicBezTo>
                  <a:cubicBezTo>
                    <a:pt x="35109" y="27373"/>
                    <a:pt x="34944" y="26858"/>
                    <a:pt x="34594" y="26467"/>
                  </a:cubicBezTo>
                  <a:cubicBezTo>
                    <a:pt x="34490" y="26331"/>
                    <a:pt x="34325" y="26252"/>
                    <a:pt x="34154" y="26252"/>
                  </a:cubicBezTo>
                  <a:cubicBezTo>
                    <a:pt x="34105" y="26252"/>
                    <a:pt x="34056" y="26258"/>
                    <a:pt x="34008" y="26272"/>
                  </a:cubicBezTo>
                  <a:lnTo>
                    <a:pt x="32527" y="26642"/>
                  </a:lnTo>
                  <a:cubicBezTo>
                    <a:pt x="32383" y="26683"/>
                    <a:pt x="32249" y="26724"/>
                    <a:pt x="32095" y="26766"/>
                  </a:cubicBezTo>
                  <a:cubicBezTo>
                    <a:pt x="31724" y="26128"/>
                    <a:pt x="31251" y="25552"/>
                    <a:pt x="30696" y="25068"/>
                  </a:cubicBezTo>
                  <a:cubicBezTo>
                    <a:pt x="30521" y="24451"/>
                    <a:pt x="29935" y="24040"/>
                    <a:pt x="29153" y="23968"/>
                  </a:cubicBezTo>
                  <a:cubicBezTo>
                    <a:pt x="29101" y="23916"/>
                    <a:pt x="29029" y="23844"/>
                    <a:pt x="28978" y="23772"/>
                  </a:cubicBezTo>
                  <a:cubicBezTo>
                    <a:pt x="28597" y="23299"/>
                    <a:pt x="28227" y="22826"/>
                    <a:pt x="27846" y="22363"/>
                  </a:cubicBezTo>
                  <a:cubicBezTo>
                    <a:pt x="24760" y="18536"/>
                    <a:pt x="21664" y="14710"/>
                    <a:pt x="18558" y="10894"/>
                  </a:cubicBezTo>
                  <a:cubicBezTo>
                    <a:pt x="18280" y="10544"/>
                    <a:pt x="17961" y="10235"/>
                    <a:pt x="17611" y="9957"/>
                  </a:cubicBezTo>
                  <a:cubicBezTo>
                    <a:pt x="16932" y="9423"/>
                    <a:pt x="16171" y="9063"/>
                    <a:pt x="15297" y="9032"/>
                  </a:cubicBezTo>
                  <a:cubicBezTo>
                    <a:pt x="14885" y="9021"/>
                    <a:pt x="14484" y="9001"/>
                    <a:pt x="14073" y="8970"/>
                  </a:cubicBezTo>
                  <a:cubicBezTo>
                    <a:pt x="13702" y="8939"/>
                    <a:pt x="13363" y="8775"/>
                    <a:pt x="13126" y="8497"/>
                  </a:cubicBezTo>
                  <a:cubicBezTo>
                    <a:pt x="12653" y="7982"/>
                    <a:pt x="12170" y="7478"/>
                    <a:pt x="11686" y="6964"/>
                  </a:cubicBezTo>
                  <a:cubicBezTo>
                    <a:pt x="10226" y="5411"/>
                    <a:pt x="8765" y="3858"/>
                    <a:pt x="7304" y="2294"/>
                  </a:cubicBezTo>
                  <a:cubicBezTo>
                    <a:pt x="6954" y="1924"/>
                    <a:pt x="6697" y="1502"/>
                    <a:pt x="6656" y="977"/>
                  </a:cubicBezTo>
                  <a:cubicBezTo>
                    <a:pt x="6646" y="792"/>
                    <a:pt x="6625" y="607"/>
                    <a:pt x="6594" y="422"/>
                  </a:cubicBezTo>
                  <a:cubicBezTo>
                    <a:pt x="6541" y="123"/>
                    <a:pt x="6464" y="1"/>
                    <a:pt x="6267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435524" y="1780688"/>
              <a:ext cx="684098" cy="741866"/>
            </a:xfrm>
            <a:custGeom>
              <a:avLst/>
              <a:gdLst/>
              <a:ahLst/>
              <a:cxnLst/>
              <a:rect l="l" t="t" r="r" b="b"/>
              <a:pathLst>
                <a:path w="17396" h="18865" extrusionOk="0">
                  <a:moveTo>
                    <a:pt x="227" y="1"/>
                  </a:moveTo>
                  <a:cubicBezTo>
                    <a:pt x="206" y="145"/>
                    <a:pt x="176" y="279"/>
                    <a:pt x="155" y="423"/>
                  </a:cubicBezTo>
                  <a:cubicBezTo>
                    <a:pt x="1" y="1976"/>
                    <a:pt x="52" y="3550"/>
                    <a:pt x="330" y="5082"/>
                  </a:cubicBezTo>
                  <a:cubicBezTo>
                    <a:pt x="587" y="6584"/>
                    <a:pt x="1029" y="8045"/>
                    <a:pt x="1657" y="9434"/>
                  </a:cubicBezTo>
                  <a:cubicBezTo>
                    <a:pt x="2829" y="12067"/>
                    <a:pt x="4516" y="14320"/>
                    <a:pt x="6841" y="16048"/>
                  </a:cubicBezTo>
                  <a:cubicBezTo>
                    <a:pt x="9300" y="17887"/>
                    <a:pt x="12025" y="18864"/>
                    <a:pt x="15023" y="18864"/>
                  </a:cubicBezTo>
                  <a:cubicBezTo>
                    <a:pt x="15412" y="18864"/>
                    <a:pt x="15804" y="18848"/>
                    <a:pt x="16202" y="18815"/>
                  </a:cubicBezTo>
                  <a:cubicBezTo>
                    <a:pt x="16521" y="18784"/>
                    <a:pt x="16850" y="18733"/>
                    <a:pt x="17169" y="18681"/>
                  </a:cubicBezTo>
                  <a:cubicBezTo>
                    <a:pt x="17282" y="18671"/>
                    <a:pt x="17395" y="18640"/>
                    <a:pt x="17334" y="18424"/>
                  </a:cubicBezTo>
                  <a:cubicBezTo>
                    <a:pt x="17200" y="18424"/>
                    <a:pt x="17056" y="18434"/>
                    <a:pt x="16922" y="18455"/>
                  </a:cubicBezTo>
                  <a:cubicBezTo>
                    <a:pt x="16324" y="18556"/>
                    <a:pt x="15722" y="18606"/>
                    <a:pt x="15118" y="18606"/>
                  </a:cubicBezTo>
                  <a:cubicBezTo>
                    <a:pt x="14859" y="18606"/>
                    <a:pt x="14599" y="18597"/>
                    <a:pt x="14340" y="18578"/>
                  </a:cubicBezTo>
                  <a:cubicBezTo>
                    <a:pt x="11398" y="18404"/>
                    <a:pt x="8816" y="17313"/>
                    <a:pt x="6553" y="15462"/>
                  </a:cubicBezTo>
                  <a:cubicBezTo>
                    <a:pt x="3889" y="13301"/>
                    <a:pt x="2140" y="10514"/>
                    <a:pt x="1112" y="7253"/>
                  </a:cubicBezTo>
                  <a:cubicBezTo>
                    <a:pt x="515" y="5340"/>
                    <a:pt x="237" y="3344"/>
                    <a:pt x="268" y="1338"/>
                  </a:cubicBezTo>
                  <a:cubicBezTo>
                    <a:pt x="278" y="896"/>
                    <a:pt x="289" y="454"/>
                    <a:pt x="299" y="11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523297" y="982194"/>
              <a:ext cx="450704" cy="527112"/>
            </a:xfrm>
            <a:custGeom>
              <a:avLst/>
              <a:gdLst/>
              <a:ahLst/>
              <a:cxnLst/>
              <a:rect l="l" t="t" r="r" b="b"/>
              <a:pathLst>
                <a:path w="11461" h="13404" extrusionOk="0">
                  <a:moveTo>
                    <a:pt x="32" y="0"/>
                  </a:moveTo>
                  <a:cubicBezTo>
                    <a:pt x="1" y="62"/>
                    <a:pt x="1" y="144"/>
                    <a:pt x="32" y="206"/>
                  </a:cubicBezTo>
                  <a:cubicBezTo>
                    <a:pt x="93" y="299"/>
                    <a:pt x="155" y="391"/>
                    <a:pt x="237" y="473"/>
                  </a:cubicBezTo>
                  <a:cubicBezTo>
                    <a:pt x="3869" y="4732"/>
                    <a:pt x="7510" y="8991"/>
                    <a:pt x="11141" y="13249"/>
                  </a:cubicBezTo>
                  <a:cubicBezTo>
                    <a:pt x="11182" y="13301"/>
                    <a:pt x="11223" y="13342"/>
                    <a:pt x="11275" y="13383"/>
                  </a:cubicBezTo>
                  <a:cubicBezTo>
                    <a:pt x="11326" y="13404"/>
                    <a:pt x="11388" y="13404"/>
                    <a:pt x="11450" y="13404"/>
                  </a:cubicBezTo>
                  <a:cubicBezTo>
                    <a:pt x="11460" y="13198"/>
                    <a:pt x="11316" y="13105"/>
                    <a:pt x="11223" y="12992"/>
                  </a:cubicBezTo>
                  <a:cubicBezTo>
                    <a:pt x="8467" y="9762"/>
                    <a:pt x="5710" y="6532"/>
                    <a:pt x="2953" y="3302"/>
                  </a:cubicBezTo>
                  <a:cubicBezTo>
                    <a:pt x="2079" y="2284"/>
                    <a:pt x="1194" y="1276"/>
                    <a:pt x="309" y="257"/>
                  </a:cubicBezTo>
                  <a:cubicBezTo>
                    <a:pt x="217" y="165"/>
                    <a:pt x="124" y="83"/>
                    <a:pt x="32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06967" y="1254166"/>
              <a:ext cx="122222" cy="112509"/>
            </a:xfrm>
            <a:custGeom>
              <a:avLst/>
              <a:gdLst/>
              <a:ahLst/>
              <a:cxnLst/>
              <a:rect l="l" t="t" r="r" b="b"/>
              <a:pathLst>
                <a:path w="3108" h="2861" extrusionOk="0">
                  <a:moveTo>
                    <a:pt x="1570" y="334"/>
                  </a:moveTo>
                  <a:cubicBezTo>
                    <a:pt x="2074" y="334"/>
                    <a:pt x="2526" y="690"/>
                    <a:pt x="2634" y="1211"/>
                  </a:cubicBezTo>
                  <a:cubicBezTo>
                    <a:pt x="2747" y="1797"/>
                    <a:pt x="2367" y="2373"/>
                    <a:pt x="1770" y="2476"/>
                  </a:cubicBezTo>
                  <a:cubicBezTo>
                    <a:pt x="1691" y="2494"/>
                    <a:pt x="1612" y="2503"/>
                    <a:pt x="1534" y="2503"/>
                  </a:cubicBezTo>
                  <a:cubicBezTo>
                    <a:pt x="1036" y="2503"/>
                    <a:pt x="592" y="2148"/>
                    <a:pt x="495" y="1632"/>
                  </a:cubicBezTo>
                  <a:cubicBezTo>
                    <a:pt x="371" y="1046"/>
                    <a:pt x="762" y="470"/>
                    <a:pt x="1348" y="357"/>
                  </a:cubicBezTo>
                  <a:cubicBezTo>
                    <a:pt x="1423" y="341"/>
                    <a:pt x="1497" y="334"/>
                    <a:pt x="1570" y="334"/>
                  </a:cubicBezTo>
                  <a:close/>
                  <a:moveTo>
                    <a:pt x="1562" y="0"/>
                  </a:moveTo>
                  <a:cubicBezTo>
                    <a:pt x="1471" y="0"/>
                    <a:pt x="1379" y="9"/>
                    <a:pt x="1287" y="28"/>
                  </a:cubicBezTo>
                  <a:cubicBezTo>
                    <a:pt x="505" y="182"/>
                    <a:pt x="1" y="943"/>
                    <a:pt x="155" y="1735"/>
                  </a:cubicBezTo>
                  <a:cubicBezTo>
                    <a:pt x="300" y="2398"/>
                    <a:pt x="895" y="2861"/>
                    <a:pt x="1556" y="2861"/>
                  </a:cubicBezTo>
                  <a:cubicBezTo>
                    <a:pt x="1644" y="2861"/>
                    <a:pt x="1732" y="2853"/>
                    <a:pt x="1821" y="2836"/>
                  </a:cubicBezTo>
                  <a:cubicBezTo>
                    <a:pt x="2593" y="2692"/>
                    <a:pt x="3107" y="1941"/>
                    <a:pt x="2953" y="1170"/>
                  </a:cubicBezTo>
                  <a:cubicBezTo>
                    <a:pt x="2826" y="481"/>
                    <a:pt x="2229" y="0"/>
                    <a:pt x="1562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237311" y="2942364"/>
              <a:ext cx="606824" cy="606824"/>
            </a:xfrm>
            <a:custGeom>
              <a:avLst/>
              <a:gdLst/>
              <a:ahLst/>
              <a:cxnLst/>
              <a:rect l="l" t="t" r="r" b="b"/>
              <a:pathLst>
                <a:path w="15431" h="15431" extrusionOk="0">
                  <a:moveTo>
                    <a:pt x="7716" y="1"/>
                  </a:moveTo>
                  <a:cubicBezTo>
                    <a:pt x="3447" y="1"/>
                    <a:pt x="1" y="3457"/>
                    <a:pt x="1" y="7716"/>
                  </a:cubicBezTo>
                  <a:cubicBezTo>
                    <a:pt x="1" y="11974"/>
                    <a:pt x="3447" y="15431"/>
                    <a:pt x="7716" y="15431"/>
                  </a:cubicBezTo>
                  <a:cubicBezTo>
                    <a:pt x="11974" y="15431"/>
                    <a:pt x="15431" y="11974"/>
                    <a:pt x="15431" y="7716"/>
                  </a:cubicBezTo>
                  <a:cubicBezTo>
                    <a:pt x="15431" y="3457"/>
                    <a:pt x="11974" y="1"/>
                    <a:pt x="7716" y="1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213440" y="2894073"/>
              <a:ext cx="616931" cy="606824"/>
            </a:xfrm>
            <a:custGeom>
              <a:avLst/>
              <a:gdLst/>
              <a:ahLst/>
              <a:cxnLst/>
              <a:rect l="l" t="t" r="r" b="b"/>
              <a:pathLst>
                <a:path w="15688" h="15431" extrusionOk="0">
                  <a:moveTo>
                    <a:pt x="7859" y="333"/>
                  </a:moveTo>
                  <a:cubicBezTo>
                    <a:pt x="11851" y="333"/>
                    <a:pt x="15143" y="3591"/>
                    <a:pt x="15184" y="7648"/>
                  </a:cubicBezTo>
                  <a:cubicBezTo>
                    <a:pt x="15235" y="11756"/>
                    <a:pt x="11841" y="15054"/>
                    <a:pt x="7837" y="15054"/>
                  </a:cubicBezTo>
                  <a:cubicBezTo>
                    <a:pt x="7831" y="15054"/>
                    <a:pt x="7825" y="15054"/>
                    <a:pt x="7819" y="15054"/>
                  </a:cubicBezTo>
                  <a:cubicBezTo>
                    <a:pt x="7782" y="15054"/>
                    <a:pt x="7745" y="15055"/>
                    <a:pt x="7709" y="15055"/>
                  </a:cubicBezTo>
                  <a:cubicBezTo>
                    <a:pt x="3786" y="15055"/>
                    <a:pt x="494" y="11787"/>
                    <a:pt x="453" y="7812"/>
                  </a:cubicBezTo>
                  <a:cubicBezTo>
                    <a:pt x="381" y="3728"/>
                    <a:pt x="3663" y="375"/>
                    <a:pt x="7747" y="334"/>
                  </a:cubicBezTo>
                  <a:cubicBezTo>
                    <a:pt x="7784" y="333"/>
                    <a:pt x="7821" y="333"/>
                    <a:pt x="7859" y="333"/>
                  </a:cubicBezTo>
                  <a:close/>
                  <a:moveTo>
                    <a:pt x="7782" y="0"/>
                  </a:moveTo>
                  <a:cubicBezTo>
                    <a:pt x="3600" y="0"/>
                    <a:pt x="164" y="3353"/>
                    <a:pt x="93" y="7565"/>
                  </a:cubicBezTo>
                  <a:cubicBezTo>
                    <a:pt x="1" y="11762"/>
                    <a:pt x="3303" y="15260"/>
                    <a:pt x="7500" y="15424"/>
                  </a:cubicBezTo>
                  <a:cubicBezTo>
                    <a:pt x="7605" y="15428"/>
                    <a:pt x="7710" y="15430"/>
                    <a:pt x="7814" y="15430"/>
                  </a:cubicBezTo>
                  <a:cubicBezTo>
                    <a:pt x="11856" y="15430"/>
                    <a:pt x="15292" y="12351"/>
                    <a:pt x="15503" y="8049"/>
                  </a:cubicBezTo>
                  <a:cubicBezTo>
                    <a:pt x="15688" y="3759"/>
                    <a:pt x="12334" y="138"/>
                    <a:pt x="8045" y="5"/>
                  </a:cubicBezTo>
                  <a:cubicBezTo>
                    <a:pt x="7957" y="2"/>
                    <a:pt x="7869" y="0"/>
                    <a:pt x="7782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57320" y="619095"/>
              <a:ext cx="606824" cy="578471"/>
            </a:xfrm>
            <a:custGeom>
              <a:avLst/>
              <a:gdLst/>
              <a:ahLst/>
              <a:cxnLst/>
              <a:rect l="l" t="t" r="r" b="b"/>
              <a:pathLst>
                <a:path w="15431" h="14710" fill="none" extrusionOk="0">
                  <a:moveTo>
                    <a:pt x="14299" y="10318"/>
                  </a:moveTo>
                  <a:cubicBezTo>
                    <a:pt x="12849" y="11418"/>
                    <a:pt x="11480" y="11140"/>
                    <a:pt x="10225" y="9495"/>
                  </a:cubicBezTo>
                  <a:lnTo>
                    <a:pt x="7397" y="5781"/>
                  </a:lnTo>
                  <a:lnTo>
                    <a:pt x="6029" y="6820"/>
                  </a:lnTo>
                  <a:lnTo>
                    <a:pt x="10472" y="12642"/>
                  </a:lnTo>
                  <a:cubicBezTo>
                    <a:pt x="10524" y="12714"/>
                    <a:pt x="10524" y="12817"/>
                    <a:pt x="10462" y="12889"/>
                  </a:cubicBezTo>
                  <a:cubicBezTo>
                    <a:pt x="10359" y="13002"/>
                    <a:pt x="10205" y="13167"/>
                    <a:pt x="9968" y="13414"/>
                  </a:cubicBezTo>
                  <a:cubicBezTo>
                    <a:pt x="9547" y="13856"/>
                    <a:pt x="9063" y="14237"/>
                    <a:pt x="8528" y="14525"/>
                  </a:cubicBezTo>
                  <a:cubicBezTo>
                    <a:pt x="8312" y="14638"/>
                    <a:pt x="8065" y="14700"/>
                    <a:pt x="7818" y="14710"/>
                  </a:cubicBezTo>
                  <a:cubicBezTo>
                    <a:pt x="7572" y="14710"/>
                    <a:pt x="7325" y="14638"/>
                    <a:pt x="7119" y="14494"/>
                  </a:cubicBezTo>
                  <a:cubicBezTo>
                    <a:pt x="6872" y="14319"/>
                    <a:pt x="6646" y="14093"/>
                    <a:pt x="6471" y="13846"/>
                  </a:cubicBezTo>
                  <a:lnTo>
                    <a:pt x="2922" y="9196"/>
                  </a:lnTo>
                  <a:lnTo>
                    <a:pt x="1924" y="9958"/>
                  </a:lnTo>
                  <a:cubicBezTo>
                    <a:pt x="1873" y="9999"/>
                    <a:pt x="1790" y="10009"/>
                    <a:pt x="1729" y="9978"/>
                  </a:cubicBezTo>
                  <a:cubicBezTo>
                    <a:pt x="1523" y="9875"/>
                    <a:pt x="1317" y="9762"/>
                    <a:pt x="1132" y="9628"/>
                  </a:cubicBezTo>
                  <a:cubicBezTo>
                    <a:pt x="885" y="9474"/>
                    <a:pt x="680" y="9268"/>
                    <a:pt x="505" y="9032"/>
                  </a:cubicBezTo>
                  <a:cubicBezTo>
                    <a:pt x="155" y="8579"/>
                    <a:pt x="1" y="8157"/>
                    <a:pt x="62" y="7777"/>
                  </a:cubicBezTo>
                  <a:cubicBezTo>
                    <a:pt x="124" y="7396"/>
                    <a:pt x="330" y="7067"/>
                    <a:pt x="649" y="6841"/>
                  </a:cubicBezTo>
                  <a:lnTo>
                    <a:pt x="9567" y="41"/>
                  </a:lnTo>
                  <a:cubicBezTo>
                    <a:pt x="9619" y="0"/>
                    <a:pt x="9701" y="0"/>
                    <a:pt x="9763" y="21"/>
                  </a:cubicBezTo>
                  <a:cubicBezTo>
                    <a:pt x="9968" y="124"/>
                    <a:pt x="10164" y="237"/>
                    <a:pt x="10359" y="370"/>
                  </a:cubicBezTo>
                  <a:cubicBezTo>
                    <a:pt x="10596" y="525"/>
                    <a:pt x="10812" y="730"/>
                    <a:pt x="10987" y="967"/>
                  </a:cubicBezTo>
                  <a:cubicBezTo>
                    <a:pt x="11336" y="1420"/>
                    <a:pt x="11480" y="1841"/>
                    <a:pt x="11429" y="2222"/>
                  </a:cubicBezTo>
                  <a:cubicBezTo>
                    <a:pt x="11367" y="2603"/>
                    <a:pt x="11162" y="2942"/>
                    <a:pt x="10843" y="3158"/>
                  </a:cubicBezTo>
                  <a:lnTo>
                    <a:pt x="10503" y="3415"/>
                  </a:lnTo>
                  <a:lnTo>
                    <a:pt x="12807" y="6440"/>
                  </a:lnTo>
                  <a:cubicBezTo>
                    <a:pt x="13034" y="6738"/>
                    <a:pt x="13250" y="6902"/>
                    <a:pt x="13466" y="6933"/>
                  </a:cubicBezTo>
                  <a:cubicBezTo>
                    <a:pt x="13671" y="6964"/>
                    <a:pt x="13908" y="6872"/>
                    <a:pt x="14186" y="6676"/>
                  </a:cubicBezTo>
                  <a:cubicBezTo>
                    <a:pt x="14258" y="6625"/>
                    <a:pt x="14350" y="6625"/>
                    <a:pt x="14422" y="6676"/>
                  </a:cubicBezTo>
                  <a:cubicBezTo>
                    <a:pt x="14618" y="6841"/>
                    <a:pt x="14803" y="7026"/>
                    <a:pt x="14957" y="7232"/>
                  </a:cubicBezTo>
                  <a:cubicBezTo>
                    <a:pt x="15286" y="7653"/>
                    <a:pt x="15430" y="8199"/>
                    <a:pt x="15369" y="8723"/>
                  </a:cubicBezTo>
                  <a:cubicBezTo>
                    <a:pt x="15307" y="9289"/>
                    <a:pt x="14947" y="9824"/>
                    <a:pt x="14299" y="10318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261201" y="815928"/>
              <a:ext cx="436940" cy="433676"/>
            </a:xfrm>
            <a:custGeom>
              <a:avLst/>
              <a:gdLst/>
              <a:ahLst/>
              <a:cxnLst/>
              <a:rect l="l" t="t" r="r" b="b"/>
              <a:pathLst>
                <a:path w="11111" h="11028" fill="none" extrusionOk="0">
                  <a:moveTo>
                    <a:pt x="2542" y="11017"/>
                  </a:moveTo>
                  <a:lnTo>
                    <a:pt x="2511" y="11017"/>
                  </a:lnTo>
                  <a:cubicBezTo>
                    <a:pt x="2182" y="10976"/>
                    <a:pt x="1863" y="10873"/>
                    <a:pt x="1575" y="10729"/>
                  </a:cubicBezTo>
                  <a:cubicBezTo>
                    <a:pt x="1297" y="10596"/>
                    <a:pt x="1050" y="10421"/>
                    <a:pt x="824" y="10225"/>
                  </a:cubicBezTo>
                  <a:cubicBezTo>
                    <a:pt x="618" y="10030"/>
                    <a:pt x="443" y="9814"/>
                    <a:pt x="320" y="9567"/>
                  </a:cubicBezTo>
                  <a:cubicBezTo>
                    <a:pt x="196" y="9351"/>
                    <a:pt x="135" y="9104"/>
                    <a:pt x="124" y="8847"/>
                  </a:cubicBezTo>
                  <a:cubicBezTo>
                    <a:pt x="124" y="8466"/>
                    <a:pt x="351" y="8045"/>
                    <a:pt x="803" y="7571"/>
                  </a:cubicBezTo>
                  <a:lnTo>
                    <a:pt x="2891" y="5319"/>
                  </a:lnTo>
                  <a:lnTo>
                    <a:pt x="63" y="2418"/>
                  </a:lnTo>
                  <a:cubicBezTo>
                    <a:pt x="21" y="2366"/>
                    <a:pt x="1" y="2294"/>
                    <a:pt x="21" y="2233"/>
                  </a:cubicBezTo>
                  <a:cubicBezTo>
                    <a:pt x="93" y="1965"/>
                    <a:pt x="196" y="1708"/>
                    <a:pt x="340" y="1472"/>
                  </a:cubicBezTo>
                  <a:cubicBezTo>
                    <a:pt x="474" y="1214"/>
                    <a:pt x="649" y="988"/>
                    <a:pt x="865" y="793"/>
                  </a:cubicBezTo>
                  <a:cubicBezTo>
                    <a:pt x="1060" y="597"/>
                    <a:pt x="1287" y="443"/>
                    <a:pt x="1534" y="319"/>
                  </a:cubicBezTo>
                  <a:cubicBezTo>
                    <a:pt x="1770" y="196"/>
                    <a:pt x="2038" y="134"/>
                    <a:pt x="2305" y="134"/>
                  </a:cubicBezTo>
                  <a:cubicBezTo>
                    <a:pt x="2788" y="124"/>
                    <a:pt x="3251" y="350"/>
                    <a:pt x="3550" y="721"/>
                  </a:cubicBezTo>
                  <a:lnTo>
                    <a:pt x="5648" y="3004"/>
                  </a:lnTo>
                  <a:lnTo>
                    <a:pt x="8446" y="73"/>
                  </a:lnTo>
                  <a:cubicBezTo>
                    <a:pt x="8498" y="21"/>
                    <a:pt x="8580" y="1"/>
                    <a:pt x="8652" y="21"/>
                  </a:cubicBezTo>
                  <a:cubicBezTo>
                    <a:pt x="9176" y="186"/>
                    <a:pt x="9650" y="484"/>
                    <a:pt x="10040" y="875"/>
                  </a:cubicBezTo>
                  <a:cubicBezTo>
                    <a:pt x="10431" y="1245"/>
                    <a:pt x="10658" y="1749"/>
                    <a:pt x="10668" y="2284"/>
                  </a:cubicBezTo>
                  <a:cubicBezTo>
                    <a:pt x="10668" y="2510"/>
                    <a:pt x="10606" y="2747"/>
                    <a:pt x="10503" y="2953"/>
                  </a:cubicBezTo>
                  <a:cubicBezTo>
                    <a:pt x="10370" y="3210"/>
                    <a:pt x="10195" y="3436"/>
                    <a:pt x="9989" y="3632"/>
                  </a:cubicBezTo>
                  <a:lnTo>
                    <a:pt x="8220" y="5473"/>
                  </a:lnTo>
                  <a:lnTo>
                    <a:pt x="11049" y="8724"/>
                  </a:lnTo>
                  <a:cubicBezTo>
                    <a:pt x="11090" y="8775"/>
                    <a:pt x="11110" y="8847"/>
                    <a:pt x="11090" y="8909"/>
                  </a:cubicBezTo>
                  <a:cubicBezTo>
                    <a:pt x="10935" y="9454"/>
                    <a:pt x="10637" y="9937"/>
                    <a:pt x="10226" y="10328"/>
                  </a:cubicBezTo>
                  <a:cubicBezTo>
                    <a:pt x="9824" y="10678"/>
                    <a:pt x="9300" y="10873"/>
                    <a:pt x="8755" y="10863"/>
                  </a:cubicBezTo>
                  <a:cubicBezTo>
                    <a:pt x="8508" y="10853"/>
                    <a:pt x="8271" y="10791"/>
                    <a:pt x="8045" y="10699"/>
                  </a:cubicBezTo>
                  <a:cubicBezTo>
                    <a:pt x="7767" y="10575"/>
                    <a:pt x="7520" y="10390"/>
                    <a:pt x="7335" y="10143"/>
                  </a:cubicBezTo>
                  <a:lnTo>
                    <a:pt x="5504" y="7931"/>
                  </a:lnTo>
                  <a:lnTo>
                    <a:pt x="2686" y="10966"/>
                  </a:lnTo>
                  <a:cubicBezTo>
                    <a:pt x="2655" y="11007"/>
                    <a:pt x="2593" y="11028"/>
                    <a:pt x="2542" y="11017"/>
                  </a:cubicBezTo>
                  <a:close/>
                  <a:moveTo>
                    <a:pt x="937" y="7705"/>
                  </a:move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859283" y="4242882"/>
              <a:ext cx="392817" cy="421171"/>
            </a:xfrm>
            <a:custGeom>
              <a:avLst/>
              <a:gdLst/>
              <a:ahLst/>
              <a:cxnLst/>
              <a:rect l="l" t="t" r="r" b="b"/>
              <a:pathLst>
                <a:path w="9989" h="10710" fill="none" extrusionOk="0">
                  <a:moveTo>
                    <a:pt x="5709" y="10709"/>
                  </a:moveTo>
                  <a:cubicBezTo>
                    <a:pt x="4958" y="10709"/>
                    <a:pt x="4084" y="10514"/>
                    <a:pt x="3107" y="10133"/>
                  </a:cubicBezTo>
                  <a:cubicBezTo>
                    <a:pt x="2953" y="10071"/>
                    <a:pt x="2767" y="9999"/>
                    <a:pt x="2541" y="9897"/>
                  </a:cubicBezTo>
                  <a:cubicBezTo>
                    <a:pt x="2315" y="9794"/>
                    <a:pt x="2099" y="9691"/>
                    <a:pt x="1872" y="9578"/>
                  </a:cubicBezTo>
                  <a:cubicBezTo>
                    <a:pt x="1656" y="9454"/>
                    <a:pt x="1440" y="9331"/>
                    <a:pt x="1224" y="9197"/>
                  </a:cubicBezTo>
                  <a:cubicBezTo>
                    <a:pt x="1019" y="9063"/>
                    <a:pt x="823" y="8919"/>
                    <a:pt x="638" y="8755"/>
                  </a:cubicBezTo>
                  <a:cubicBezTo>
                    <a:pt x="144" y="8302"/>
                    <a:pt x="0" y="7767"/>
                    <a:pt x="216" y="7212"/>
                  </a:cubicBezTo>
                  <a:lnTo>
                    <a:pt x="2788" y="618"/>
                  </a:lnTo>
                  <a:cubicBezTo>
                    <a:pt x="2860" y="402"/>
                    <a:pt x="3025" y="217"/>
                    <a:pt x="3230" y="124"/>
                  </a:cubicBezTo>
                  <a:cubicBezTo>
                    <a:pt x="3436" y="42"/>
                    <a:pt x="3652" y="1"/>
                    <a:pt x="3868" y="11"/>
                  </a:cubicBezTo>
                  <a:cubicBezTo>
                    <a:pt x="4321" y="42"/>
                    <a:pt x="4773" y="124"/>
                    <a:pt x="5205" y="248"/>
                  </a:cubicBezTo>
                  <a:cubicBezTo>
                    <a:pt x="5720" y="392"/>
                    <a:pt x="6234" y="556"/>
                    <a:pt x="6738" y="752"/>
                  </a:cubicBezTo>
                  <a:cubicBezTo>
                    <a:pt x="7972" y="1235"/>
                    <a:pt x="8857" y="1832"/>
                    <a:pt x="9361" y="2511"/>
                  </a:cubicBezTo>
                  <a:cubicBezTo>
                    <a:pt x="9896" y="3221"/>
                    <a:pt x="9988" y="4044"/>
                    <a:pt x="9628" y="4959"/>
                  </a:cubicBezTo>
                  <a:cubicBezTo>
                    <a:pt x="9464" y="5391"/>
                    <a:pt x="9155" y="5761"/>
                    <a:pt x="8754" y="5998"/>
                  </a:cubicBezTo>
                  <a:cubicBezTo>
                    <a:pt x="8487" y="6152"/>
                    <a:pt x="8199" y="6255"/>
                    <a:pt x="7890" y="6296"/>
                  </a:cubicBezTo>
                  <a:cubicBezTo>
                    <a:pt x="8147" y="6564"/>
                    <a:pt x="8353" y="6883"/>
                    <a:pt x="8487" y="7232"/>
                  </a:cubicBezTo>
                  <a:cubicBezTo>
                    <a:pt x="8682" y="7757"/>
                    <a:pt x="8672" y="8343"/>
                    <a:pt x="8446" y="8868"/>
                  </a:cubicBezTo>
                  <a:cubicBezTo>
                    <a:pt x="8065" y="9855"/>
                    <a:pt x="7396" y="10452"/>
                    <a:pt x="6460" y="10648"/>
                  </a:cubicBezTo>
                  <a:cubicBezTo>
                    <a:pt x="6213" y="10689"/>
                    <a:pt x="5966" y="10709"/>
                    <a:pt x="5709" y="10709"/>
                  </a:cubicBezTo>
                  <a:close/>
                  <a:moveTo>
                    <a:pt x="4856" y="8487"/>
                  </a:moveTo>
                  <a:cubicBezTo>
                    <a:pt x="4567" y="8477"/>
                    <a:pt x="4290" y="8426"/>
                    <a:pt x="4022" y="8312"/>
                  </a:cubicBezTo>
                  <a:cubicBezTo>
                    <a:pt x="3837" y="8240"/>
                    <a:pt x="3642" y="8158"/>
                    <a:pt x="3426" y="8055"/>
                  </a:cubicBezTo>
                  <a:cubicBezTo>
                    <a:pt x="3251" y="7973"/>
                    <a:pt x="3076" y="7880"/>
                    <a:pt x="2911" y="7757"/>
                  </a:cubicBezTo>
                  <a:cubicBezTo>
                    <a:pt x="2850" y="7706"/>
                    <a:pt x="2819" y="7623"/>
                    <a:pt x="2850" y="7541"/>
                  </a:cubicBezTo>
                  <a:lnTo>
                    <a:pt x="3529" y="5813"/>
                  </a:lnTo>
                  <a:cubicBezTo>
                    <a:pt x="3539" y="5772"/>
                    <a:pt x="3580" y="5731"/>
                    <a:pt x="3621" y="5710"/>
                  </a:cubicBezTo>
                  <a:cubicBezTo>
                    <a:pt x="3673" y="5689"/>
                    <a:pt x="3724" y="5689"/>
                    <a:pt x="3775" y="5710"/>
                  </a:cubicBezTo>
                  <a:lnTo>
                    <a:pt x="4928" y="6163"/>
                  </a:lnTo>
                  <a:cubicBezTo>
                    <a:pt x="5390" y="6337"/>
                    <a:pt x="5699" y="6543"/>
                    <a:pt x="5884" y="6790"/>
                  </a:cubicBezTo>
                  <a:cubicBezTo>
                    <a:pt x="6080" y="7058"/>
                    <a:pt x="6110" y="7387"/>
                    <a:pt x="5956" y="7757"/>
                  </a:cubicBezTo>
                  <a:cubicBezTo>
                    <a:pt x="5843" y="8127"/>
                    <a:pt x="5534" y="8395"/>
                    <a:pt x="5154" y="8467"/>
                  </a:cubicBezTo>
                  <a:cubicBezTo>
                    <a:pt x="5061" y="8477"/>
                    <a:pt x="4958" y="8487"/>
                    <a:pt x="4856" y="8487"/>
                  </a:cubicBezTo>
                  <a:close/>
                  <a:moveTo>
                    <a:pt x="6110" y="4918"/>
                  </a:moveTo>
                  <a:cubicBezTo>
                    <a:pt x="5843" y="4908"/>
                    <a:pt x="5576" y="4846"/>
                    <a:pt x="5339" y="4743"/>
                  </a:cubicBezTo>
                  <a:lnTo>
                    <a:pt x="4310" y="4342"/>
                  </a:lnTo>
                  <a:cubicBezTo>
                    <a:pt x="4259" y="4321"/>
                    <a:pt x="4218" y="4290"/>
                    <a:pt x="4197" y="4239"/>
                  </a:cubicBezTo>
                  <a:cubicBezTo>
                    <a:pt x="4177" y="4198"/>
                    <a:pt x="4177" y="4146"/>
                    <a:pt x="4197" y="4095"/>
                  </a:cubicBezTo>
                  <a:lnTo>
                    <a:pt x="4845" y="2439"/>
                  </a:lnTo>
                  <a:cubicBezTo>
                    <a:pt x="4876" y="2346"/>
                    <a:pt x="4969" y="2295"/>
                    <a:pt x="5061" y="2315"/>
                  </a:cubicBezTo>
                  <a:cubicBezTo>
                    <a:pt x="5226" y="2346"/>
                    <a:pt x="5380" y="2387"/>
                    <a:pt x="5534" y="2449"/>
                  </a:cubicBezTo>
                  <a:cubicBezTo>
                    <a:pt x="5720" y="2511"/>
                    <a:pt x="5894" y="2562"/>
                    <a:pt x="6038" y="2624"/>
                  </a:cubicBezTo>
                  <a:cubicBezTo>
                    <a:pt x="6501" y="2809"/>
                    <a:pt x="6810" y="3025"/>
                    <a:pt x="6995" y="3293"/>
                  </a:cubicBezTo>
                  <a:cubicBezTo>
                    <a:pt x="7180" y="3560"/>
                    <a:pt x="7211" y="3900"/>
                    <a:pt x="7088" y="4198"/>
                  </a:cubicBezTo>
                  <a:cubicBezTo>
                    <a:pt x="6985" y="4517"/>
                    <a:pt x="6748" y="4764"/>
                    <a:pt x="6440" y="4867"/>
                  </a:cubicBezTo>
                  <a:cubicBezTo>
                    <a:pt x="6326" y="4908"/>
                    <a:pt x="6213" y="4918"/>
                    <a:pt x="6110" y="4918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7852216" y="-479319"/>
              <a:ext cx="372211" cy="459945"/>
            </a:xfrm>
            <a:custGeom>
              <a:avLst/>
              <a:gdLst/>
              <a:ahLst/>
              <a:cxnLst/>
              <a:rect l="l" t="t" r="r" b="b"/>
              <a:pathLst>
                <a:path w="9465" h="11696" fill="none" extrusionOk="0">
                  <a:moveTo>
                    <a:pt x="7561" y="11686"/>
                  </a:moveTo>
                  <a:cubicBezTo>
                    <a:pt x="7222" y="11686"/>
                    <a:pt x="6882" y="11603"/>
                    <a:pt x="6563" y="11470"/>
                  </a:cubicBezTo>
                  <a:cubicBezTo>
                    <a:pt x="6255" y="11336"/>
                    <a:pt x="5884" y="11140"/>
                    <a:pt x="5432" y="10883"/>
                  </a:cubicBezTo>
                  <a:lnTo>
                    <a:pt x="5432" y="10883"/>
                  </a:lnTo>
                  <a:lnTo>
                    <a:pt x="669" y="8137"/>
                  </a:lnTo>
                  <a:cubicBezTo>
                    <a:pt x="649" y="8126"/>
                    <a:pt x="628" y="8106"/>
                    <a:pt x="618" y="8085"/>
                  </a:cubicBezTo>
                  <a:cubicBezTo>
                    <a:pt x="206" y="7550"/>
                    <a:pt x="0" y="6841"/>
                    <a:pt x="0" y="5977"/>
                  </a:cubicBezTo>
                  <a:cubicBezTo>
                    <a:pt x="0" y="5339"/>
                    <a:pt x="93" y="4824"/>
                    <a:pt x="288" y="4454"/>
                  </a:cubicBezTo>
                  <a:cubicBezTo>
                    <a:pt x="474" y="4084"/>
                    <a:pt x="772" y="3775"/>
                    <a:pt x="1142" y="3580"/>
                  </a:cubicBezTo>
                  <a:lnTo>
                    <a:pt x="7222" y="31"/>
                  </a:lnTo>
                  <a:cubicBezTo>
                    <a:pt x="7273" y="10"/>
                    <a:pt x="7324" y="0"/>
                    <a:pt x="7376" y="10"/>
                  </a:cubicBezTo>
                  <a:cubicBezTo>
                    <a:pt x="8147" y="216"/>
                    <a:pt x="8662" y="494"/>
                    <a:pt x="8950" y="864"/>
                  </a:cubicBezTo>
                  <a:cubicBezTo>
                    <a:pt x="9217" y="1204"/>
                    <a:pt x="9372" y="1625"/>
                    <a:pt x="9372" y="2057"/>
                  </a:cubicBezTo>
                  <a:cubicBezTo>
                    <a:pt x="9372" y="2623"/>
                    <a:pt x="9227" y="3076"/>
                    <a:pt x="8939" y="3395"/>
                  </a:cubicBezTo>
                  <a:cubicBezTo>
                    <a:pt x="8590" y="3755"/>
                    <a:pt x="8189" y="4043"/>
                    <a:pt x="7736" y="4248"/>
                  </a:cubicBezTo>
                  <a:lnTo>
                    <a:pt x="4177" y="6049"/>
                  </a:lnTo>
                  <a:lnTo>
                    <a:pt x="9300" y="8703"/>
                  </a:lnTo>
                  <a:cubicBezTo>
                    <a:pt x="9341" y="8723"/>
                    <a:pt x="9372" y="8764"/>
                    <a:pt x="9392" y="8816"/>
                  </a:cubicBezTo>
                  <a:cubicBezTo>
                    <a:pt x="9423" y="8929"/>
                    <a:pt x="9444" y="9052"/>
                    <a:pt x="9454" y="9176"/>
                  </a:cubicBezTo>
                  <a:cubicBezTo>
                    <a:pt x="9464" y="9299"/>
                    <a:pt x="9464" y="9412"/>
                    <a:pt x="9464" y="9515"/>
                  </a:cubicBezTo>
                  <a:cubicBezTo>
                    <a:pt x="9464" y="9783"/>
                    <a:pt x="9433" y="10050"/>
                    <a:pt x="9372" y="10317"/>
                  </a:cubicBezTo>
                  <a:cubicBezTo>
                    <a:pt x="9310" y="10564"/>
                    <a:pt x="9197" y="10801"/>
                    <a:pt x="9053" y="11007"/>
                  </a:cubicBezTo>
                  <a:cubicBezTo>
                    <a:pt x="8888" y="11212"/>
                    <a:pt x="8693" y="11377"/>
                    <a:pt x="8466" y="11490"/>
                  </a:cubicBezTo>
                  <a:cubicBezTo>
                    <a:pt x="8178" y="11624"/>
                    <a:pt x="7870" y="11696"/>
                    <a:pt x="7561" y="11686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051721" y="-653293"/>
              <a:ext cx="1225288" cy="1305826"/>
            </a:xfrm>
            <a:custGeom>
              <a:avLst/>
              <a:gdLst/>
              <a:ahLst/>
              <a:cxnLst/>
              <a:rect l="l" t="t" r="r" b="b"/>
              <a:pathLst>
                <a:path w="31158" h="33206" fill="none" extrusionOk="0">
                  <a:moveTo>
                    <a:pt x="22445" y="7047"/>
                  </a:moveTo>
                  <a:lnTo>
                    <a:pt x="23309" y="5854"/>
                  </a:lnTo>
                  <a:lnTo>
                    <a:pt x="26066" y="7860"/>
                  </a:lnTo>
                  <a:cubicBezTo>
                    <a:pt x="26066" y="7860"/>
                    <a:pt x="28257" y="4908"/>
                    <a:pt x="24883" y="2459"/>
                  </a:cubicBezTo>
                  <a:cubicBezTo>
                    <a:pt x="21509" y="1"/>
                    <a:pt x="19380" y="3005"/>
                    <a:pt x="19380" y="3005"/>
                  </a:cubicBezTo>
                  <a:lnTo>
                    <a:pt x="22126" y="5000"/>
                  </a:lnTo>
                  <a:lnTo>
                    <a:pt x="21118" y="6389"/>
                  </a:lnTo>
                  <a:cubicBezTo>
                    <a:pt x="19400" y="5658"/>
                    <a:pt x="17549" y="5288"/>
                    <a:pt x="15687" y="5329"/>
                  </a:cubicBezTo>
                  <a:lnTo>
                    <a:pt x="15378" y="3406"/>
                  </a:lnTo>
                  <a:lnTo>
                    <a:pt x="11788" y="3982"/>
                  </a:lnTo>
                  <a:lnTo>
                    <a:pt x="12087" y="5895"/>
                  </a:lnTo>
                  <a:cubicBezTo>
                    <a:pt x="10307" y="6440"/>
                    <a:pt x="8651" y="7356"/>
                    <a:pt x="7252" y="8590"/>
                  </a:cubicBezTo>
                  <a:lnTo>
                    <a:pt x="5853" y="7582"/>
                  </a:lnTo>
                  <a:lnTo>
                    <a:pt x="7859" y="4825"/>
                  </a:lnTo>
                  <a:cubicBezTo>
                    <a:pt x="7859" y="4825"/>
                    <a:pt x="4907" y="2634"/>
                    <a:pt x="2459" y="6008"/>
                  </a:cubicBezTo>
                  <a:cubicBezTo>
                    <a:pt x="0" y="9382"/>
                    <a:pt x="3004" y="11512"/>
                    <a:pt x="3004" y="11512"/>
                  </a:cubicBezTo>
                  <a:lnTo>
                    <a:pt x="4999" y="8755"/>
                  </a:lnTo>
                  <a:lnTo>
                    <a:pt x="6193" y="9619"/>
                  </a:lnTo>
                  <a:cubicBezTo>
                    <a:pt x="1029" y="15276"/>
                    <a:pt x="1749" y="24123"/>
                    <a:pt x="7766" y="28865"/>
                  </a:cubicBezTo>
                  <a:lnTo>
                    <a:pt x="7509" y="33206"/>
                  </a:lnTo>
                  <a:lnTo>
                    <a:pt x="8486" y="33052"/>
                  </a:lnTo>
                  <a:lnTo>
                    <a:pt x="9731" y="30161"/>
                  </a:lnTo>
                  <a:cubicBezTo>
                    <a:pt x="14936" y="32928"/>
                    <a:pt x="21345" y="31910"/>
                    <a:pt x="25439" y="27672"/>
                  </a:cubicBezTo>
                  <a:lnTo>
                    <a:pt x="27517" y="30038"/>
                  </a:lnTo>
                  <a:lnTo>
                    <a:pt x="28504" y="29883"/>
                  </a:lnTo>
                  <a:lnTo>
                    <a:pt x="26910" y="25830"/>
                  </a:lnTo>
                  <a:cubicBezTo>
                    <a:pt x="31158" y="19463"/>
                    <a:pt x="29111" y="10833"/>
                    <a:pt x="22445" y="7047"/>
                  </a:cubicBezTo>
                  <a:close/>
                  <a:moveTo>
                    <a:pt x="17559" y="28793"/>
                  </a:moveTo>
                  <a:cubicBezTo>
                    <a:pt x="13403" y="29451"/>
                    <a:pt x="9258" y="27538"/>
                    <a:pt x="7067" y="23958"/>
                  </a:cubicBezTo>
                  <a:cubicBezTo>
                    <a:pt x="4866" y="20368"/>
                    <a:pt x="5040" y="15811"/>
                    <a:pt x="7520" y="12406"/>
                  </a:cubicBezTo>
                  <a:cubicBezTo>
                    <a:pt x="9988" y="9002"/>
                    <a:pt x="14267" y="7417"/>
                    <a:pt x="18362" y="8405"/>
                  </a:cubicBezTo>
                  <a:cubicBezTo>
                    <a:pt x="22445" y="9382"/>
                    <a:pt x="25542" y="12736"/>
                    <a:pt x="26200" y="16891"/>
                  </a:cubicBezTo>
                  <a:cubicBezTo>
                    <a:pt x="27105" y="22559"/>
                    <a:pt x="23237" y="27888"/>
                    <a:pt x="17559" y="28793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645529" y="44922"/>
              <a:ext cx="59499" cy="59892"/>
            </a:xfrm>
            <a:custGeom>
              <a:avLst/>
              <a:gdLst/>
              <a:ahLst/>
              <a:cxnLst/>
              <a:rect l="l" t="t" r="r" b="b"/>
              <a:pathLst>
                <a:path w="1513" h="1523" fill="none" extrusionOk="0">
                  <a:moveTo>
                    <a:pt x="1461" y="720"/>
                  </a:moveTo>
                  <a:cubicBezTo>
                    <a:pt x="1369" y="165"/>
                    <a:pt x="659" y="0"/>
                    <a:pt x="330" y="443"/>
                  </a:cubicBezTo>
                  <a:cubicBezTo>
                    <a:pt x="1" y="895"/>
                    <a:pt x="392" y="1523"/>
                    <a:pt x="937" y="1430"/>
                  </a:cubicBezTo>
                  <a:cubicBezTo>
                    <a:pt x="1276" y="1379"/>
                    <a:pt x="1513" y="1060"/>
                    <a:pt x="1461" y="720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859103" y="-147613"/>
              <a:ext cx="87419" cy="72830"/>
            </a:xfrm>
            <a:custGeom>
              <a:avLst/>
              <a:gdLst/>
              <a:ahLst/>
              <a:cxnLst/>
              <a:rect l="l" t="t" r="r" b="b"/>
              <a:pathLst>
                <a:path w="2223" h="1852" fill="none" extrusionOk="0">
                  <a:moveTo>
                    <a:pt x="1647" y="1564"/>
                  </a:moveTo>
                  <a:cubicBezTo>
                    <a:pt x="2223" y="1101"/>
                    <a:pt x="1945" y="165"/>
                    <a:pt x="1205" y="82"/>
                  </a:cubicBezTo>
                  <a:cubicBezTo>
                    <a:pt x="474" y="0"/>
                    <a:pt x="1" y="854"/>
                    <a:pt x="464" y="1440"/>
                  </a:cubicBezTo>
                  <a:cubicBezTo>
                    <a:pt x="752" y="1800"/>
                    <a:pt x="1277" y="1852"/>
                    <a:pt x="1647" y="1564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599440" y="-248364"/>
              <a:ext cx="65555" cy="65594"/>
            </a:xfrm>
            <a:custGeom>
              <a:avLst/>
              <a:gdLst/>
              <a:ahLst/>
              <a:cxnLst/>
              <a:rect l="l" t="t" r="r" b="b"/>
              <a:pathLst>
                <a:path w="1667" h="1668" fill="none" extrusionOk="0">
                  <a:moveTo>
                    <a:pt x="1666" y="834"/>
                  </a:moveTo>
                  <a:cubicBezTo>
                    <a:pt x="1666" y="1297"/>
                    <a:pt x="1296" y="1667"/>
                    <a:pt x="833" y="1667"/>
                  </a:cubicBezTo>
                  <a:cubicBezTo>
                    <a:pt x="370" y="1667"/>
                    <a:pt x="0" y="1297"/>
                    <a:pt x="0" y="834"/>
                  </a:cubicBezTo>
                  <a:cubicBezTo>
                    <a:pt x="0" y="371"/>
                    <a:pt x="370" y="1"/>
                    <a:pt x="833" y="1"/>
                  </a:cubicBezTo>
                  <a:cubicBezTo>
                    <a:pt x="1296" y="1"/>
                    <a:pt x="1666" y="371"/>
                    <a:pt x="1666" y="834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690045" y="324444"/>
              <a:ext cx="65948" cy="65987"/>
            </a:xfrm>
            <a:custGeom>
              <a:avLst/>
              <a:gdLst/>
              <a:ahLst/>
              <a:cxnLst/>
              <a:rect l="l" t="t" r="r" b="b"/>
              <a:pathLst>
                <a:path w="1677" h="1678" fill="none" extrusionOk="0">
                  <a:moveTo>
                    <a:pt x="1677" y="844"/>
                  </a:moveTo>
                  <a:cubicBezTo>
                    <a:pt x="1677" y="1297"/>
                    <a:pt x="1296" y="1677"/>
                    <a:pt x="844" y="1677"/>
                  </a:cubicBezTo>
                  <a:cubicBezTo>
                    <a:pt x="381" y="1677"/>
                    <a:pt x="0" y="1297"/>
                    <a:pt x="0" y="844"/>
                  </a:cubicBezTo>
                  <a:cubicBezTo>
                    <a:pt x="0" y="381"/>
                    <a:pt x="381" y="0"/>
                    <a:pt x="844" y="0"/>
                  </a:cubicBezTo>
                  <a:cubicBezTo>
                    <a:pt x="1296" y="0"/>
                    <a:pt x="1677" y="381"/>
                    <a:pt x="1677" y="844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364787" y="-73997"/>
              <a:ext cx="79319" cy="81324"/>
            </a:xfrm>
            <a:custGeom>
              <a:avLst/>
              <a:gdLst/>
              <a:ahLst/>
              <a:cxnLst/>
              <a:rect l="l" t="t" r="r" b="b"/>
              <a:pathLst>
                <a:path w="2017" h="2068" fill="none" extrusionOk="0">
                  <a:moveTo>
                    <a:pt x="1369" y="268"/>
                  </a:moveTo>
                  <a:cubicBezTo>
                    <a:pt x="669" y="0"/>
                    <a:pt x="1" y="700"/>
                    <a:pt x="309" y="1389"/>
                  </a:cubicBezTo>
                  <a:cubicBezTo>
                    <a:pt x="608" y="2068"/>
                    <a:pt x="1585" y="2037"/>
                    <a:pt x="1852" y="1348"/>
                  </a:cubicBezTo>
                  <a:cubicBezTo>
                    <a:pt x="2017" y="916"/>
                    <a:pt x="1801" y="432"/>
                    <a:pt x="1369" y="268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906450" y="133521"/>
              <a:ext cx="78925" cy="81324"/>
            </a:xfrm>
            <a:custGeom>
              <a:avLst/>
              <a:gdLst/>
              <a:ahLst/>
              <a:cxnLst/>
              <a:rect l="l" t="t" r="r" b="b"/>
              <a:pathLst>
                <a:path w="2007" h="2068" fill="none" extrusionOk="0">
                  <a:moveTo>
                    <a:pt x="1369" y="268"/>
                  </a:moveTo>
                  <a:cubicBezTo>
                    <a:pt x="669" y="0"/>
                    <a:pt x="1" y="710"/>
                    <a:pt x="299" y="1389"/>
                  </a:cubicBezTo>
                  <a:cubicBezTo>
                    <a:pt x="597" y="2068"/>
                    <a:pt x="1574" y="2047"/>
                    <a:pt x="1842" y="1348"/>
                  </a:cubicBezTo>
                  <a:cubicBezTo>
                    <a:pt x="2006" y="916"/>
                    <a:pt x="1790" y="443"/>
                    <a:pt x="1369" y="268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408910" y="216418"/>
              <a:ext cx="86987" cy="72869"/>
            </a:xfrm>
            <a:custGeom>
              <a:avLst/>
              <a:gdLst/>
              <a:ahLst/>
              <a:cxnLst/>
              <a:rect l="l" t="t" r="r" b="b"/>
              <a:pathLst>
                <a:path w="2212" h="1853" fill="none" extrusionOk="0">
                  <a:moveTo>
                    <a:pt x="576" y="299"/>
                  </a:moveTo>
                  <a:cubicBezTo>
                    <a:pt x="0" y="762"/>
                    <a:pt x="268" y="1698"/>
                    <a:pt x="1008" y="1770"/>
                  </a:cubicBezTo>
                  <a:cubicBezTo>
                    <a:pt x="1749" y="1853"/>
                    <a:pt x="2212" y="999"/>
                    <a:pt x="1749" y="423"/>
                  </a:cubicBezTo>
                  <a:cubicBezTo>
                    <a:pt x="1461" y="63"/>
                    <a:pt x="936" y="1"/>
                    <a:pt x="576" y="299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21000" y="-9700"/>
              <a:ext cx="80144" cy="78925"/>
            </a:xfrm>
            <a:custGeom>
              <a:avLst/>
              <a:gdLst/>
              <a:ahLst/>
              <a:cxnLst/>
              <a:rect l="l" t="t" r="r" b="b"/>
              <a:pathLst>
                <a:path w="2038" h="2007" fill="none" extrusionOk="0">
                  <a:moveTo>
                    <a:pt x="968" y="73"/>
                  </a:moveTo>
                  <a:cubicBezTo>
                    <a:pt x="227" y="186"/>
                    <a:pt x="1" y="1132"/>
                    <a:pt x="597" y="1575"/>
                  </a:cubicBezTo>
                  <a:cubicBezTo>
                    <a:pt x="1204" y="2007"/>
                    <a:pt x="2038" y="1503"/>
                    <a:pt x="1924" y="762"/>
                  </a:cubicBezTo>
                  <a:cubicBezTo>
                    <a:pt x="1852" y="309"/>
                    <a:pt x="1420" y="1"/>
                    <a:pt x="968" y="73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6347406" y="73236"/>
              <a:ext cx="78925" cy="80144"/>
            </a:xfrm>
            <a:custGeom>
              <a:avLst/>
              <a:gdLst/>
              <a:ahLst/>
              <a:cxnLst/>
              <a:rect l="l" t="t" r="r" b="b"/>
              <a:pathLst>
                <a:path w="2007" h="2038" fill="none" extrusionOk="0">
                  <a:moveTo>
                    <a:pt x="1934" y="967"/>
                  </a:moveTo>
                  <a:cubicBezTo>
                    <a:pt x="1821" y="237"/>
                    <a:pt x="875" y="0"/>
                    <a:pt x="443" y="607"/>
                  </a:cubicBezTo>
                  <a:cubicBezTo>
                    <a:pt x="1" y="1204"/>
                    <a:pt x="505" y="2037"/>
                    <a:pt x="1245" y="1924"/>
                  </a:cubicBezTo>
                  <a:cubicBezTo>
                    <a:pt x="1698" y="1852"/>
                    <a:pt x="2006" y="1420"/>
                    <a:pt x="1934" y="967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739791" y="-241089"/>
              <a:ext cx="78925" cy="81363"/>
            </a:xfrm>
            <a:custGeom>
              <a:avLst/>
              <a:gdLst/>
              <a:ahLst/>
              <a:cxnLst/>
              <a:rect l="l" t="t" r="r" b="b"/>
              <a:pathLst>
                <a:path w="2007" h="2069" fill="none" extrusionOk="0">
                  <a:moveTo>
                    <a:pt x="1358" y="268"/>
                  </a:moveTo>
                  <a:cubicBezTo>
                    <a:pt x="669" y="1"/>
                    <a:pt x="0" y="711"/>
                    <a:pt x="299" y="1390"/>
                  </a:cubicBezTo>
                  <a:cubicBezTo>
                    <a:pt x="597" y="2068"/>
                    <a:pt x="1574" y="2038"/>
                    <a:pt x="1842" y="1348"/>
                  </a:cubicBezTo>
                  <a:cubicBezTo>
                    <a:pt x="2006" y="916"/>
                    <a:pt x="1790" y="433"/>
                    <a:pt x="1358" y="268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531879" y="300574"/>
              <a:ext cx="78925" cy="81363"/>
            </a:xfrm>
            <a:custGeom>
              <a:avLst/>
              <a:gdLst/>
              <a:ahLst/>
              <a:cxnLst/>
              <a:rect l="l" t="t" r="r" b="b"/>
              <a:pathLst>
                <a:path w="2007" h="2069" fill="none" extrusionOk="0">
                  <a:moveTo>
                    <a:pt x="1358" y="268"/>
                  </a:moveTo>
                  <a:cubicBezTo>
                    <a:pt x="669" y="1"/>
                    <a:pt x="0" y="710"/>
                    <a:pt x="298" y="1389"/>
                  </a:cubicBezTo>
                  <a:cubicBezTo>
                    <a:pt x="607" y="2068"/>
                    <a:pt x="1574" y="2037"/>
                    <a:pt x="1841" y="1348"/>
                  </a:cubicBezTo>
                  <a:cubicBezTo>
                    <a:pt x="2006" y="916"/>
                    <a:pt x="1790" y="433"/>
                    <a:pt x="1358" y="268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451381" y="-191303"/>
              <a:ext cx="87419" cy="72830"/>
            </a:xfrm>
            <a:custGeom>
              <a:avLst/>
              <a:gdLst/>
              <a:ahLst/>
              <a:cxnLst/>
              <a:rect l="l" t="t" r="r" b="b"/>
              <a:pathLst>
                <a:path w="2223" h="1852" fill="none" extrusionOk="0">
                  <a:moveTo>
                    <a:pt x="586" y="288"/>
                  </a:moveTo>
                  <a:cubicBezTo>
                    <a:pt x="0" y="751"/>
                    <a:pt x="278" y="1687"/>
                    <a:pt x="1019" y="1769"/>
                  </a:cubicBezTo>
                  <a:cubicBezTo>
                    <a:pt x="1759" y="1852"/>
                    <a:pt x="2222" y="998"/>
                    <a:pt x="1759" y="422"/>
                  </a:cubicBezTo>
                  <a:cubicBezTo>
                    <a:pt x="1471" y="62"/>
                    <a:pt x="947" y="0"/>
                    <a:pt x="586" y="288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816632" y="259322"/>
              <a:ext cx="87419" cy="72830"/>
            </a:xfrm>
            <a:custGeom>
              <a:avLst/>
              <a:gdLst/>
              <a:ahLst/>
              <a:cxnLst/>
              <a:rect l="l" t="t" r="r" b="b"/>
              <a:pathLst>
                <a:path w="2223" h="1852" fill="none" extrusionOk="0">
                  <a:moveTo>
                    <a:pt x="577" y="288"/>
                  </a:moveTo>
                  <a:cubicBezTo>
                    <a:pt x="1" y="762"/>
                    <a:pt x="279" y="1687"/>
                    <a:pt x="1009" y="1770"/>
                  </a:cubicBezTo>
                  <a:cubicBezTo>
                    <a:pt x="1750" y="1852"/>
                    <a:pt x="2223" y="998"/>
                    <a:pt x="1760" y="422"/>
                  </a:cubicBezTo>
                  <a:cubicBezTo>
                    <a:pt x="1472" y="62"/>
                    <a:pt x="937" y="0"/>
                    <a:pt x="577" y="288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317435" y="3804117"/>
              <a:ext cx="1697385" cy="1992676"/>
            </a:xfrm>
            <a:custGeom>
              <a:avLst/>
              <a:gdLst/>
              <a:ahLst/>
              <a:cxnLst/>
              <a:rect l="l" t="t" r="r" b="b"/>
              <a:pathLst>
                <a:path w="43163" h="50672" fill="none" extrusionOk="0">
                  <a:moveTo>
                    <a:pt x="1945" y="38225"/>
                  </a:moveTo>
                  <a:cubicBezTo>
                    <a:pt x="2294" y="38328"/>
                    <a:pt x="2490" y="38708"/>
                    <a:pt x="2387" y="39058"/>
                  </a:cubicBezTo>
                  <a:cubicBezTo>
                    <a:pt x="2274" y="39408"/>
                    <a:pt x="1903" y="39603"/>
                    <a:pt x="1554" y="39490"/>
                  </a:cubicBezTo>
                  <a:lnTo>
                    <a:pt x="638" y="39212"/>
                  </a:lnTo>
                  <a:lnTo>
                    <a:pt x="0" y="41249"/>
                  </a:lnTo>
                  <a:lnTo>
                    <a:pt x="30366" y="50672"/>
                  </a:lnTo>
                  <a:lnTo>
                    <a:pt x="43163" y="9423"/>
                  </a:lnTo>
                  <a:lnTo>
                    <a:pt x="12807" y="0"/>
                  </a:lnTo>
                  <a:lnTo>
                    <a:pt x="12169" y="2037"/>
                  </a:lnTo>
                  <a:lnTo>
                    <a:pt x="13085" y="2325"/>
                  </a:lnTo>
                  <a:cubicBezTo>
                    <a:pt x="13435" y="2428"/>
                    <a:pt x="13630" y="2798"/>
                    <a:pt x="13527" y="3148"/>
                  </a:cubicBezTo>
                  <a:cubicBezTo>
                    <a:pt x="13414" y="3508"/>
                    <a:pt x="13044" y="3703"/>
                    <a:pt x="12694" y="3590"/>
                  </a:cubicBezTo>
                  <a:lnTo>
                    <a:pt x="11778" y="3312"/>
                  </a:lnTo>
                  <a:lnTo>
                    <a:pt x="11244" y="5030"/>
                  </a:lnTo>
                  <a:lnTo>
                    <a:pt x="12159" y="5308"/>
                  </a:lnTo>
                  <a:cubicBezTo>
                    <a:pt x="12961" y="5596"/>
                    <a:pt x="12591" y="6810"/>
                    <a:pt x="11768" y="6583"/>
                  </a:cubicBezTo>
                  <a:lnTo>
                    <a:pt x="10853" y="6295"/>
                  </a:lnTo>
                  <a:lnTo>
                    <a:pt x="10318" y="8024"/>
                  </a:lnTo>
                  <a:lnTo>
                    <a:pt x="11233" y="8301"/>
                  </a:lnTo>
                  <a:cubicBezTo>
                    <a:pt x="11583" y="8414"/>
                    <a:pt x="11778" y="8785"/>
                    <a:pt x="11665" y="9135"/>
                  </a:cubicBezTo>
                  <a:cubicBezTo>
                    <a:pt x="11562" y="9484"/>
                    <a:pt x="11182" y="9680"/>
                    <a:pt x="10832" y="9577"/>
                  </a:cubicBezTo>
                  <a:lnTo>
                    <a:pt x="9927" y="9289"/>
                  </a:lnTo>
                  <a:lnTo>
                    <a:pt x="9392" y="11017"/>
                  </a:lnTo>
                  <a:lnTo>
                    <a:pt x="10297" y="11295"/>
                  </a:lnTo>
                  <a:cubicBezTo>
                    <a:pt x="10647" y="11408"/>
                    <a:pt x="10853" y="11778"/>
                    <a:pt x="10740" y="12128"/>
                  </a:cubicBezTo>
                  <a:cubicBezTo>
                    <a:pt x="10626" y="12478"/>
                    <a:pt x="10256" y="12673"/>
                    <a:pt x="9906" y="12570"/>
                  </a:cubicBezTo>
                  <a:lnTo>
                    <a:pt x="9001" y="12293"/>
                  </a:lnTo>
                  <a:lnTo>
                    <a:pt x="8466" y="14010"/>
                  </a:lnTo>
                  <a:lnTo>
                    <a:pt x="9371" y="14288"/>
                  </a:lnTo>
                  <a:cubicBezTo>
                    <a:pt x="9721" y="14401"/>
                    <a:pt x="9927" y="14772"/>
                    <a:pt x="9814" y="15121"/>
                  </a:cubicBezTo>
                  <a:cubicBezTo>
                    <a:pt x="9701" y="15471"/>
                    <a:pt x="9330" y="15666"/>
                    <a:pt x="8981" y="15564"/>
                  </a:cubicBezTo>
                  <a:lnTo>
                    <a:pt x="8065" y="15276"/>
                  </a:lnTo>
                  <a:lnTo>
                    <a:pt x="7530" y="17004"/>
                  </a:lnTo>
                  <a:lnTo>
                    <a:pt x="8446" y="17281"/>
                  </a:lnTo>
                  <a:cubicBezTo>
                    <a:pt x="8806" y="17384"/>
                    <a:pt x="9011" y="17765"/>
                    <a:pt x="8908" y="18125"/>
                  </a:cubicBezTo>
                  <a:cubicBezTo>
                    <a:pt x="8795" y="18485"/>
                    <a:pt x="8404" y="18680"/>
                    <a:pt x="8055" y="18557"/>
                  </a:cubicBezTo>
                  <a:lnTo>
                    <a:pt x="7139" y="18269"/>
                  </a:lnTo>
                  <a:lnTo>
                    <a:pt x="6604" y="19997"/>
                  </a:lnTo>
                  <a:lnTo>
                    <a:pt x="7520" y="20275"/>
                  </a:lnTo>
                  <a:cubicBezTo>
                    <a:pt x="7870" y="20388"/>
                    <a:pt x="8065" y="20758"/>
                    <a:pt x="7952" y="21108"/>
                  </a:cubicBezTo>
                  <a:cubicBezTo>
                    <a:pt x="7849" y="21458"/>
                    <a:pt x="7479" y="21653"/>
                    <a:pt x="7129" y="21550"/>
                  </a:cubicBezTo>
                  <a:lnTo>
                    <a:pt x="6213" y="21262"/>
                  </a:lnTo>
                  <a:lnTo>
                    <a:pt x="5679" y="22980"/>
                  </a:lnTo>
                  <a:lnTo>
                    <a:pt x="6594" y="23268"/>
                  </a:lnTo>
                  <a:cubicBezTo>
                    <a:pt x="6944" y="23371"/>
                    <a:pt x="7139" y="23752"/>
                    <a:pt x="7026" y="24101"/>
                  </a:cubicBezTo>
                  <a:cubicBezTo>
                    <a:pt x="6923" y="24451"/>
                    <a:pt x="6543" y="24647"/>
                    <a:pt x="6193" y="24533"/>
                  </a:cubicBezTo>
                  <a:lnTo>
                    <a:pt x="5277" y="24256"/>
                  </a:lnTo>
                  <a:lnTo>
                    <a:pt x="4753" y="25974"/>
                  </a:lnTo>
                  <a:lnTo>
                    <a:pt x="5658" y="26262"/>
                  </a:lnTo>
                  <a:cubicBezTo>
                    <a:pt x="6008" y="26364"/>
                    <a:pt x="6203" y="26745"/>
                    <a:pt x="6100" y="27095"/>
                  </a:cubicBezTo>
                  <a:cubicBezTo>
                    <a:pt x="5987" y="27445"/>
                    <a:pt x="5617" y="27640"/>
                    <a:pt x="5267" y="27527"/>
                  </a:cubicBezTo>
                  <a:lnTo>
                    <a:pt x="4352" y="27249"/>
                  </a:lnTo>
                  <a:lnTo>
                    <a:pt x="3817" y="28967"/>
                  </a:lnTo>
                  <a:lnTo>
                    <a:pt x="4732" y="29255"/>
                  </a:lnTo>
                  <a:cubicBezTo>
                    <a:pt x="5082" y="29358"/>
                    <a:pt x="5277" y="29728"/>
                    <a:pt x="5174" y="30088"/>
                  </a:cubicBezTo>
                  <a:cubicBezTo>
                    <a:pt x="5061" y="30438"/>
                    <a:pt x="4691" y="30633"/>
                    <a:pt x="4341" y="30520"/>
                  </a:cubicBezTo>
                  <a:lnTo>
                    <a:pt x="3426" y="30242"/>
                  </a:lnTo>
                  <a:lnTo>
                    <a:pt x="2891" y="31960"/>
                  </a:lnTo>
                  <a:lnTo>
                    <a:pt x="3806" y="32248"/>
                  </a:lnTo>
                  <a:cubicBezTo>
                    <a:pt x="4166" y="32341"/>
                    <a:pt x="4372" y="32722"/>
                    <a:pt x="4259" y="33082"/>
                  </a:cubicBezTo>
                  <a:cubicBezTo>
                    <a:pt x="4146" y="33442"/>
                    <a:pt x="3765" y="33637"/>
                    <a:pt x="3405" y="33514"/>
                  </a:cubicBezTo>
                  <a:lnTo>
                    <a:pt x="2490" y="33236"/>
                  </a:lnTo>
                  <a:lnTo>
                    <a:pt x="1955" y="34954"/>
                  </a:lnTo>
                  <a:lnTo>
                    <a:pt x="2870" y="35231"/>
                  </a:lnTo>
                  <a:cubicBezTo>
                    <a:pt x="3220" y="35345"/>
                    <a:pt x="3415" y="35715"/>
                    <a:pt x="3313" y="36065"/>
                  </a:cubicBezTo>
                  <a:lnTo>
                    <a:pt x="3313" y="36065"/>
                  </a:lnTo>
                  <a:cubicBezTo>
                    <a:pt x="3199" y="36414"/>
                    <a:pt x="2829" y="36610"/>
                    <a:pt x="2479" y="36507"/>
                  </a:cubicBezTo>
                  <a:lnTo>
                    <a:pt x="1564" y="36219"/>
                  </a:lnTo>
                  <a:lnTo>
                    <a:pt x="1029" y="37947"/>
                  </a:lnTo>
                  <a:close/>
                  <a:moveTo>
                    <a:pt x="14803" y="10266"/>
                  </a:moveTo>
                  <a:lnTo>
                    <a:pt x="35715" y="16757"/>
                  </a:lnTo>
                  <a:lnTo>
                    <a:pt x="34224" y="21550"/>
                  </a:lnTo>
                  <a:lnTo>
                    <a:pt x="13311" y="15060"/>
                  </a:ln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206021" y="4207395"/>
              <a:ext cx="880644" cy="444215"/>
            </a:xfrm>
            <a:custGeom>
              <a:avLst/>
              <a:gdLst/>
              <a:ahLst/>
              <a:cxnLst/>
              <a:rect l="l" t="t" r="r" b="b"/>
              <a:pathLst>
                <a:path w="22394" h="11296" fill="none" extrusionOk="0">
                  <a:moveTo>
                    <a:pt x="0" y="4805"/>
                  </a:moveTo>
                  <a:lnTo>
                    <a:pt x="1492" y="1"/>
                  </a:lnTo>
                  <a:lnTo>
                    <a:pt x="22394" y="6492"/>
                  </a:lnTo>
                  <a:lnTo>
                    <a:pt x="20913" y="11295"/>
                  </a:lnTo>
                  <a:close/>
                </a:path>
              </a:pathLst>
            </a:custGeom>
            <a:noFill/>
            <a:ln w="9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760" y="3982102"/>
              <a:ext cx="140430" cy="84981"/>
            </a:xfrm>
            <a:custGeom>
              <a:avLst/>
              <a:gdLst/>
              <a:ahLst/>
              <a:cxnLst/>
              <a:rect l="l" t="t" r="r" b="b"/>
              <a:pathLst>
                <a:path w="3571" h="2161" fill="none" extrusionOk="0">
                  <a:moveTo>
                    <a:pt x="3467" y="1615"/>
                  </a:moveTo>
                  <a:cubicBezTo>
                    <a:pt x="3570" y="1265"/>
                    <a:pt x="3375" y="895"/>
                    <a:pt x="3025" y="782"/>
                  </a:cubicBezTo>
                  <a:lnTo>
                    <a:pt x="2110" y="504"/>
                  </a:lnTo>
                  <a:lnTo>
                    <a:pt x="1194" y="216"/>
                  </a:lnTo>
                  <a:cubicBezTo>
                    <a:pt x="371" y="0"/>
                    <a:pt x="1" y="1204"/>
                    <a:pt x="803" y="1492"/>
                  </a:cubicBezTo>
                  <a:lnTo>
                    <a:pt x="1719" y="1769"/>
                  </a:lnTo>
                  <a:lnTo>
                    <a:pt x="2634" y="2057"/>
                  </a:lnTo>
                  <a:cubicBezTo>
                    <a:pt x="2984" y="2160"/>
                    <a:pt x="3354" y="1965"/>
                    <a:pt x="3467" y="1615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6563" y="3862750"/>
              <a:ext cx="142042" cy="87026"/>
            </a:xfrm>
            <a:custGeom>
              <a:avLst/>
              <a:gdLst/>
              <a:ahLst/>
              <a:cxnLst/>
              <a:rect l="l" t="t" r="r" b="b"/>
              <a:pathLst>
                <a:path w="3612" h="2213" fill="none" extrusionOk="0">
                  <a:moveTo>
                    <a:pt x="3508" y="1667"/>
                  </a:moveTo>
                  <a:cubicBezTo>
                    <a:pt x="3611" y="1317"/>
                    <a:pt x="3416" y="947"/>
                    <a:pt x="3066" y="834"/>
                  </a:cubicBezTo>
                  <a:lnTo>
                    <a:pt x="2150" y="556"/>
                  </a:lnTo>
                  <a:lnTo>
                    <a:pt x="1245" y="268"/>
                  </a:lnTo>
                  <a:cubicBezTo>
                    <a:pt x="391" y="1"/>
                    <a:pt x="0" y="1276"/>
                    <a:pt x="844" y="1533"/>
                  </a:cubicBezTo>
                  <a:lnTo>
                    <a:pt x="1759" y="1821"/>
                  </a:lnTo>
                  <a:lnTo>
                    <a:pt x="2675" y="2109"/>
                  </a:lnTo>
                  <a:cubicBezTo>
                    <a:pt x="3025" y="2212"/>
                    <a:pt x="3395" y="2017"/>
                    <a:pt x="3508" y="1667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339" y="4098189"/>
              <a:ext cx="142435" cy="86594"/>
            </a:xfrm>
            <a:custGeom>
              <a:avLst/>
              <a:gdLst/>
              <a:ahLst/>
              <a:cxnLst/>
              <a:rect l="l" t="t" r="r" b="b"/>
              <a:pathLst>
                <a:path w="3622" h="2202" fill="none" extrusionOk="0">
                  <a:moveTo>
                    <a:pt x="3508" y="1657"/>
                  </a:moveTo>
                  <a:cubicBezTo>
                    <a:pt x="3621" y="1307"/>
                    <a:pt x="3426" y="936"/>
                    <a:pt x="3076" y="823"/>
                  </a:cubicBezTo>
                  <a:lnTo>
                    <a:pt x="2161" y="546"/>
                  </a:lnTo>
                  <a:lnTo>
                    <a:pt x="1245" y="258"/>
                  </a:lnTo>
                  <a:cubicBezTo>
                    <a:pt x="402" y="0"/>
                    <a:pt x="1" y="1266"/>
                    <a:pt x="854" y="1533"/>
                  </a:cubicBezTo>
                  <a:lnTo>
                    <a:pt x="1770" y="1811"/>
                  </a:lnTo>
                  <a:lnTo>
                    <a:pt x="2675" y="2099"/>
                  </a:lnTo>
                  <a:cubicBezTo>
                    <a:pt x="3025" y="2202"/>
                    <a:pt x="3405" y="2006"/>
                    <a:pt x="3508" y="1657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33075" y="4215496"/>
              <a:ext cx="142042" cy="87026"/>
            </a:xfrm>
            <a:custGeom>
              <a:avLst/>
              <a:gdLst/>
              <a:ahLst/>
              <a:cxnLst/>
              <a:rect l="l" t="t" r="r" b="b"/>
              <a:pathLst>
                <a:path w="3612" h="2213" fill="none" extrusionOk="0">
                  <a:moveTo>
                    <a:pt x="3509" y="1667"/>
                  </a:moveTo>
                  <a:cubicBezTo>
                    <a:pt x="3611" y="1317"/>
                    <a:pt x="3416" y="947"/>
                    <a:pt x="3066" y="834"/>
                  </a:cubicBezTo>
                  <a:lnTo>
                    <a:pt x="2161" y="556"/>
                  </a:lnTo>
                  <a:lnTo>
                    <a:pt x="1245" y="268"/>
                  </a:lnTo>
                  <a:cubicBezTo>
                    <a:pt x="392" y="1"/>
                    <a:pt x="1" y="1276"/>
                    <a:pt x="844" y="1533"/>
                  </a:cubicBezTo>
                  <a:lnTo>
                    <a:pt x="1770" y="1832"/>
                  </a:lnTo>
                  <a:lnTo>
                    <a:pt x="2675" y="2109"/>
                  </a:lnTo>
                  <a:cubicBezTo>
                    <a:pt x="3025" y="2212"/>
                    <a:pt x="3395" y="2017"/>
                    <a:pt x="3509" y="1667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69451" y="4333195"/>
              <a:ext cx="142003" cy="87026"/>
            </a:xfrm>
            <a:custGeom>
              <a:avLst/>
              <a:gdLst/>
              <a:ahLst/>
              <a:cxnLst/>
              <a:rect l="l" t="t" r="r" b="b"/>
              <a:pathLst>
                <a:path w="3611" h="2213" fill="none" extrusionOk="0">
                  <a:moveTo>
                    <a:pt x="3508" y="1667"/>
                  </a:moveTo>
                  <a:cubicBezTo>
                    <a:pt x="3611" y="1307"/>
                    <a:pt x="3415" y="937"/>
                    <a:pt x="3065" y="834"/>
                  </a:cubicBezTo>
                  <a:lnTo>
                    <a:pt x="2150" y="546"/>
                  </a:lnTo>
                  <a:lnTo>
                    <a:pt x="1245" y="258"/>
                  </a:lnTo>
                  <a:cubicBezTo>
                    <a:pt x="391" y="1"/>
                    <a:pt x="0" y="1266"/>
                    <a:pt x="843" y="1534"/>
                  </a:cubicBezTo>
                  <a:lnTo>
                    <a:pt x="1759" y="1822"/>
                  </a:lnTo>
                  <a:lnTo>
                    <a:pt x="2675" y="2099"/>
                  </a:lnTo>
                  <a:cubicBezTo>
                    <a:pt x="3024" y="2212"/>
                    <a:pt x="3395" y="2017"/>
                    <a:pt x="3508" y="1667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104647" y="4452154"/>
              <a:ext cx="140784" cy="85768"/>
            </a:xfrm>
            <a:custGeom>
              <a:avLst/>
              <a:gdLst/>
              <a:ahLst/>
              <a:cxnLst/>
              <a:rect l="l" t="t" r="r" b="b"/>
              <a:pathLst>
                <a:path w="3580" h="2181" fill="none" extrusionOk="0">
                  <a:moveTo>
                    <a:pt x="3477" y="1636"/>
                  </a:moveTo>
                  <a:cubicBezTo>
                    <a:pt x="3580" y="1286"/>
                    <a:pt x="3384" y="905"/>
                    <a:pt x="3035" y="802"/>
                  </a:cubicBezTo>
                  <a:lnTo>
                    <a:pt x="2119" y="514"/>
                  </a:lnTo>
                  <a:lnTo>
                    <a:pt x="1204" y="237"/>
                  </a:lnTo>
                  <a:cubicBezTo>
                    <a:pt x="370" y="0"/>
                    <a:pt x="0" y="1224"/>
                    <a:pt x="813" y="1502"/>
                  </a:cubicBezTo>
                  <a:lnTo>
                    <a:pt x="1728" y="1790"/>
                  </a:lnTo>
                  <a:lnTo>
                    <a:pt x="2644" y="2068"/>
                  </a:lnTo>
                  <a:cubicBezTo>
                    <a:pt x="2993" y="2181"/>
                    <a:pt x="3364" y="1985"/>
                    <a:pt x="3477" y="1636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142674" y="4568634"/>
              <a:ext cx="142396" cy="87026"/>
            </a:xfrm>
            <a:custGeom>
              <a:avLst/>
              <a:gdLst/>
              <a:ahLst/>
              <a:cxnLst/>
              <a:rect l="l" t="t" r="r" b="b"/>
              <a:pathLst>
                <a:path w="3621" h="2213" fill="none" extrusionOk="0">
                  <a:moveTo>
                    <a:pt x="3508" y="1667"/>
                  </a:moveTo>
                  <a:cubicBezTo>
                    <a:pt x="3621" y="1317"/>
                    <a:pt x="3426" y="937"/>
                    <a:pt x="3076" y="834"/>
                  </a:cubicBezTo>
                  <a:lnTo>
                    <a:pt x="2160" y="546"/>
                  </a:lnTo>
                  <a:lnTo>
                    <a:pt x="1245" y="258"/>
                  </a:lnTo>
                  <a:cubicBezTo>
                    <a:pt x="401" y="1"/>
                    <a:pt x="0" y="1266"/>
                    <a:pt x="854" y="1533"/>
                  </a:cubicBezTo>
                  <a:lnTo>
                    <a:pt x="1759" y="1821"/>
                  </a:lnTo>
                  <a:lnTo>
                    <a:pt x="2675" y="2099"/>
                  </a:lnTo>
                  <a:cubicBezTo>
                    <a:pt x="3024" y="2212"/>
                    <a:pt x="3395" y="2017"/>
                    <a:pt x="3508" y="1667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179089" y="4686373"/>
              <a:ext cx="142003" cy="86594"/>
            </a:xfrm>
            <a:custGeom>
              <a:avLst/>
              <a:gdLst/>
              <a:ahLst/>
              <a:cxnLst/>
              <a:rect l="l" t="t" r="r" b="b"/>
              <a:pathLst>
                <a:path w="3611" h="2202" fill="none" extrusionOk="0">
                  <a:moveTo>
                    <a:pt x="3508" y="1656"/>
                  </a:moveTo>
                  <a:cubicBezTo>
                    <a:pt x="3611" y="1306"/>
                    <a:pt x="3415" y="936"/>
                    <a:pt x="3066" y="823"/>
                  </a:cubicBezTo>
                  <a:lnTo>
                    <a:pt x="2161" y="545"/>
                  </a:lnTo>
                  <a:lnTo>
                    <a:pt x="1245" y="257"/>
                  </a:lnTo>
                  <a:cubicBezTo>
                    <a:pt x="391" y="0"/>
                    <a:pt x="0" y="1265"/>
                    <a:pt x="844" y="1533"/>
                  </a:cubicBezTo>
                  <a:lnTo>
                    <a:pt x="1759" y="1821"/>
                  </a:lnTo>
                  <a:lnTo>
                    <a:pt x="2675" y="2098"/>
                  </a:lnTo>
                  <a:cubicBezTo>
                    <a:pt x="3025" y="2201"/>
                    <a:pt x="3395" y="2006"/>
                    <a:pt x="3508" y="1656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215504" y="4804073"/>
              <a:ext cx="142042" cy="86594"/>
            </a:xfrm>
            <a:custGeom>
              <a:avLst/>
              <a:gdLst/>
              <a:ahLst/>
              <a:cxnLst/>
              <a:rect l="l" t="t" r="r" b="b"/>
              <a:pathLst>
                <a:path w="3612" h="2202" fill="none" extrusionOk="0">
                  <a:moveTo>
                    <a:pt x="3508" y="1657"/>
                  </a:moveTo>
                  <a:cubicBezTo>
                    <a:pt x="3611" y="1307"/>
                    <a:pt x="3416" y="936"/>
                    <a:pt x="3066" y="823"/>
                  </a:cubicBezTo>
                  <a:lnTo>
                    <a:pt x="2150" y="546"/>
                  </a:lnTo>
                  <a:lnTo>
                    <a:pt x="1235" y="258"/>
                  </a:lnTo>
                  <a:cubicBezTo>
                    <a:pt x="391" y="0"/>
                    <a:pt x="1" y="1266"/>
                    <a:pt x="844" y="1533"/>
                  </a:cubicBezTo>
                  <a:lnTo>
                    <a:pt x="1760" y="1811"/>
                  </a:lnTo>
                  <a:lnTo>
                    <a:pt x="2675" y="2099"/>
                  </a:lnTo>
                  <a:cubicBezTo>
                    <a:pt x="3025" y="2202"/>
                    <a:pt x="3395" y="2006"/>
                    <a:pt x="3508" y="1657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251919" y="4921773"/>
              <a:ext cx="142042" cy="86633"/>
            </a:xfrm>
            <a:custGeom>
              <a:avLst/>
              <a:gdLst/>
              <a:ahLst/>
              <a:cxnLst/>
              <a:rect l="l" t="t" r="r" b="b"/>
              <a:pathLst>
                <a:path w="3612" h="2203" fill="none" extrusionOk="0">
                  <a:moveTo>
                    <a:pt x="3498" y="1657"/>
                  </a:moveTo>
                  <a:cubicBezTo>
                    <a:pt x="3611" y="1307"/>
                    <a:pt x="3416" y="937"/>
                    <a:pt x="3066" y="824"/>
                  </a:cubicBezTo>
                  <a:lnTo>
                    <a:pt x="2151" y="546"/>
                  </a:lnTo>
                  <a:lnTo>
                    <a:pt x="1235" y="258"/>
                  </a:lnTo>
                  <a:cubicBezTo>
                    <a:pt x="392" y="1"/>
                    <a:pt x="1" y="1266"/>
                    <a:pt x="844" y="1533"/>
                  </a:cubicBezTo>
                  <a:lnTo>
                    <a:pt x="1760" y="1811"/>
                  </a:lnTo>
                  <a:lnTo>
                    <a:pt x="2665" y="2099"/>
                  </a:lnTo>
                  <a:cubicBezTo>
                    <a:pt x="3025" y="2202"/>
                    <a:pt x="3395" y="2007"/>
                    <a:pt x="3498" y="1657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287508" y="5040298"/>
              <a:ext cx="140823" cy="85807"/>
            </a:xfrm>
            <a:custGeom>
              <a:avLst/>
              <a:gdLst/>
              <a:ahLst/>
              <a:cxnLst/>
              <a:rect l="l" t="t" r="r" b="b"/>
              <a:pathLst>
                <a:path w="3581" h="2182" fill="none" extrusionOk="0">
                  <a:moveTo>
                    <a:pt x="3477" y="1636"/>
                  </a:moveTo>
                  <a:cubicBezTo>
                    <a:pt x="3580" y="1287"/>
                    <a:pt x="3385" y="916"/>
                    <a:pt x="3035" y="803"/>
                  </a:cubicBezTo>
                  <a:lnTo>
                    <a:pt x="2130" y="525"/>
                  </a:lnTo>
                  <a:lnTo>
                    <a:pt x="1214" y="237"/>
                  </a:lnTo>
                  <a:cubicBezTo>
                    <a:pt x="381" y="1"/>
                    <a:pt x="1" y="1225"/>
                    <a:pt x="813" y="1513"/>
                  </a:cubicBezTo>
                  <a:lnTo>
                    <a:pt x="1729" y="1791"/>
                  </a:lnTo>
                  <a:lnTo>
                    <a:pt x="2644" y="2079"/>
                  </a:lnTo>
                  <a:cubicBezTo>
                    <a:pt x="2994" y="2181"/>
                    <a:pt x="3364" y="1986"/>
                    <a:pt x="3477" y="1636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313384" y="5162874"/>
              <a:ext cx="130284" cy="80931"/>
            </a:xfrm>
            <a:custGeom>
              <a:avLst/>
              <a:gdLst/>
              <a:ahLst/>
              <a:cxnLst/>
              <a:rect l="l" t="t" r="r" b="b"/>
              <a:pathLst>
                <a:path w="3313" h="2058" fill="none" extrusionOk="0">
                  <a:moveTo>
                    <a:pt x="3210" y="1513"/>
                  </a:moveTo>
                  <a:lnTo>
                    <a:pt x="3210" y="1513"/>
                  </a:lnTo>
                  <a:cubicBezTo>
                    <a:pt x="3312" y="1163"/>
                    <a:pt x="3117" y="793"/>
                    <a:pt x="2767" y="679"/>
                  </a:cubicBezTo>
                  <a:lnTo>
                    <a:pt x="1852" y="391"/>
                  </a:lnTo>
                  <a:lnTo>
                    <a:pt x="947" y="114"/>
                  </a:lnTo>
                  <a:cubicBezTo>
                    <a:pt x="597" y="1"/>
                    <a:pt x="216" y="196"/>
                    <a:pt x="113" y="546"/>
                  </a:cubicBezTo>
                  <a:lnTo>
                    <a:pt x="113" y="546"/>
                  </a:lnTo>
                  <a:cubicBezTo>
                    <a:pt x="0" y="895"/>
                    <a:pt x="196" y="1276"/>
                    <a:pt x="545" y="1379"/>
                  </a:cubicBezTo>
                  <a:lnTo>
                    <a:pt x="1461" y="1667"/>
                  </a:lnTo>
                  <a:lnTo>
                    <a:pt x="2376" y="1945"/>
                  </a:lnTo>
                  <a:cubicBezTo>
                    <a:pt x="2726" y="2058"/>
                    <a:pt x="3096" y="1862"/>
                    <a:pt x="3210" y="1513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361518" y="5274518"/>
              <a:ext cx="142003" cy="87026"/>
            </a:xfrm>
            <a:custGeom>
              <a:avLst/>
              <a:gdLst/>
              <a:ahLst/>
              <a:cxnLst/>
              <a:rect l="l" t="t" r="r" b="b"/>
              <a:pathLst>
                <a:path w="3611" h="2213" fill="none" extrusionOk="0">
                  <a:moveTo>
                    <a:pt x="3508" y="1667"/>
                  </a:moveTo>
                  <a:cubicBezTo>
                    <a:pt x="3611" y="1317"/>
                    <a:pt x="3415" y="937"/>
                    <a:pt x="3066" y="834"/>
                  </a:cubicBezTo>
                  <a:lnTo>
                    <a:pt x="2150" y="546"/>
                  </a:lnTo>
                  <a:lnTo>
                    <a:pt x="1234" y="268"/>
                  </a:lnTo>
                  <a:cubicBezTo>
                    <a:pt x="391" y="1"/>
                    <a:pt x="0" y="1276"/>
                    <a:pt x="844" y="1533"/>
                  </a:cubicBezTo>
                  <a:lnTo>
                    <a:pt x="1759" y="1821"/>
                  </a:lnTo>
                  <a:lnTo>
                    <a:pt x="2675" y="2099"/>
                  </a:lnTo>
                  <a:cubicBezTo>
                    <a:pt x="3024" y="2212"/>
                    <a:pt x="3395" y="2017"/>
                    <a:pt x="3508" y="1667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8789882" y="-114855"/>
              <a:ext cx="372604" cy="426401"/>
            </a:xfrm>
            <a:custGeom>
              <a:avLst/>
              <a:gdLst/>
              <a:ahLst/>
              <a:cxnLst/>
              <a:rect l="l" t="t" r="r" b="b"/>
              <a:pathLst>
                <a:path w="9475" h="10843" fill="none" extrusionOk="0">
                  <a:moveTo>
                    <a:pt x="7860" y="7314"/>
                  </a:moveTo>
                  <a:cubicBezTo>
                    <a:pt x="7788" y="7077"/>
                    <a:pt x="7674" y="6861"/>
                    <a:pt x="7530" y="6666"/>
                  </a:cubicBezTo>
                  <a:cubicBezTo>
                    <a:pt x="7397" y="6460"/>
                    <a:pt x="7232" y="6285"/>
                    <a:pt x="7057" y="6121"/>
                  </a:cubicBezTo>
                  <a:cubicBezTo>
                    <a:pt x="7489" y="6080"/>
                    <a:pt x="7911" y="5925"/>
                    <a:pt x="8281" y="5689"/>
                  </a:cubicBezTo>
                  <a:cubicBezTo>
                    <a:pt x="8693" y="5432"/>
                    <a:pt x="9001" y="5041"/>
                    <a:pt x="9156" y="4578"/>
                  </a:cubicBezTo>
                  <a:cubicBezTo>
                    <a:pt x="9475" y="3817"/>
                    <a:pt x="9403" y="2952"/>
                    <a:pt x="8971" y="2253"/>
                  </a:cubicBezTo>
                  <a:cubicBezTo>
                    <a:pt x="8539" y="1523"/>
                    <a:pt x="7726" y="936"/>
                    <a:pt x="6543" y="494"/>
                  </a:cubicBezTo>
                  <a:cubicBezTo>
                    <a:pt x="5638" y="144"/>
                    <a:pt x="4877" y="0"/>
                    <a:pt x="4249" y="41"/>
                  </a:cubicBezTo>
                  <a:cubicBezTo>
                    <a:pt x="3622" y="83"/>
                    <a:pt x="3210" y="360"/>
                    <a:pt x="3015" y="875"/>
                  </a:cubicBezTo>
                  <a:cubicBezTo>
                    <a:pt x="2922" y="1101"/>
                    <a:pt x="2891" y="1348"/>
                    <a:pt x="2943" y="1584"/>
                  </a:cubicBezTo>
                  <a:cubicBezTo>
                    <a:pt x="2984" y="1811"/>
                    <a:pt x="3066" y="2016"/>
                    <a:pt x="3200" y="2202"/>
                  </a:cubicBezTo>
                  <a:cubicBezTo>
                    <a:pt x="3498" y="2140"/>
                    <a:pt x="3817" y="2109"/>
                    <a:pt x="4126" y="2140"/>
                  </a:cubicBezTo>
                  <a:cubicBezTo>
                    <a:pt x="4527" y="2171"/>
                    <a:pt x="4918" y="2263"/>
                    <a:pt x="5298" y="2418"/>
                  </a:cubicBezTo>
                  <a:cubicBezTo>
                    <a:pt x="5771" y="2592"/>
                    <a:pt x="6101" y="2808"/>
                    <a:pt x="6275" y="3066"/>
                  </a:cubicBezTo>
                  <a:cubicBezTo>
                    <a:pt x="6440" y="3292"/>
                    <a:pt x="6481" y="3590"/>
                    <a:pt x="6378" y="3847"/>
                  </a:cubicBezTo>
                  <a:cubicBezTo>
                    <a:pt x="6162" y="4423"/>
                    <a:pt x="5689" y="4567"/>
                    <a:pt x="4949" y="4279"/>
                  </a:cubicBezTo>
                  <a:lnTo>
                    <a:pt x="3488" y="3734"/>
                  </a:lnTo>
                  <a:cubicBezTo>
                    <a:pt x="3344" y="3827"/>
                    <a:pt x="3231" y="3950"/>
                    <a:pt x="3128" y="4084"/>
                  </a:cubicBezTo>
                  <a:cubicBezTo>
                    <a:pt x="3004" y="4269"/>
                    <a:pt x="2912" y="4465"/>
                    <a:pt x="2829" y="4670"/>
                  </a:cubicBezTo>
                  <a:cubicBezTo>
                    <a:pt x="2757" y="4866"/>
                    <a:pt x="2706" y="5072"/>
                    <a:pt x="2685" y="5288"/>
                  </a:cubicBezTo>
                  <a:cubicBezTo>
                    <a:pt x="2675" y="5452"/>
                    <a:pt x="2685" y="5617"/>
                    <a:pt x="2716" y="5781"/>
                  </a:cubicBezTo>
                  <a:lnTo>
                    <a:pt x="4177" y="6326"/>
                  </a:lnTo>
                  <a:cubicBezTo>
                    <a:pt x="4671" y="6512"/>
                    <a:pt x="4990" y="6728"/>
                    <a:pt x="5134" y="6954"/>
                  </a:cubicBezTo>
                  <a:cubicBezTo>
                    <a:pt x="5278" y="7201"/>
                    <a:pt x="5288" y="7499"/>
                    <a:pt x="5175" y="7756"/>
                  </a:cubicBezTo>
                  <a:cubicBezTo>
                    <a:pt x="5072" y="8044"/>
                    <a:pt x="4825" y="8260"/>
                    <a:pt x="4527" y="8332"/>
                  </a:cubicBezTo>
                  <a:cubicBezTo>
                    <a:pt x="4198" y="8425"/>
                    <a:pt x="3776" y="8373"/>
                    <a:pt x="3251" y="8178"/>
                  </a:cubicBezTo>
                  <a:cubicBezTo>
                    <a:pt x="2778" y="8013"/>
                    <a:pt x="2346" y="7756"/>
                    <a:pt x="1986" y="7427"/>
                  </a:cubicBezTo>
                  <a:cubicBezTo>
                    <a:pt x="1739" y="7180"/>
                    <a:pt x="1523" y="6923"/>
                    <a:pt x="1328" y="6656"/>
                  </a:cubicBezTo>
                  <a:cubicBezTo>
                    <a:pt x="1081" y="6697"/>
                    <a:pt x="854" y="6789"/>
                    <a:pt x="649" y="6933"/>
                  </a:cubicBezTo>
                  <a:cubicBezTo>
                    <a:pt x="433" y="7098"/>
                    <a:pt x="268" y="7324"/>
                    <a:pt x="176" y="7581"/>
                  </a:cubicBezTo>
                  <a:cubicBezTo>
                    <a:pt x="1" y="8044"/>
                    <a:pt x="134" y="8528"/>
                    <a:pt x="566" y="9032"/>
                  </a:cubicBezTo>
                  <a:cubicBezTo>
                    <a:pt x="998" y="9546"/>
                    <a:pt x="1749" y="9999"/>
                    <a:pt x="2829" y="10400"/>
                  </a:cubicBezTo>
                  <a:cubicBezTo>
                    <a:pt x="3344" y="10606"/>
                    <a:pt x="3889" y="10729"/>
                    <a:pt x="4444" y="10791"/>
                  </a:cubicBezTo>
                  <a:cubicBezTo>
                    <a:pt x="4918" y="10842"/>
                    <a:pt x="5401" y="10801"/>
                    <a:pt x="5874" y="10688"/>
                  </a:cubicBezTo>
                  <a:cubicBezTo>
                    <a:pt x="6296" y="10575"/>
                    <a:pt x="6677" y="10369"/>
                    <a:pt x="7006" y="10081"/>
                  </a:cubicBezTo>
                  <a:cubicBezTo>
                    <a:pt x="7345" y="9793"/>
                    <a:pt x="7592" y="9412"/>
                    <a:pt x="7746" y="9001"/>
                  </a:cubicBezTo>
                  <a:cubicBezTo>
                    <a:pt x="7860" y="8703"/>
                    <a:pt x="7932" y="8394"/>
                    <a:pt x="7952" y="8085"/>
                  </a:cubicBezTo>
                  <a:cubicBezTo>
                    <a:pt x="7962" y="7828"/>
                    <a:pt x="7932" y="7561"/>
                    <a:pt x="7860" y="7314"/>
                  </a:cubicBezTo>
                  <a:close/>
                </a:path>
              </a:pathLst>
            </a:custGeom>
            <a:noFill/>
            <a:ln w="97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accent2"/>
        </a:solidFill>
        <a:effectLst/>
      </p:bgPr>
    </p:bg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" name="Google Shape;196;p11"/>
          <p:cNvGrpSpPr/>
          <p:nvPr/>
        </p:nvGrpSpPr>
        <p:grpSpPr>
          <a:xfrm>
            <a:off x="-274912" y="-198056"/>
            <a:ext cx="10061213" cy="6083063"/>
            <a:chOff x="-274912" y="-198056"/>
            <a:chExt cx="10061213" cy="6083063"/>
          </a:xfrm>
        </p:grpSpPr>
        <p:sp>
          <p:nvSpPr>
            <p:cNvPr id="197" name="Google Shape;197;p11"/>
            <p:cNvSpPr/>
            <p:nvPr/>
          </p:nvSpPr>
          <p:spPr>
            <a:xfrm>
              <a:off x="6257238" y="-198056"/>
              <a:ext cx="481500" cy="477375"/>
            </a:xfrm>
            <a:custGeom>
              <a:avLst/>
              <a:gdLst/>
              <a:ahLst/>
              <a:cxnLst/>
              <a:rect l="l" t="t" r="r" b="b"/>
              <a:pathLst>
                <a:path w="12840" h="12730" extrusionOk="0">
                  <a:moveTo>
                    <a:pt x="6448" y="322"/>
                  </a:moveTo>
                  <a:cubicBezTo>
                    <a:pt x="9771" y="322"/>
                    <a:pt x="12452" y="3036"/>
                    <a:pt x="12430" y="6360"/>
                  </a:cubicBezTo>
                  <a:cubicBezTo>
                    <a:pt x="12419" y="9665"/>
                    <a:pt x="9727" y="12331"/>
                    <a:pt x="6424" y="12331"/>
                  </a:cubicBezTo>
                  <a:cubicBezTo>
                    <a:pt x="6417" y="12331"/>
                    <a:pt x="6411" y="12331"/>
                    <a:pt x="6404" y="12331"/>
                  </a:cubicBezTo>
                  <a:cubicBezTo>
                    <a:pt x="3091" y="12308"/>
                    <a:pt x="411" y="9605"/>
                    <a:pt x="433" y="6293"/>
                  </a:cubicBezTo>
                  <a:cubicBezTo>
                    <a:pt x="411" y="3003"/>
                    <a:pt x="3136" y="322"/>
                    <a:pt x="6448" y="322"/>
                  </a:cubicBezTo>
                  <a:close/>
                  <a:moveTo>
                    <a:pt x="6424" y="1"/>
                  </a:moveTo>
                  <a:cubicBezTo>
                    <a:pt x="6418" y="1"/>
                    <a:pt x="6411" y="1"/>
                    <a:pt x="6404" y="1"/>
                  </a:cubicBezTo>
                  <a:cubicBezTo>
                    <a:pt x="2903" y="12"/>
                    <a:pt x="56" y="2837"/>
                    <a:pt x="23" y="6349"/>
                  </a:cubicBezTo>
                  <a:cubicBezTo>
                    <a:pt x="1" y="9605"/>
                    <a:pt x="2641" y="12729"/>
                    <a:pt x="6419" y="12729"/>
                  </a:cubicBezTo>
                  <a:cubicBezTo>
                    <a:pt x="6432" y="12729"/>
                    <a:pt x="6446" y="12729"/>
                    <a:pt x="6459" y="12729"/>
                  </a:cubicBezTo>
                  <a:cubicBezTo>
                    <a:pt x="9982" y="12729"/>
                    <a:pt x="12840" y="9849"/>
                    <a:pt x="12840" y="6293"/>
                  </a:cubicBezTo>
                  <a:cubicBezTo>
                    <a:pt x="12774" y="2799"/>
                    <a:pt x="9916" y="1"/>
                    <a:pt x="6424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11"/>
            <p:cNvSpPr/>
            <p:nvPr/>
          </p:nvSpPr>
          <p:spPr>
            <a:xfrm>
              <a:off x="8209538" y="205781"/>
              <a:ext cx="935138" cy="889425"/>
            </a:xfrm>
            <a:custGeom>
              <a:avLst/>
              <a:gdLst/>
              <a:ahLst/>
              <a:cxnLst/>
              <a:rect l="l" t="t" r="r" b="b"/>
              <a:pathLst>
                <a:path w="24937" h="23718" fill="none" extrusionOk="0">
                  <a:moveTo>
                    <a:pt x="8508" y="1"/>
                  </a:moveTo>
                  <a:cubicBezTo>
                    <a:pt x="0" y="10945"/>
                    <a:pt x="16417" y="23718"/>
                    <a:pt x="24936" y="12762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11"/>
            <p:cNvSpPr/>
            <p:nvPr/>
          </p:nvSpPr>
          <p:spPr>
            <a:xfrm>
              <a:off x="8242350" y="511931"/>
              <a:ext cx="863" cy="7950"/>
            </a:xfrm>
            <a:custGeom>
              <a:avLst/>
              <a:gdLst/>
              <a:ahLst/>
              <a:cxnLst/>
              <a:rect l="l" t="t" r="r" b="b"/>
              <a:pathLst>
                <a:path w="23" h="212" fill="none" extrusionOk="0">
                  <a:moveTo>
                    <a:pt x="23" y="211"/>
                  </a:moveTo>
                  <a:cubicBezTo>
                    <a:pt x="11" y="134"/>
                    <a:pt x="0" y="67"/>
                    <a:pt x="0" y="1"/>
                  </a:cubicBezTo>
                  <a:cubicBezTo>
                    <a:pt x="0" y="67"/>
                    <a:pt x="11" y="134"/>
                    <a:pt x="23" y="211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11"/>
            <p:cNvSpPr/>
            <p:nvPr/>
          </p:nvSpPr>
          <p:spPr>
            <a:xfrm>
              <a:off x="9018750" y="1011281"/>
              <a:ext cx="8775" cy="3338"/>
            </a:xfrm>
            <a:custGeom>
              <a:avLst/>
              <a:gdLst/>
              <a:ahLst/>
              <a:cxnLst/>
              <a:rect l="l" t="t" r="r" b="b"/>
              <a:pathLst>
                <a:path w="234" h="89" fill="none" extrusionOk="0">
                  <a:moveTo>
                    <a:pt x="233" y="0"/>
                  </a:moveTo>
                  <a:lnTo>
                    <a:pt x="1" y="89"/>
                  </a:ln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11"/>
            <p:cNvSpPr/>
            <p:nvPr/>
          </p:nvSpPr>
          <p:spPr>
            <a:xfrm>
              <a:off x="8310900" y="169631"/>
              <a:ext cx="4613" cy="9188"/>
            </a:xfrm>
            <a:custGeom>
              <a:avLst/>
              <a:gdLst/>
              <a:ahLst/>
              <a:cxnLst/>
              <a:rect l="l" t="t" r="r" b="b"/>
              <a:pathLst>
                <a:path w="123" h="245" fill="none" extrusionOk="0">
                  <a:moveTo>
                    <a:pt x="0" y="245"/>
                  </a:moveTo>
                  <a:cubicBezTo>
                    <a:pt x="33" y="156"/>
                    <a:pt x="78" y="78"/>
                    <a:pt x="122" y="1"/>
                  </a:cubicBezTo>
                  <a:cubicBezTo>
                    <a:pt x="89" y="78"/>
                    <a:pt x="33" y="156"/>
                    <a:pt x="0" y="245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11"/>
            <p:cNvSpPr/>
            <p:nvPr/>
          </p:nvSpPr>
          <p:spPr>
            <a:xfrm>
              <a:off x="9224813" y="882506"/>
              <a:ext cx="7088" cy="6675"/>
            </a:xfrm>
            <a:custGeom>
              <a:avLst/>
              <a:gdLst/>
              <a:ahLst/>
              <a:cxnLst/>
              <a:rect l="l" t="t" r="r" b="b"/>
              <a:pathLst>
                <a:path w="189" h="178" fill="none" extrusionOk="0">
                  <a:moveTo>
                    <a:pt x="189" y="0"/>
                  </a:moveTo>
                  <a:cubicBezTo>
                    <a:pt x="122" y="56"/>
                    <a:pt x="56" y="111"/>
                    <a:pt x="0" y="177"/>
                  </a:cubicBezTo>
                  <a:cubicBezTo>
                    <a:pt x="56" y="111"/>
                    <a:pt x="122" y="56"/>
                    <a:pt x="189" y="0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11"/>
            <p:cNvSpPr/>
            <p:nvPr/>
          </p:nvSpPr>
          <p:spPr>
            <a:xfrm>
              <a:off x="9123863" y="960169"/>
              <a:ext cx="8738" cy="5438"/>
            </a:xfrm>
            <a:custGeom>
              <a:avLst/>
              <a:gdLst/>
              <a:ahLst/>
              <a:cxnLst/>
              <a:rect l="l" t="t" r="r" b="b"/>
              <a:pathLst>
                <a:path w="233" h="145" fill="none" extrusionOk="0">
                  <a:moveTo>
                    <a:pt x="233" y="1"/>
                  </a:moveTo>
                  <a:cubicBezTo>
                    <a:pt x="155" y="56"/>
                    <a:pt x="78" y="100"/>
                    <a:pt x="0" y="145"/>
                  </a:cubicBezTo>
                  <a:cubicBezTo>
                    <a:pt x="78" y="89"/>
                    <a:pt x="155" y="45"/>
                    <a:pt x="233" y="1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11"/>
            <p:cNvSpPr/>
            <p:nvPr/>
          </p:nvSpPr>
          <p:spPr>
            <a:xfrm>
              <a:off x="8910750" y="1037456"/>
              <a:ext cx="7913" cy="1275"/>
            </a:xfrm>
            <a:custGeom>
              <a:avLst/>
              <a:gdLst/>
              <a:ahLst/>
              <a:cxnLst/>
              <a:rect l="l" t="t" r="r" b="b"/>
              <a:pathLst>
                <a:path w="211" h="34" fill="none" extrusionOk="0">
                  <a:moveTo>
                    <a:pt x="211" y="0"/>
                  </a:moveTo>
                  <a:cubicBezTo>
                    <a:pt x="133" y="11"/>
                    <a:pt x="67" y="22"/>
                    <a:pt x="0" y="33"/>
                  </a:cubicBezTo>
                  <a:cubicBezTo>
                    <a:pt x="67" y="22"/>
                    <a:pt x="133" y="22"/>
                    <a:pt x="211" y="0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11"/>
            <p:cNvSpPr/>
            <p:nvPr/>
          </p:nvSpPr>
          <p:spPr>
            <a:xfrm>
              <a:off x="8209538" y="-107869"/>
              <a:ext cx="1259138" cy="1203075"/>
            </a:xfrm>
            <a:custGeom>
              <a:avLst/>
              <a:gdLst/>
              <a:ahLst/>
              <a:cxnLst/>
              <a:rect l="l" t="t" r="r" b="b"/>
              <a:pathLst>
                <a:path w="33577" h="32082" fill="none" extrusionOk="0">
                  <a:moveTo>
                    <a:pt x="16451" y="29257"/>
                  </a:moveTo>
                  <a:lnTo>
                    <a:pt x="16429" y="30642"/>
                  </a:lnTo>
                  <a:cubicBezTo>
                    <a:pt x="17160" y="30675"/>
                    <a:pt x="17902" y="30653"/>
                    <a:pt x="18633" y="30575"/>
                  </a:cubicBezTo>
                  <a:lnTo>
                    <a:pt x="18467" y="29191"/>
                  </a:lnTo>
                  <a:cubicBezTo>
                    <a:pt x="18655" y="29169"/>
                    <a:pt x="18832" y="29146"/>
                    <a:pt x="19021" y="29113"/>
                  </a:cubicBezTo>
                  <a:lnTo>
                    <a:pt x="19242" y="30487"/>
                  </a:lnTo>
                  <a:cubicBezTo>
                    <a:pt x="19984" y="30376"/>
                    <a:pt x="20716" y="30199"/>
                    <a:pt x="21436" y="29966"/>
                  </a:cubicBezTo>
                  <a:lnTo>
                    <a:pt x="21026" y="28637"/>
                  </a:lnTo>
                  <a:cubicBezTo>
                    <a:pt x="21203" y="28581"/>
                    <a:pt x="21391" y="28515"/>
                    <a:pt x="21580" y="28448"/>
                  </a:cubicBezTo>
                  <a:cubicBezTo>
                    <a:pt x="21735" y="28881"/>
                    <a:pt x="21890" y="29313"/>
                    <a:pt x="22045" y="29756"/>
                  </a:cubicBezTo>
                  <a:cubicBezTo>
                    <a:pt x="22776" y="29479"/>
                    <a:pt x="23496" y="29135"/>
                    <a:pt x="24183" y="28737"/>
                  </a:cubicBezTo>
                  <a:cubicBezTo>
                    <a:pt x="23961" y="28327"/>
                    <a:pt x="23751" y="27917"/>
                    <a:pt x="23529" y="27518"/>
                  </a:cubicBezTo>
                  <a:cubicBezTo>
                    <a:pt x="23707" y="27407"/>
                    <a:pt x="23884" y="27307"/>
                    <a:pt x="24061" y="27197"/>
                  </a:cubicBezTo>
                  <a:lnTo>
                    <a:pt x="24759" y="28382"/>
                  </a:lnTo>
                  <a:cubicBezTo>
                    <a:pt x="25468" y="27917"/>
                    <a:pt x="26155" y="27407"/>
                    <a:pt x="26786" y="26831"/>
                  </a:cubicBezTo>
                  <a:lnTo>
                    <a:pt x="25911" y="25779"/>
                  </a:lnTo>
                  <a:cubicBezTo>
                    <a:pt x="26077" y="25635"/>
                    <a:pt x="26243" y="25480"/>
                    <a:pt x="26398" y="25325"/>
                  </a:cubicBezTo>
                  <a:lnTo>
                    <a:pt x="27329" y="26333"/>
                  </a:lnTo>
                  <a:cubicBezTo>
                    <a:pt x="27960" y="25712"/>
                    <a:pt x="28548" y="25059"/>
                    <a:pt x="29101" y="24361"/>
                  </a:cubicBezTo>
                  <a:lnTo>
                    <a:pt x="30342" y="25336"/>
                  </a:lnTo>
                  <a:lnTo>
                    <a:pt x="33577" y="21182"/>
                  </a:lnTo>
                  <a:lnTo>
                    <a:pt x="6337" y="1"/>
                  </a:lnTo>
                  <a:lnTo>
                    <a:pt x="3102" y="4155"/>
                  </a:lnTo>
                  <a:lnTo>
                    <a:pt x="4354" y="5130"/>
                  </a:lnTo>
                  <a:cubicBezTo>
                    <a:pt x="3811" y="5828"/>
                    <a:pt x="3312" y="6559"/>
                    <a:pt x="2869" y="7323"/>
                  </a:cubicBezTo>
                  <a:lnTo>
                    <a:pt x="4077" y="7977"/>
                  </a:lnTo>
                  <a:cubicBezTo>
                    <a:pt x="3966" y="8165"/>
                    <a:pt x="3855" y="8365"/>
                    <a:pt x="3756" y="8564"/>
                  </a:cubicBezTo>
                  <a:lnTo>
                    <a:pt x="2515" y="7977"/>
                  </a:lnTo>
                  <a:cubicBezTo>
                    <a:pt x="2116" y="8730"/>
                    <a:pt x="1784" y="9517"/>
                    <a:pt x="1507" y="10325"/>
                  </a:cubicBezTo>
                  <a:lnTo>
                    <a:pt x="2836" y="10713"/>
                  </a:lnTo>
                  <a:cubicBezTo>
                    <a:pt x="2770" y="10912"/>
                    <a:pt x="2714" y="11101"/>
                    <a:pt x="2659" y="11300"/>
                  </a:cubicBezTo>
                  <a:lnTo>
                    <a:pt x="1307" y="10968"/>
                  </a:lnTo>
                  <a:cubicBezTo>
                    <a:pt x="1097" y="11732"/>
                    <a:pt x="942" y="12508"/>
                    <a:pt x="853" y="13294"/>
                  </a:cubicBezTo>
                  <a:lnTo>
                    <a:pt x="2238" y="13427"/>
                  </a:lnTo>
                  <a:cubicBezTo>
                    <a:pt x="2216" y="13615"/>
                    <a:pt x="2194" y="13804"/>
                    <a:pt x="2183" y="14003"/>
                  </a:cubicBezTo>
                  <a:lnTo>
                    <a:pt x="798" y="13926"/>
                  </a:lnTo>
                  <a:cubicBezTo>
                    <a:pt x="754" y="14679"/>
                    <a:pt x="765" y="15432"/>
                    <a:pt x="831" y="16185"/>
                  </a:cubicBezTo>
                  <a:lnTo>
                    <a:pt x="2216" y="16064"/>
                  </a:lnTo>
                  <a:cubicBezTo>
                    <a:pt x="2238" y="16252"/>
                    <a:pt x="2260" y="16429"/>
                    <a:pt x="2282" y="16617"/>
                  </a:cubicBezTo>
                  <a:lnTo>
                    <a:pt x="898" y="16795"/>
                  </a:lnTo>
                  <a:cubicBezTo>
                    <a:pt x="997" y="17526"/>
                    <a:pt x="1163" y="18246"/>
                    <a:pt x="1374" y="18955"/>
                  </a:cubicBezTo>
                  <a:lnTo>
                    <a:pt x="2714" y="18589"/>
                  </a:lnTo>
                  <a:cubicBezTo>
                    <a:pt x="2770" y="18767"/>
                    <a:pt x="2825" y="18933"/>
                    <a:pt x="2880" y="19110"/>
                  </a:cubicBezTo>
                  <a:lnTo>
                    <a:pt x="1562" y="19531"/>
                  </a:lnTo>
                  <a:cubicBezTo>
                    <a:pt x="1795" y="20218"/>
                    <a:pt x="2094" y="20893"/>
                    <a:pt x="2426" y="21547"/>
                  </a:cubicBezTo>
                  <a:lnTo>
                    <a:pt x="3667" y="20949"/>
                  </a:lnTo>
                  <a:cubicBezTo>
                    <a:pt x="3756" y="21115"/>
                    <a:pt x="3844" y="21270"/>
                    <a:pt x="3933" y="21436"/>
                  </a:cubicBezTo>
                  <a:lnTo>
                    <a:pt x="2714" y="22068"/>
                  </a:lnTo>
                  <a:cubicBezTo>
                    <a:pt x="3069" y="22710"/>
                    <a:pt x="3479" y="23320"/>
                    <a:pt x="3922" y="23907"/>
                  </a:cubicBezTo>
                  <a:lnTo>
                    <a:pt x="5041" y="23109"/>
                  </a:lnTo>
                  <a:cubicBezTo>
                    <a:pt x="5151" y="23253"/>
                    <a:pt x="5262" y="23397"/>
                    <a:pt x="5384" y="23541"/>
                  </a:cubicBezTo>
                  <a:lnTo>
                    <a:pt x="4298" y="24383"/>
                  </a:lnTo>
                  <a:cubicBezTo>
                    <a:pt x="4764" y="24948"/>
                    <a:pt x="5262" y="25491"/>
                    <a:pt x="5794" y="25989"/>
                  </a:cubicBezTo>
                  <a:lnTo>
                    <a:pt x="6747" y="25014"/>
                  </a:lnTo>
                  <a:cubicBezTo>
                    <a:pt x="6891" y="25136"/>
                    <a:pt x="7024" y="25258"/>
                    <a:pt x="7168" y="25380"/>
                  </a:cubicBezTo>
                  <a:lnTo>
                    <a:pt x="6248" y="26399"/>
                  </a:lnTo>
                  <a:cubicBezTo>
                    <a:pt x="6802" y="26887"/>
                    <a:pt x="7378" y="27341"/>
                    <a:pt x="7987" y="27762"/>
                  </a:cubicBezTo>
                  <a:lnTo>
                    <a:pt x="8752" y="26621"/>
                  </a:lnTo>
                  <a:cubicBezTo>
                    <a:pt x="8907" y="26720"/>
                    <a:pt x="9062" y="26831"/>
                    <a:pt x="9217" y="26920"/>
                  </a:cubicBezTo>
                  <a:cubicBezTo>
                    <a:pt x="8973" y="27319"/>
                    <a:pt x="8741" y="27706"/>
                    <a:pt x="8497" y="28094"/>
                  </a:cubicBezTo>
                  <a:cubicBezTo>
                    <a:pt x="9117" y="28482"/>
                    <a:pt x="9771" y="28836"/>
                    <a:pt x="10435" y="29146"/>
                  </a:cubicBezTo>
                  <a:lnTo>
                    <a:pt x="10989" y="27884"/>
                  </a:lnTo>
                  <a:cubicBezTo>
                    <a:pt x="11156" y="27961"/>
                    <a:pt x="11322" y="28039"/>
                    <a:pt x="11499" y="28116"/>
                  </a:cubicBezTo>
                  <a:cubicBezTo>
                    <a:pt x="11333" y="28537"/>
                    <a:pt x="11167" y="28969"/>
                    <a:pt x="11000" y="29390"/>
                  </a:cubicBezTo>
                  <a:cubicBezTo>
                    <a:pt x="11665" y="29678"/>
                    <a:pt x="12363" y="29922"/>
                    <a:pt x="13072" y="30110"/>
                  </a:cubicBezTo>
                  <a:cubicBezTo>
                    <a:pt x="13183" y="29667"/>
                    <a:pt x="13282" y="29213"/>
                    <a:pt x="13393" y="28770"/>
                  </a:cubicBezTo>
                  <a:cubicBezTo>
                    <a:pt x="13570" y="28814"/>
                    <a:pt x="13748" y="28869"/>
                    <a:pt x="13925" y="28914"/>
                  </a:cubicBezTo>
                  <a:cubicBezTo>
                    <a:pt x="13836" y="29357"/>
                    <a:pt x="13748" y="29811"/>
                    <a:pt x="13659" y="30265"/>
                  </a:cubicBezTo>
                  <a:cubicBezTo>
                    <a:pt x="14368" y="30431"/>
                    <a:pt x="15099" y="30542"/>
                    <a:pt x="15819" y="30609"/>
                  </a:cubicBezTo>
                  <a:lnTo>
                    <a:pt x="15908" y="29224"/>
                  </a:lnTo>
                  <a:cubicBezTo>
                    <a:pt x="16085" y="29235"/>
                    <a:pt x="16262" y="29257"/>
                    <a:pt x="16451" y="29257"/>
                  </a:cubicBezTo>
                  <a:close/>
                  <a:moveTo>
                    <a:pt x="8508" y="8365"/>
                  </a:moveTo>
                  <a:lnTo>
                    <a:pt x="24936" y="21126"/>
                  </a:lnTo>
                  <a:cubicBezTo>
                    <a:pt x="16417" y="32082"/>
                    <a:pt x="0" y="19309"/>
                    <a:pt x="8508" y="8365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11"/>
            <p:cNvSpPr/>
            <p:nvPr/>
          </p:nvSpPr>
          <p:spPr>
            <a:xfrm>
              <a:off x="8261438" y="285131"/>
              <a:ext cx="2963" cy="10013"/>
            </a:xfrm>
            <a:custGeom>
              <a:avLst/>
              <a:gdLst/>
              <a:ahLst/>
              <a:cxnLst/>
              <a:rect l="l" t="t" r="r" b="b"/>
              <a:pathLst>
                <a:path w="79" h="267" fill="none" extrusionOk="0">
                  <a:moveTo>
                    <a:pt x="1" y="266"/>
                  </a:moveTo>
                  <a:cubicBezTo>
                    <a:pt x="23" y="178"/>
                    <a:pt x="56" y="89"/>
                    <a:pt x="79" y="0"/>
                  </a:cubicBezTo>
                  <a:cubicBezTo>
                    <a:pt x="56" y="89"/>
                    <a:pt x="23" y="178"/>
                    <a:pt x="1" y="266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11"/>
            <p:cNvSpPr/>
            <p:nvPr/>
          </p:nvSpPr>
          <p:spPr>
            <a:xfrm>
              <a:off x="8516100" y="937744"/>
              <a:ext cx="7950" cy="5438"/>
            </a:xfrm>
            <a:custGeom>
              <a:avLst/>
              <a:gdLst/>
              <a:ahLst/>
              <a:cxnLst/>
              <a:rect l="l" t="t" r="r" b="b"/>
              <a:pathLst>
                <a:path w="212" h="145" fill="none" extrusionOk="0">
                  <a:moveTo>
                    <a:pt x="211" y="145"/>
                  </a:moveTo>
                  <a:cubicBezTo>
                    <a:pt x="145" y="100"/>
                    <a:pt x="78" y="45"/>
                    <a:pt x="1" y="1"/>
                  </a:cubicBezTo>
                  <a:cubicBezTo>
                    <a:pt x="78" y="45"/>
                    <a:pt x="156" y="100"/>
                    <a:pt x="211" y="145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11"/>
            <p:cNvSpPr/>
            <p:nvPr/>
          </p:nvSpPr>
          <p:spPr>
            <a:xfrm>
              <a:off x="8430938" y="870881"/>
              <a:ext cx="7088" cy="6263"/>
            </a:xfrm>
            <a:custGeom>
              <a:avLst/>
              <a:gdLst/>
              <a:ahLst/>
              <a:cxnLst/>
              <a:rect l="l" t="t" r="r" b="b"/>
              <a:pathLst>
                <a:path w="189" h="167" fill="none" extrusionOk="0">
                  <a:moveTo>
                    <a:pt x="189" y="166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11"/>
            <p:cNvSpPr/>
            <p:nvPr/>
          </p:nvSpPr>
          <p:spPr>
            <a:xfrm>
              <a:off x="8612063" y="990506"/>
              <a:ext cx="7500" cy="3375"/>
            </a:xfrm>
            <a:custGeom>
              <a:avLst/>
              <a:gdLst/>
              <a:ahLst/>
              <a:cxnLst/>
              <a:rect l="l" t="t" r="r" b="b"/>
              <a:pathLst>
                <a:path w="200" h="90" fill="none" extrusionOk="0">
                  <a:moveTo>
                    <a:pt x="200" y="89"/>
                  </a:moveTo>
                  <a:cubicBezTo>
                    <a:pt x="133" y="56"/>
                    <a:pt x="56" y="23"/>
                    <a:pt x="1" y="0"/>
                  </a:cubicBezTo>
                  <a:cubicBezTo>
                    <a:pt x="67" y="23"/>
                    <a:pt x="133" y="56"/>
                    <a:pt x="200" y="89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11"/>
            <p:cNvSpPr/>
            <p:nvPr/>
          </p:nvSpPr>
          <p:spPr>
            <a:xfrm>
              <a:off x="8239838" y="399356"/>
              <a:ext cx="900" cy="10013"/>
            </a:xfrm>
            <a:custGeom>
              <a:avLst/>
              <a:gdLst/>
              <a:ahLst/>
              <a:cxnLst/>
              <a:rect l="l" t="t" r="r" b="b"/>
              <a:pathLst>
                <a:path w="24" h="267" fill="none" extrusionOk="0">
                  <a:moveTo>
                    <a:pt x="1" y="267"/>
                  </a:moveTo>
                  <a:cubicBezTo>
                    <a:pt x="1" y="178"/>
                    <a:pt x="23" y="89"/>
                    <a:pt x="23" y="1"/>
                  </a:cubicBezTo>
                  <a:cubicBezTo>
                    <a:pt x="23" y="89"/>
                    <a:pt x="12" y="178"/>
                    <a:pt x="1" y="267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11"/>
            <p:cNvSpPr/>
            <p:nvPr/>
          </p:nvSpPr>
          <p:spPr>
            <a:xfrm>
              <a:off x="8300925" y="700144"/>
              <a:ext cx="38" cy="450"/>
            </a:xfrm>
            <a:custGeom>
              <a:avLst/>
              <a:gdLst/>
              <a:ahLst/>
              <a:cxnLst/>
              <a:rect l="l" t="t" r="r" b="b"/>
              <a:pathLst>
                <a:path w="1" h="12" fill="none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11"/>
            <p:cNvSpPr/>
            <p:nvPr/>
          </p:nvSpPr>
          <p:spPr>
            <a:xfrm>
              <a:off x="8721750" y="1027069"/>
              <a:ext cx="38" cy="38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11"/>
            <p:cNvSpPr/>
            <p:nvPr/>
          </p:nvSpPr>
          <p:spPr>
            <a:xfrm>
              <a:off x="8358263" y="790706"/>
              <a:ext cx="5438" cy="6675"/>
            </a:xfrm>
            <a:custGeom>
              <a:avLst/>
              <a:gdLst/>
              <a:ahLst/>
              <a:cxnLst/>
              <a:rect l="l" t="t" r="r" b="b"/>
              <a:pathLst>
                <a:path w="145" h="178" fill="none" extrusionOk="0">
                  <a:moveTo>
                    <a:pt x="144" y="177"/>
                  </a:moveTo>
                  <a:cubicBezTo>
                    <a:pt x="100" y="122"/>
                    <a:pt x="55" y="66"/>
                    <a:pt x="0" y="0"/>
                  </a:cubicBezTo>
                  <a:cubicBezTo>
                    <a:pt x="55" y="66"/>
                    <a:pt x="100" y="122"/>
                    <a:pt x="144" y="177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11"/>
            <p:cNvSpPr/>
            <p:nvPr/>
          </p:nvSpPr>
          <p:spPr>
            <a:xfrm>
              <a:off x="9181200" y="841781"/>
              <a:ext cx="53175" cy="56963"/>
            </a:xfrm>
            <a:custGeom>
              <a:avLst/>
              <a:gdLst/>
              <a:ahLst/>
              <a:cxnLst/>
              <a:rect l="l" t="t" r="r" b="b"/>
              <a:pathLst>
                <a:path w="1418" h="1519" fill="none" extrusionOk="0">
                  <a:moveTo>
                    <a:pt x="0" y="466"/>
                  </a:moveTo>
                  <a:lnTo>
                    <a:pt x="875" y="1518"/>
                  </a:lnTo>
                  <a:lnTo>
                    <a:pt x="875" y="1518"/>
                  </a:lnTo>
                  <a:cubicBezTo>
                    <a:pt x="975" y="1430"/>
                    <a:pt x="1064" y="1341"/>
                    <a:pt x="1152" y="1252"/>
                  </a:cubicBezTo>
                  <a:cubicBezTo>
                    <a:pt x="1219" y="1197"/>
                    <a:pt x="1285" y="1131"/>
                    <a:pt x="1352" y="1075"/>
                  </a:cubicBezTo>
                  <a:lnTo>
                    <a:pt x="1418" y="1020"/>
                  </a:lnTo>
                  <a:lnTo>
                    <a:pt x="1418" y="1020"/>
                  </a:lnTo>
                  <a:lnTo>
                    <a:pt x="487" y="1"/>
                  </a:lnTo>
                  <a:cubicBezTo>
                    <a:pt x="321" y="156"/>
                    <a:pt x="166" y="311"/>
                    <a:pt x="0" y="466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11"/>
            <p:cNvSpPr/>
            <p:nvPr/>
          </p:nvSpPr>
          <p:spPr>
            <a:xfrm>
              <a:off x="9091875" y="912394"/>
              <a:ext cx="46125" cy="57375"/>
            </a:xfrm>
            <a:custGeom>
              <a:avLst/>
              <a:gdLst/>
              <a:ahLst/>
              <a:cxnLst/>
              <a:rect l="l" t="t" r="r" b="b"/>
              <a:pathLst>
                <a:path w="1230" h="1530" fill="none" extrusionOk="0">
                  <a:moveTo>
                    <a:pt x="0" y="311"/>
                  </a:moveTo>
                  <a:lnTo>
                    <a:pt x="654" y="1530"/>
                  </a:lnTo>
                  <a:lnTo>
                    <a:pt x="654" y="1530"/>
                  </a:lnTo>
                  <a:lnTo>
                    <a:pt x="853" y="1408"/>
                  </a:lnTo>
                  <a:cubicBezTo>
                    <a:pt x="931" y="1363"/>
                    <a:pt x="1008" y="1319"/>
                    <a:pt x="1086" y="1275"/>
                  </a:cubicBezTo>
                  <a:cubicBezTo>
                    <a:pt x="1130" y="1241"/>
                    <a:pt x="1175" y="1219"/>
                    <a:pt x="1230" y="1186"/>
                  </a:cubicBezTo>
                  <a:lnTo>
                    <a:pt x="1230" y="1186"/>
                  </a:lnTo>
                  <a:lnTo>
                    <a:pt x="521" y="1"/>
                  </a:lnTo>
                  <a:cubicBezTo>
                    <a:pt x="355" y="100"/>
                    <a:pt x="178" y="211"/>
                    <a:pt x="0" y="311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11"/>
            <p:cNvSpPr/>
            <p:nvPr/>
          </p:nvSpPr>
          <p:spPr>
            <a:xfrm>
              <a:off x="8997975" y="958931"/>
              <a:ext cx="38250" cy="56963"/>
            </a:xfrm>
            <a:custGeom>
              <a:avLst/>
              <a:gdLst/>
              <a:ahLst/>
              <a:cxnLst/>
              <a:rect l="l" t="t" r="r" b="b"/>
              <a:pathLst>
                <a:path w="1020" h="1519" fill="none" extrusionOk="0">
                  <a:moveTo>
                    <a:pt x="1" y="189"/>
                  </a:moveTo>
                  <a:cubicBezTo>
                    <a:pt x="145" y="632"/>
                    <a:pt x="278" y="1075"/>
                    <a:pt x="422" y="1518"/>
                  </a:cubicBezTo>
                  <a:lnTo>
                    <a:pt x="422" y="1518"/>
                  </a:lnTo>
                  <a:cubicBezTo>
                    <a:pt x="466" y="1507"/>
                    <a:pt x="510" y="1496"/>
                    <a:pt x="555" y="1474"/>
                  </a:cubicBezTo>
                  <a:lnTo>
                    <a:pt x="798" y="1385"/>
                  </a:lnTo>
                  <a:cubicBezTo>
                    <a:pt x="876" y="1363"/>
                    <a:pt x="953" y="1341"/>
                    <a:pt x="1020" y="1308"/>
                  </a:cubicBezTo>
                  <a:lnTo>
                    <a:pt x="1020" y="1308"/>
                  </a:lnTo>
                  <a:cubicBezTo>
                    <a:pt x="865" y="876"/>
                    <a:pt x="710" y="444"/>
                    <a:pt x="555" y="0"/>
                  </a:cubicBezTo>
                  <a:cubicBezTo>
                    <a:pt x="366" y="67"/>
                    <a:pt x="189" y="133"/>
                    <a:pt x="1" y="189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11"/>
            <p:cNvSpPr/>
            <p:nvPr/>
          </p:nvSpPr>
          <p:spPr>
            <a:xfrm>
              <a:off x="8902013" y="984281"/>
              <a:ext cx="29138" cy="54450"/>
            </a:xfrm>
            <a:custGeom>
              <a:avLst/>
              <a:gdLst/>
              <a:ahLst/>
              <a:cxnLst/>
              <a:rect l="l" t="t" r="r" b="b"/>
              <a:pathLst>
                <a:path w="777" h="1452" fill="none" extrusionOk="0">
                  <a:moveTo>
                    <a:pt x="1" y="67"/>
                  </a:moveTo>
                  <a:lnTo>
                    <a:pt x="167" y="1451"/>
                  </a:lnTo>
                  <a:lnTo>
                    <a:pt x="167" y="1451"/>
                  </a:lnTo>
                  <a:lnTo>
                    <a:pt x="233" y="1440"/>
                  </a:lnTo>
                  <a:cubicBezTo>
                    <a:pt x="300" y="1440"/>
                    <a:pt x="366" y="1429"/>
                    <a:pt x="444" y="1418"/>
                  </a:cubicBezTo>
                  <a:cubicBezTo>
                    <a:pt x="555" y="1407"/>
                    <a:pt x="665" y="1396"/>
                    <a:pt x="776" y="1374"/>
                  </a:cubicBezTo>
                  <a:lnTo>
                    <a:pt x="776" y="1374"/>
                  </a:lnTo>
                  <a:lnTo>
                    <a:pt x="555" y="0"/>
                  </a:lnTo>
                  <a:cubicBezTo>
                    <a:pt x="366" y="22"/>
                    <a:pt x="189" y="56"/>
                    <a:pt x="1" y="67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11"/>
            <p:cNvSpPr/>
            <p:nvPr/>
          </p:nvSpPr>
          <p:spPr>
            <a:xfrm>
              <a:off x="8802750" y="987994"/>
              <a:ext cx="23700" cy="53625"/>
            </a:xfrm>
            <a:custGeom>
              <a:avLst/>
              <a:gdLst/>
              <a:ahLst/>
              <a:cxnLst/>
              <a:rect l="l" t="t" r="r" b="b"/>
              <a:pathLst>
                <a:path w="632" h="1430" fill="none" extrusionOk="0">
                  <a:moveTo>
                    <a:pt x="632" y="34"/>
                  </a:moveTo>
                  <a:cubicBezTo>
                    <a:pt x="443" y="34"/>
                    <a:pt x="266" y="12"/>
                    <a:pt x="78" y="1"/>
                  </a:cubicBezTo>
                  <a:lnTo>
                    <a:pt x="0" y="1386"/>
                  </a:lnTo>
                  <a:lnTo>
                    <a:pt x="0" y="1386"/>
                  </a:lnTo>
                  <a:cubicBezTo>
                    <a:pt x="200" y="1408"/>
                    <a:pt x="399" y="1419"/>
                    <a:pt x="598" y="1430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11"/>
            <p:cNvSpPr/>
            <p:nvPr/>
          </p:nvSpPr>
          <p:spPr>
            <a:xfrm>
              <a:off x="8699700" y="971381"/>
              <a:ext cx="31613" cy="55725"/>
            </a:xfrm>
            <a:custGeom>
              <a:avLst/>
              <a:gdLst/>
              <a:ahLst/>
              <a:cxnLst/>
              <a:rect l="l" t="t" r="r" b="b"/>
              <a:pathLst>
                <a:path w="843" h="1486" fill="none" extrusionOk="0">
                  <a:moveTo>
                    <a:pt x="322" y="1"/>
                  </a:moveTo>
                  <a:cubicBezTo>
                    <a:pt x="211" y="444"/>
                    <a:pt x="101" y="887"/>
                    <a:pt x="1" y="1341"/>
                  </a:cubicBezTo>
                  <a:lnTo>
                    <a:pt x="1" y="1341"/>
                  </a:lnTo>
                  <a:cubicBezTo>
                    <a:pt x="189" y="1397"/>
                    <a:pt x="389" y="1441"/>
                    <a:pt x="577" y="1485"/>
                  </a:cubicBezTo>
                  <a:lnTo>
                    <a:pt x="577" y="1485"/>
                  </a:lnTo>
                  <a:cubicBezTo>
                    <a:pt x="666" y="1031"/>
                    <a:pt x="765" y="577"/>
                    <a:pt x="843" y="134"/>
                  </a:cubicBezTo>
                  <a:cubicBezTo>
                    <a:pt x="677" y="89"/>
                    <a:pt x="499" y="45"/>
                    <a:pt x="322" y="1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11"/>
            <p:cNvSpPr/>
            <p:nvPr/>
          </p:nvSpPr>
          <p:spPr>
            <a:xfrm>
              <a:off x="8600850" y="938156"/>
              <a:ext cx="39488" cy="56550"/>
            </a:xfrm>
            <a:custGeom>
              <a:avLst/>
              <a:gdLst/>
              <a:ahLst/>
              <a:cxnLst/>
              <a:rect l="l" t="t" r="r" b="b"/>
              <a:pathLst>
                <a:path w="1053" h="1508" fill="none" extrusionOk="0">
                  <a:moveTo>
                    <a:pt x="554" y="1"/>
                  </a:moveTo>
                  <a:lnTo>
                    <a:pt x="0" y="1263"/>
                  </a:lnTo>
                  <a:lnTo>
                    <a:pt x="0" y="1263"/>
                  </a:lnTo>
                  <a:cubicBezTo>
                    <a:pt x="100" y="1308"/>
                    <a:pt x="200" y="1341"/>
                    <a:pt x="300" y="1385"/>
                  </a:cubicBezTo>
                  <a:cubicBezTo>
                    <a:pt x="366" y="1419"/>
                    <a:pt x="432" y="1452"/>
                    <a:pt x="499" y="1474"/>
                  </a:cubicBezTo>
                  <a:lnTo>
                    <a:pt x="554" y="1507"/>
                  </a:lnTo>
                  <a:lnTo>
                    <a:pt x="554" y="1507"/>
                  </a:lnTo>
                  <a:cubicBezTo>
                    <a:pt x="721" y="1075"/>
                    <a:pt x="887" y="654"/>
                    <a:pt x="1053" y="222"/>
                  </a:cubicBezTo>
                  <a:cubicBezTo>
                    <a:pt x="887" y="156"/>
                    <a:pt x="721" y="78"/>
                    <a:pt x="554" y="1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11"/>
            <p:cNvSpPr/>
            <p:nvPr/>
          </p:nvSpPr>
          <p:spPr>
            <a:xfrm>
              <a:off x="8509463" y="890794"/>
              <a:ext cx="46125" cy="54863"/>
            </a:xfrm>
            <a:custGeom>
              <a:avLst/>
              <a:gdLst/>
              <a:ahLst/>
              <a:cxnLst/>
              <a:rect l="l" t="t" r="r" b="b"/>
              <a:pathLst>
                <a:path w="1230" h="1463" fill="none" extrusionOk="0">
                  <a:moveTo>
                    <a:pt x="765" y="1"/>
                  </a:moveTo>
                  <a:lnTo>
                    <a:pt x="0" y="1131"/>
                  </a:lnTo>
                  <a:lnTo>
                    <a:pt x="0" y="1131"/>
                  </a:lnTo>
                  <a:cubicBezTo>
                    <a:pt x="67" y="1175"/>
                    <a:pt x="122" y="1208"/>
                    <a:pt x="189" y="1253"/>
                  </a:cubicBezTo>
                  <a:cubicBezTo>
                    <a:pt x="244" y="1297"/>
                    <a:pt x="322" y="1341"/>
                    <a:pt x="388" y="1397"/>
                  </a:cubicBezTo>
                  <a:lnTo>
                    <a:pt x="510" y="1463"/>
                  </a:lnTo>
                  <a:lnTo>
                    <a:pt x="510" y="1463"/>
                  </a:lnTo>
                  <a:cubicBezTo>
                    <a:pt x="754" y="1075"/>
                    <a:pt x="986" y="688"/>
                    <a:pt x="1230" y="300"/>
                  </a:cubicBezTo>
                  <a:cubicBezTo>
                    <a:pt x="1075" y="200"/>
                    <a:pt x="920" y="100"/>
                    <a:pt x="765" y="1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11"/>
            <p:cNvSpPr/>
            <p:nvPr/>
          </p:nvSpPr>
          <p:spPr>
            <a:xfrm>
              <a:off x="8427188" y="830569"/>
              <a:ext cx="51150" cy="51975"/>
            </a:xfrm>
            <a:custGeom>
              <a:avLst/>
              <a:gdLst/>
              <a:ahLst/>
              <a:cxnLst/>
              <a:rect l="l" t="t" r="r" b="b"/>
              <a:pathLst>
                <a:path w="1364" h="1386" fill="none" extrusionOk="0">
                  <a:moveTo>
                    <a:pt x="954" y="0"/>
                  </a:moveTo>
                  <a:lnTo>
                    <a:pt x="1" y="975"/>
                  </a:lnTo>
                  <a:lnTo>
                    <a:pt x="1" y="975"/>
                  </a:lnTo>
                  <a:lnTo>
                    <a:pt x="112" y="1075"/>
                  </a:lnTo>
                  <a:lnTo>
                    <a:pt x="289" y="1241"/>
                  </a:lnTo>
                  <a:cubicBezTo>
                    <a:pt x="344" y="1285"/>
                    <a:pt x="400" y="1341"/>
                    <a:pt x="455" y="1385"/>
                  </a:cubicBezTo>
                  <a:lnTo>
                    <a:pt x="455" y="1385"/>
                  </a:lnTo>
                  <a:lnTo>
                    <a:pt x="1364" y="366"/>
                  </a:lnTo>
                  <a:cubicBezTo>
                    <a:pt x="1231" y="244"/>
                    <a:pt x="1098" y="122"/>
                    <a:pt x="954" y="0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11"/>
            <p:cNvSpPr/>
            <p:nvPr/>
          </p:nvSpPr>
          <p:spPr>
            <a:xfrm>
              <a:off x="8356988" y="758719"/>
              <a:ext cx="54900" cy="47775"/>
            </a:xfrm>
            <a:custGeom>
              <a:avLst/>
              <a:gdLst/>
              <a:ahLst/>
              <a:cxnLst/>
              <a:rect l="l" t="t" r="r" b="b"/>
              <a:pathLst>
                <a:path w="1464" h="1274" fill="none" extrusionOk="0">
                  <a:moveTo>
                    <a:pt x="1120" y="0"/>
                  </a:moveTo>
                  <a:lnTo>
                    <a:pt x="1" y="798"/>
                  </a:lnTo>
                  <a:lnTo>
                    <a:pt x="1" y="798"/>
                  </a:lnTo>
                  <a:lnTo>
                    <a:pt x="45" y="853"/>
                  </a:lnTo>
                  <a:cubicBezTo>
                    <a:pt x="89" y="908"/>
                    <a:pt x="134" y="964"/>
                    <a:pt x="178" y="1019"/>
                  </a:cubicBezTo>
                  <a:cubicBezTo>
                    <a:pt x="245" y="1108"/>
                    <a:pt x="322" y="1196"/>
                    <a:pt x="377" y="1274"/>
                  </a:cubicBezTo>
                  <a:lnTo>
                    <a:pt x="377" y="1274"/>
                  </a:lnTo>
                  <a:lnTo>
                    <a:pt x="1463" y="432"/>
                  </a:lnTo>
                  <a:cubicBezTo>
                    <a:pt x="1352" y="288"/>
                    <a:pt x="1230" y="144"/>
                    <a:pt x="1120" y="0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11"/>
            <p:cNvSpPr/>
            <p:nvPr/>
          </p:nvSpPr>
          <p:spPr>
            <a:xfrm>
              <a:off x="8300925" y="677681"/>
              <a:ext cx="56513" cy="42413"/>
            </a:xfrm>
            <a:custGeom>
              <a:avLst/>
              <a:gdLst/>
              <a:ahLst/>
              <a:cxnLst/>
              <a:rect l="l" t="t" r="r" b="b"/>
              <a:pathLst>
                <a:path w="1507" h="1131" fill="none" extrusionOk="0">
                  <a:moveTo>
                    <a:pt x="1252" y="1"/>
                  </a:moveTo>
                  <a:lnTo>
                    <a:pt x="0" y="599"/>
                  </a:lnTo>
                  <a:lnTo>
                    <a:pt x="0" y="599"/>
                  </a:lnTo>
                  <a:lnTo>
                    <a:pt x="0" y="610"/>
                  </a:lnTo>
                  <a:cubicBezTo>
                    <a:pt x="89" y="787"/>
                    <a:pt x="189" y="954"/>
                    <a:pt x="277" y="1131"/>
                  </a:cubicBezTo>
                  <a:lnTo>
                    <a:pt x="277" y="1131"/>
                  </a:lnTo>
                  <a:lnTo>
                    <a:pt x="1507" y="488"/>
                  </a:lnTo>
                  <a:cubicBezTo>
                    <a:pt x="1418" y="333"/>
                    <a:pt x="1330" y="167"/>
                    <a:pt x="1252" y="1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11"/>
            <p:cNvSpPr/>
            <p:nvPr/>
          </p:nvSpPr>
          <p:spPr>
            <a:xfrm>
              <a:off x="8261438" y="589219"/>
              <a:ext cx="56550" cy="35325"/>
            </a:xfrm>
            <a:custGeom>
              <a:avLst/>
              <a:gdLst/>
              <a:ahLst/>
              <a:cxnLst/>
              <a:rect l="l" t="t" r="r" b="b"/>
              <a:pathLst>
                <a:path w="1508" h="942" fill="none" extrusionOk="0">
                  <a:moveTo>
                    <a:pt x="1341" y="0"/>
                  </a:moveTo>
                  <a:lnTo>
                    <a:pt x="1" y="366"/>
                  </a:lnTo>
                  <a:lnTo>
                    <a:pt x="1" y="366"/>
                  </a:lnTo>
                  <a:cubicBezTo>
                    <a:pt x="56" y="565"/>
                    <a:pt x="123" y="754"/>
                    <a:pt x="189" y="942"/>
                  </a:cubicBezTo>
                  <a:lnTo>
                    <a:pt x="189" y="942"/>
                  </a:lnTo>
                  <a:lnTo>
                    <a:pt x="1508" y="532"/>
                  </a:lnTo>
                  <a:cubicBezTo>
                    <a:pt x="1452" y="355"/>
                    <a:pt x="1397" y="178"/>
                    <a:pt x="1341" y="0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11"/>
            <p:cNvSpPr/>
            <p:nvPr/>
          </p:nvSpPr>
          <p:spPr>
            <a:xfrm>
              <a:off x="8241113" y="494494"/>
              <a:ext cx="54450" cy="27450"/>
            </a:xfrm>
            <a:custGeom>
              <a:avLst/>
              <a:gdLst/>
              <a:ahLst/>
              <a:cxnLst/>
              <a:rect l="l" t="t" r="r" b="b"/>
              <a:pathLst>
                <a:path w="1452" h="732" fill="none" extrusionOk="0">
                  <a:moveTo>
                    <a:pt x="1385" y="1"/>
                  </a:moveTo>
                  <a:lnTo>
                    <a:pt x="0" y="122"/>
                  </a:lnTo>
                  <a:lnTo>
                    <a:pt x="0" y="122"/>
                  </a:lnTo>
                  <a:cubicBezTo>
                    <a:pt x="11" y="233"/>
                    <a:pt x="22" y="344"/>
                    <a:pt x="33" y="466"/>
                  </a:cubicBezTo>
                  <a:cubicBezTo>
                    <a:pt x="44" y="532"/>
                    <a:pt x="56" y="599"/>
                    <a:pt x="56" y="676"/>
                  </a:cubicBezTo>
                  <a:lnTo>
                    <a:pt x="67" y="732"/>
                  </a:lnTo>
                  <a:lnTo>
                    <a:pt x="67" y="732"/>
                  </a:lnTo>
                  <a:lnTo>
                    <a:pt x="1451" y="554"/>
                  </a:lnTo>
                  <a:cubicBezTo>
                    <a:pt x="1418" y="366"/>
                    <a:pt x="1396" y="189"/>
                    <a:pt x="1385" y="1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11"/>
            <p:cNvSpPr/>
            <p:nvPr/>
          </p:nvSpPr>
          <p:spPr>
            <a:xfrm>
              <a:off x="8239838" y="390656"/>
              <a:ext cx="54038" cy="26625"/>
            </a:xfrm>
            <a:custGeom>
              <a:avLst/>
              <a:gdLst/>
              <a:ahLst/>
              <a:cxnLst/>
              <a:rect l="l" t="t" r="r" b="b"/>
              <a:pathLst>
                <a:path w="1441" h="710" fill="none" extrusionOk="0">
                  <a:moveTo>
                    <a:pt x="1441" y="133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45" y="78"/>
                    <a:pt x="45" y="155"/>
                    <a:pt x="34" y="233"/>
                  </a:cubicBezTo>
                  <a:cubicBezTo>
                    <a:pt x="23" y="321"/>
                    <a:pt x="12" y="410"/>
                    <a:pt x="12" y="499"/>
                  </a:cubicBezTo>
                  <a:cubicBezTo>
                    <a:pt x="12" y="543"/>
                    <a:pt x="1" y="587"/>
                    <a:pt x="1" y="632"/>
                  </a:cubicBezTo>
                  <a:lnTo>
                    <a:pt x="1" y="632"/>
                  </a:lnTo>
                  <a:lnTo>
                    <a:pt x="1386" y="709"/>
                  </a:lnTo>
                  <a:cubicBezTo>
                    <a:pt x="1397" y="510"/>
                    <a:pt x="1419" y="321"/>
                    <a:pt x="1441" y="133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11"/>
            <p:cNvSpPr/>
            <p:nvPr/>
          </p:nvSpPr>
          <p:spPr>
            <a:xfrm>
              <a:off x="8258963" y="279319"/>
              <a:ext cx="57375" cy="36600"/>
            </a:xfrm>
            <a:custGeom>
              <a:avLst/>
              <a:gdLst/>
              <a:ahLst/>
              <a:cxnLst/>
              <a:rect l="l" t="t" r="r" b="b"/>
              <a:pathLst>
                <a:path w="1530" h="976" fill="none" extrusionOk="0">
                  <a:moveTo>
                    <a:pt x="1529" y="388"/>
                  </a:moveTo>
                  <a:lnTo>
                    <a:pt x="200" y="0"/>
                  </a:lnTo>
                  <a:lnTo>
                    <a:pt x="200" y="0"/>
                  </a:lnTo>
                  <a:cubicBezTo>
                    <a:pt x="189" y="56"/>
                    <a:pt x="167" y="100"/>
                    <a:pt x="156" y="155"/>
                  </a:cubicBezTo>
                  <a:cubicBezTo>
                    <a:pt x="122" y="244"/>
                    <a:pt x="100" y="333"/>
                    <a:pt x="67" y="421"/>
                  </a:cubicBezTo>
                  <a:cubicBezTo>
                    <a:pt x="45" y="510"/>
                    <a:pt x="23" y="576"/>
                    <a:pt x="0" y="643"/>
                  </a:cubicBezTo>
                  <a:lnTo>
                    <a:pt x="0" y="643"/>
                  </a:lnTo>
                  <a:lnTo>
                    <a:pt x="1352" y="975"/>
                  </a:lnTo>
                  <a:cubicBezTo>
                    <a:pt x="1396" y="776"/>
                    <a:pt x="1474" y="587"/>
                    <a:pt x="1529" y="388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11"/>
            <p:cNvSpPr/>
            <p:nvPr/>
          </p:nvSpPr>
          <p:spPr>
            <a:xfrm>
              <a:off x="8303813" y="166744"/>
              <a:ext cx="58613" cy="46538"/>
            </a:xfrm>
            <a:custGeom>
              <a:avLst/>
              <a:gdLst/>
              <a:ahLst/>
              <a:cxnLst/>
              <a:rect l="l" t="t" r="r" b="b"/>
              <a:pathLst>
                <a:path w="1563" h="1241" fill="none" extrusionOk="0">
                  <a:moveTo>
                    <a:pt x="1563" y="654"/>
                  </a:moveTo>
                  <a:lnTo>
                    <a:pt x="355" y="0"/>
                  </a:lnTo>
                  <a:lnTo>
                    <a:pt x="355" y="0"/>
                  </a:lnTo>
                  <a:lnTo>
                    <a:pt x="311" y="78"/>
                  </a:lnTo>
                  <a:cubicBezTo>
                    <a:pt x="267" y="166"/>
                    <a:pt x="234" y="244"/>
                    <a:pt x="189" y="322"/>
                  </a:cubicBezTo>
                  <a:cubicBezTo>
                    <a:pt x="123" y="432"/>
                    <a:pt x="56" y="543"/>
                    <a:pt x="1" y="654"/>
                  </a:cubicBezTo>
                  <a:lnTo>
                    <a:pt x="1" y="654"/>
                  </a:lnTo>
                  <a:lnTo>
                    <a:pt x="1253" y="1241"/>
                  </a:lnTo>
                  <a:cubicBezTo>
                    <a:pt x="1352" y="1042"/>
                    <a:pt x="1452" y="842"/>
                    <a:pt x="1563" y="654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0" name="Google Shape;230;p11"/>
            <p:cNvGrpSpPr/>
            <p:nvPr/>
          </p:nvGrpSpPr>
          <p:grpSpPr>
            <a:xfrm>
              <a:off x="1641750" y="4778719"/>
              <a:ext cx="647663" cy="681863"/>
              <a:chOff x="7432950" y="-741506"/>
              <a:chExt cx="647663" cy="681863"/>
            </a:xfrm>
          </p:grpSpPr>
          <p:sp>
            <p:nvSpPr>
              <p:cNvPr id="231" name="Google Shape;231;p11"/>
              <p:cNvSpPr/>
              <p:nvPr/>
            </p:nvSpPr>
            <p:spPr>
              <a:xfrm>
                <a:off x="7457438" y="-682781"/>
                <a:ext cx="623175" cy="623138"/>
              </a:xfrm>
              <a:custGeom>
                <a:avLst/>
                <a:gdLst/>
                <a:ahLst/>
                <a:cxnLst/>
                <a:rect l="l" t="t" r="r" b="b"/>
                <a:pathLst>
                  <a:path w="16618" h="16617" extrusionOk="0">
                    <a:moveTo>
                      <a:pt x="8309" y="0"/>
                    </a:moveTo>
                    <a:cubicBezTo>
                      <a:pt x="3723" y="0"/>
                      <a:pt x="1" y="3711"/>
                      <a:pt x="1" y="8309"/>
                    </a:cubicBezTo>
                    <a:cubicBezTo>
                      <a:pt x="1" y="12895"/>
                      <a:pt x="3723" y="16617"/>
                      <a:pt x="8309" y="16617"/>
                    </a:cubicBezTo>
                    <a:cubicBezTo>
                      <a:pt x="12895" y="16617"/>
                      <a:pt x="16618" y="12895"/>
                      <a:pt x="16618" y="8309"/>
                    </a:cubicBezTo>
                    <a:cubicBezTo>
                      <a:pt x="16618" y="3711"/>
                      <a:pt x="12895" y="0"/>
                      <a:pt x="8309" y="0"/>
                    </a:cubicBezTo>
                    <a:close/>
                  </a:path>
                </a:pathLst>
              </a:custGeom>
              <a:solidFill>
                <a:srgbClr val="5089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11"/>
              <p:cNvSpPr/>
              <p:nvPr/>
            </p:nvSpPr>
            <p:spPr>
              <a:xfrm>
                <a:off x="7432950" y="-741506"/>
                <a:ext cx="638925" cy="631913"/>
              </a:xfrm>
              <a:custGeom>
                <a:avLst/>
                <a:gdLst/>
                <a:ahLst/>
                <a:cxnLst/>
                <a:rect l="l" t="t" r="r" b="b"/>
                <a:pathLst>
                  <a:path w="17038" h="16851" extrusionOk="0">
                    <a:moveTo>
                      <a:pt x="8443" y="591"/>
                    </a:moveTo>
                    <a:cubicBezTo>
                      <a:pt x="12762" y="591"/>
                      <a:pt x="16307" y="4093"/>
                      <a:pt x="16351" y="8479"/>
                    </a:cubicBezTo>
                    <a:cubicBezTo>
                      <a:pt x="16406" y="12903"/>
                      <a:pt x="12762" y="16455"/>
                      <a:pt x="8440" y="16455"/>
                    </a:cubicBezTo>
                    <a:cubicBezTo>
                      <a:pt x="8433" y="16455"/>
                      <a:pt x="8426" y="16455"/>
                      <a:pt x="8419" y="16455"/>
                    </a:cubicBezTo>
                    <a:cubicBezTo>
                      <a:pt x="8380" y="16455"/>
                      <a:pt x="8341" y="16456"/>
                      <a:pt x="8301" y="16456"/>
                    </a:cubicBezTo>
                    <a:cubicBezTo>
                      <a:pt x="4077" y="16456"/>
                      <a:pt x="543" y="12936"/>
                      <a:pt x="488" y="8656"/>
                    </a:cubicBezTo>
                    <a:cubicBezTo>
                      <a:pt x="421" y="4247"/>
                      <a:pt x="3944" y="636"/>
                      <a:pt x="8342" y="591"/>
                    </a:cubicBezTo>
                    <a:cubicBezTo>
                      <a:pt x="8376" y="591"/>
                      <a:pt x="8410" y="591"/>
                      <a:pt x="8443" y="591"/>
                    </a:cubicBezTo>
                    <a:close/>
                    <a:moveTo>
                      <a:pt x="8415" y="0"/>
                    </a:moveTo>
                    <a:cubicBezTo>
                      <a:pt x="3813" y="0"/>
                      <a:pt x="57" y="3747"/>
                      <a:pt x="100" y="8390"/>
                    </a:cubicBezTo>
                    <a:cubicBezTo>
                      <a:pt x="0" y="12910"/>
                      <a:pt x="3556" y="16676"/>
                      <a:pt x="8076" y="16843"/>
                    </a:cubicBezTo>
                    <a:cubicBezTo>
                      <a:pt x="8196" y="16848"/>
                      <a:pt x="8316" y="16850"/>
                      <a:pt x="8435" y="16850"/>
                    </a:cubicBezTo>
                    <a:cubicBezTo>
                      <a:pt x="12779" y="16850"/>
                      <a:pt x="16468" y="13536"/>
                      <a:pt x="16695" y="8911"/>
                    </a:cubicBezTo>
                    <a:cubicBezTo>
                      <a:pt x="17038" y="4203"/>
                      <a:pt x="13393" y="148"/>
                      <a:pt x="8674" y="4"/>
                    </a:cubicBezTo>
                    <a:cubicBezTo>
                      <a:pt x="8587" y="2"/>
                      <a:pt x="8501" y="0"/>
                      <a:pt x="8415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3" name="Google Shape;233;p11"/>
            <p:cNvSpPr/>
            <p:nvPr/>
          </p:nvSpPr>
          <p:spPr>
            <a:xfrm>
              <a:off x="420938" y="4750481"/>
              <a:ext cx="243038" cy="239700"/>
            </a:xfrm>
            <a:custGeom>
              <a:avLst/>
              <a:gdLst/>
              <a:ahLst/>
              <a:cxnLst/>
              <a:rect l="l" t="t" r="r" b="b"/>
              <a:pathLst>
                <a:path w="6481" h="6392" extrusionOk="0">
                  <a:moveTo>
                    <a:pt x="3778" y="1982"/>
                  </a:moveTo>
                  <a:lnTo>
                    <a:pt x="3789" y="1993"/>
                  </a:lnTo>
                  <a:lnTo>
                    <a:pt x="3778" y="1993"/>
                  </a:lnTo>
                  <a:lnTo>
                    <a:pt x="3778" y="1982"/>
                  </a:lnTo>
                  <a:close/>
                  <a:moveTo>
                    <a:pt x="6259" y="2370"/>
                  </a:moveTo>
                  <a:cubicBezTo>
                    <a:pt x="6270" y="2403"/>
                    <a:pt x="6270" y="2447"/>
                    <a:pt x="6270" y="2480"/>
                  </a:cubicBezTo>
                  <a:lnTo>
                    <a:pt x="6259" y="2480"/>
                  </a:lnTo>
                  <a:lnTo>
                    <a:pt x="6259" y="2370"/>
                  </a:lnTo>
                  <a:close/>
                  <a:moveTo>
                    <a:pt x="4287" y="2514"/>
                  </a:moveTo>
                  <a:lnTo>
                    <a:pt x="4287" y="2514"/>
                  </a:lnTo>
                  <a:cubicBezTo>
                    <a:pt x="4298" y="2569"/>
                    <a:pt x="4287" y="2602"/>
                    <a:pt x="4254" y="2602"/>
                  </a:cubicBezTo>
                  <a:cubicBezTo>
                    <a:pt x="4265" y="2569"/>
                    <a:pt x="4276" y="2547"/>
                    <a:pt x="4287" y="2514"/>
                  </a:cubicBezTo>
                  <a:close/>
                  <a:moveTo>
                    <a:pt x="3135" y="3965"/>
                  </a:moveTo>
                  <a:cubicBezTo>
                    <a:pt x="3135" y="3976"/>
                    <a:pt x="3135" y="3987"/>
                    <a:pt x="3124" y="3998"/>
                  </a:cubicBezTo>
                  <a:cubicBezTo>
                    <a:pt x="3124" y="3987"/>
                    <a:pt x="3124" y="3976"/>
                    <a:pt x="3113" y="3965"/>
                  </a:cubicBezTo>
                  <a:close/>
                  <a:moveTo>
                    <a:pt x="5162" y="4607"/>
                  </a:moveTo>
                  <a:cubicBezTo>
                    <a:pt x="5173" y="4618"/>
                    <a:pt x="5196" y="4640"/>
                    <a:pt x="5218" y="4652"/>
                  </a:cubicBezTo>
                  <a:lnTo>
                    <a:pt x="5151" y="4652"/>
                  </a:lnTo>
                  <a:cubicBezTo>
                    <a:pt x="5162" y="4640"/>
                    <a:pt x="5162" y="4618"/>
                    <a:pt x="5162" y="4607"/>
                  </a:cubicBezTo>
                  <a:close/>
                  <a:moveTo>
                    <a:pt x="4476" y="4652"/>
                  </a:moveTo>
                  <a:lnTo>
                    <a:pt x="4453" y="4663"/>
                  </a:lnTo>
                  <a:cubicBezTo>
                    <a:pt x="4453" y="4663"/>
                    <a:pt x="4464" y="4652"/>
                    <a:pt x="4476" y="4652"/>
                  </a:cubicBezTo>
                  <a:close/>
                  <a:moveTo>
                    <a:pt x="3334" y="4762"/>
                  </a:moveTo>
                  <a:lnTo>
                    <a:pt x="3312" y="4784"/>
                  </a:lnTo>
                  <a:cubicBezTo>
                    <a:pt x="3312" y="4773"/>
                    <a:pt x="3312" y="4762"/>
                    <a:pt x="3312" y="4762"/>
                  </a:cubicBezTo>
                  <a:close/>
                  <a:moveTo>
                    <a:pt x="4631" y="5660"/>
                  </a:moveTo>
                  <a:lnTo>
                    <a:pt x="4631" y="5682"/>
                  </a:lnTo>
                  <a:cubicBezTo>
                    <a:pt x="4620" y="5671"/>
                    <a:pt x="4620" y="5671"/>
                    <a:pt x="4631" y="5660"/>
                  </a:cubicBezTo>
                  <a:close/>
                  <a:moveTo>
                    <a:pt x="3246" y="1"/>
                  </a:moveTo>
                  <a:cubicBezTo>
                    <a:pt x="3006" y="1"/>
                    <a:pt x="2767" y="37"/>
                    <a:pt x="2537" y="110"/>
                  </a:cubicBezTo>
                  <a:cubicBezTo>
                    <a:pt x="2504" y="110"/>
                    <a:pt x="2470" y="121"/>
                    <a:pt x="2448" y="132"/>
                  </a:cubicBezTo>
                  <a:cubicBezTo>
                    <a:pt x="2442" y="131"/>
                    <a:pt x="2437" y="131"/>
                    <a:pt x="2431" y="131"/>
                  </a:cubicBezTo>
                  <a:cubicBezTo>
                    <a:pt x="2341" y="131"/>
                    <a:pt x="2277" y="209"/>
                    <a:pt x="2193" y="209"/>
                  </a:cubicBezTo>
                  <a:cubicBezTo>
                    <a:pt x="1905" y="265"/>
                    <a:pt x="1629" y="409"/>
                    <a:pt x="1407" y="597"/>
                  </a:cubicBezTo>
                  <a:cubicBezTo>
                    <a:pt x="1374" y="608"/>
                    <a:pt x="1341" y="630"/>
                    <a:pt x="1352" y="664"/>
                  </a:cubicBezTo>
                  <a:cubicBezTo>
                    <a:pt x="1274" y="752"/>
                    <a:pt x="1108" y="719"/>
                    <a:pt x="1075" y="863"/>
                  </a:cubicBezTo>
                  <a:cubicBezTo>
                    <a:pt x="1019" y="885"/>
                    <a:pt x="975" y="940"/>
                    <a:pt x="942" y="996"/>
                  </a:cubicBezTo>
                  <a:cubicBezTo>
                    <a:pt x="908" y="996"/>
                    <a:pt x="875" y="1018"/>
                    <a:pt x="875" y="1051"/>
                  </a:cubicBezTo>
                  <a:cubicBezTo>
                    <a:pt x="798" y="1096"/>
                    <a:pt x="787" y="1184"/>
                    <a:pt x="731" y="1251"/>
                  </a:cubicBezTo>
                  <a:cubicBezTo>
                    <a:pt x="565" y="1350"/>
                    <a:pt x="565" y="1561"/>
                    <a:pt x="476" y="1716"/>
                  </a:cubicBezTo>
                  <a:cubicBezTo>
                    <a:pt x="355" y="1782"/>
                    <a:pt x="288" y="1915"/>
                    <a:pt x="288" y="2048"/>
                  </a:cubicBezTo>
                  <a:cubicBezTo>
                    <a:pt x="188" y="2181"/>
                    <a:pt x="144" y="2336"/>
                    <a:pt x="144" y="2502"/>
                  </a:cubicBezTo>
                  <a:cubicBezTo>
                    <a:pt x="67" y="2580"/>
                    <a:pt x="100" y="2680"/>
                    <a:pt x="89" y="2768"/>
                  </a:cubicBezTo>
                  <a:lnTo>
                    <a:pt x="78" y="2901"/>
                  </a:lnTo>
                  <a:cubicBezTo>
                    <a:pt x="0" y="3090"/>
                    <a:pt x="0" y="3311"/>
                    <a:pt x="78" y="3499"/>
                  </a:cubicBezTo>
                  <a:cubicBezTo>
                    <a:pt x="78" y="3610"/>
                    <a:pt x="89" y="3710"/>
                    <a:pt x="89" y="3821"/>
                  </a:cubicBezTo>
                  <a:cubicBezTo>
                    <a:pt x="133" y="3965"/>
                    <a:pt x="177" y="4087"/>
                    <a:pt x="222" y="4219"/>
                  </a:cubicBezTo>
                  <a:cubicBezTo>
                    <a:pt x="266" y="4408"/>
                    <a:pt x="344" y="4585"/>
                    <a:pt x="465" y="4740"/>
                  </a:cubicBezTo>
                  <a:cubicBezTo>
                    <a:pt x="532" y="4928"/>
                    <a:pt x="643" y="5084"/>
                    <a:pt x="787" y="5216"/>
                  </a:cubicBezTo>
                  <a:cubicBezTo>
                    <a:pt x="842" y="5349"/>
                    <a:pt x="942" y="5460"/>
                    <a:pt x="1064" y="5527"/>
                  </a:cubicBezTo>
                  <a:cubicBezTo>
                    <a:pt x="1185" y="5671"/>
                    <a:pt x="1341" y="5793"/>
                    <a:pt x="1518" y="5870"/>
                  </a:cubicBezTo>
                  <a:cubicBezTo>
                    <a:pt x="1662" y="5981"/>
                    <a:pt x="1817" y="6069"/>
                    <a:pt x="1983" y="6114"/>
                  </a:cubicBezTo>
                  <a:cubicBezTo>
                    <a:pt x="2038" y="6158"/>
                    <a:pt x="2116" y="6191"/>
                    <a:pt x="2182" y="6191"/>
                  </a:cubicBezTo>
                  <a:cubicBezTo>
                    <a:pt x="2260" y="6247"/>
                    <a:pt x="2349" y="6269"/>
                    <a:pt x="2437" y="6269"/>
                  </a:cubicBezTo>
                  <a:cubicBezTo>
                    <a:pt x="2520" y="6315"/>
                    <a:pt x="2611" y="6338"/>
                    <a:pt x="2703" y="6338"/>
                  </a:cubicBezTo>
                  <a:cubicBezTo>
                    <a:pt x="2722" y="6338"/>
                    <a:pt x="2740" y="6337"/>
                    <a:pt x="2758" y="6335"/>
                  </a:cubicBezTo>
                  <a:cubicBezTo>
                    <a:pt x="2908" y="6371"/>
                    <a:pt x="3062" y="6391"/>
                    <a:pt x="3214" y="6391"/>
                  </a:cubicBezTo>
                  <a:cubicBezTo>
                    <a:pt x="3344" y="6391"/>
                    <a:pt x="3473" y="6377"/>
                    <a:pt x="3600" y="6346"/>
                  </a:cubicBezTo>
                  <a:cubicBezTo>
                    <a:pt x="3645" y="6346"/>
                    <a:pt x="3678" y="6335"/>
                    <a:pt x="3711" y="6324"/>
                  </a:cubicBezTo>
                  <a:cubicBezTo>
                    <a:pt x="3726" y="6325"/>
                    <a:pt x="3741" y="6326"/>
                    <a:pt x="3756" y="6326"/>
                  </a:cubicBezTo>
                  <a:cubicBezTo>
                    <a:pt x="3918" y="6326"/>
                    <a:pt x="4079" y="6272"/>
                    <a:pt x="4221" y="6180"/>
                  </a:cubicBezTo>
                  <a:cubicBezTo>
                    <a:pt x="4234" y="6185"/>
                    <a:pt x="4246" y="6186"/>
                    <a:pt x="4258" y="6186"/>
                  </a:cubicBezTo>
                  <a:cubicBezTo>
                    <a:pt x="4334" y="6186"/>
                    <a:pt x="4392" y="6113"/>
                    <a:pt x="4463" y="6113"/>
                  </a:cubicBezTo>
                  <a:cubicBezTo>
                    <a:pt x="4467" y="6113"/>
                    <a:pt x="4471" y="6113"/>
                    <a:pt x="4476" y="6114"/>
                  </a:cubicBezTo>
                  <a:cubicBezTo>
                    <a:pt x="4620" y="6069"/>
                    <a:pt x="4752" y="5981"/>
                    <a:pt x="4830" y="5859"/>
                  </a:cubicBezTo>
                  <a:cubicBezTo>
                    <a:pt x="4841" y="5859"/>
                    <a:pt x="4863" y="5859"/>
                    <a:pt x="4874" y="5848"/>
                  </a:cubicBezTo>
                  <a:lnTo>
                    <a:pt x="5007" y="5793"/>
                  </a:lnTo>
                  <a:cubicBezTo>
                    <a:pt x="5240" y="5715"/>
                    <a:pt x="5428" y="5549"/>
                    <a:pt x="5550" y="5338"/>
                  </a:cubicBezTo>
                  <a:cubicBezTo>
                    <a:pt x="5605" y="5305"/>
                    <a:pt x="5650" y="5250"/>
                    <a:pt x="5672" y="5194"/>
                  </a:cubicBezTo>
                  <a:cubicBezTo>
                    <a:pt x="5816" y="5106"/>
                    <a:pt x="5849" y="4940"/>
                    <a:pt x="5938" y="4818"/>
                  </a:cubicBezTo>
                  <a:cubicBezTo>
                    <a:pt x="6049" y="4707"/>
                    <a:pt x="6115" y="4563"/>
                    <a:pt x="6137" y="4408"/>
                  </a:cubicBezTo>
                  <a:cubicBezTo>
                    <a:pt x="6181" y="4386"/>
                    <a:pt x="6204" y="4330"/>
                    <a:pt x="6193" y="4286"/>
                  </a:cubicBezTo>
                  <a:cubicBezTo>
                    <a:pt x="6281" y="4164"/>
                    <a:pt x="6337" y="4031"/>
                    <a:pt x="6337" y="3887"/>
                  </a:cubicBezTo>
                  <a:cubicBezTo>
                    <a:pt x="6348" y="3876"/>
                    <a:pt x="6348" y="3854"/>
                    <a:pt x="6348" y="3832"/>
                  </a:cubicBezTo>
                  <a:cubicBezTo>
                    <a:pt x="6481" y="3322"/>
                    <a:pt x="6458" y="2790"/>
                    <a:pt x="6281" y="2292"/>
                  </a:cubicBezTo>
                  <a:cubicBezTo>
                    <a:pt x="6270" y="2159"/>
                    <a:pt x="6226" y="2026"/>
                    <a:pt x="6148" y="1915"/>
                  </a:cubicBezTo>
                  <a:cubicBezTo>
                    <a:pt x="6082" y="1727"/>
                    <a:pt x="5971" y="1561"/>
                    <a:pt x="5816" y="1439"/>
                  </a:cubicBezTo>
                  <a:cubicBezTo>
                    <a:pt x="5805" y="1206"/>
                    <a:pt x="5628" y="1073"/>
                    <a:pt x="5472" y="929"/>
                  </a:cubicBezTo>
                  <a:cubicBezTo>
                    <a:pt x="5340" y="763"/>
                    <a:pt x="5162" y="619"/>
                    <a:pt x="4963" y="531"/>
                  </a:cubicBezTo>
                  <a:cubicBezTo>
                    <a:pt x="4819" y="353"/>
                    <a:pt x="4608" y="364"/>
                    <a:pt x="4431" y="276"/>
                  </a:cubicBezTo>
                  <a:cubicBezTo>
                    <a:pt x="4254" y="154"/>
                    <a:pt x="4055" y="87"/>
                    <a:pt x="3844" y="76"/>
                  </a:cubicBezTo>
                  <a:cubicBezTo>
                    <a:pt x="3648" y="26"/>
                    <a:pt x="3447" y="1"/>
                    <a:pt x="3246" y="1"/>
                  </a:cubicBezTo>
                  <a:close/>
                </a:path>
              </a:pathLst>
            </a:custGeom>
            <a:solidFill>
              <a:srgbClr val="679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11"/>
            <p:cNvSpPr/>
            <p:nvPr/>
          </p:nvSpPr>
          <p:spPr>
            <a:xfrm>
              <a:off x="-274912" y="4032131"/>
              <a:ext cx="1591913" cy="1580738"/>
            </a:xfrm>
            <a:custGeom>
              <a:avLst/>
              <a:gdLst/>
              <a:ahLst/>
              <a:cxnLst/>
              <a:rect l="l" t="t" r="r" b="b"/>
              <a:pathLst>
                <a:path w="42451" h="42153" extrusionOk="0">
                  <a:moveTo>
                    <a:pt x="20998" y="379"/>
                  </a:moveTo>
                  <a:cubicBezTo>
                    <a:pt x="21360" y="379"/>
                    <a:pt x="21724" y="496"/>
                    <a:pt x="22079" y="733"/>
                  </a:cubicBezTo>
                  <a:cubicBezTo>
                    <a:pt x="22433" y="976"/>
                    <a:pt x="22755" y="1275"/>
                    <a:pt x="23043" y="1608"/>
                  </a:cubicBezTo>
                  <a:cubicBezTo>
                    <a:pt x="23497" y="2151"/>
                    <a:pt x="23884" y="2760"/>
                    <a:pt x="24173" y="3402"/>
                  </a:cubicBezTo>
                  <a:cubicBezTo>
                    <a:pt x="24959" y="4998"/>
                    <a:pt x="25458" y="6681"/>
                    <a:pt x="25878" y="8387"/>
                  </a:cubicBezTo>
                  <a:cubicBezTo>
                    <a:pt x="25890" y="8465"/>
                    <a:pt x="25890" y="8531"/>
                    <a:pt x="25890" y="8609"/>
                  </a:cubicBezTo>
                  <a:lnTo>
                    <a:pt x="21126" y="12198"/>
                  </a:lnTo>
                  <a:lnTo>
                    <a:pt x="16208" y="8609"/>
                  </a:lnTo>
                  <a:cubicBezTo>
                    <a:pt x="16329" y="8099"/>
                    <a:pt x="16451" y="7545"/>
                    <a:pt x="16606" y="6992"/>
                  </a:cubicBezTo>
                  <a:cubicBezTo>
                    <a:pt x="17016" y="5507"/>
                    <a:pt x="17493" y="4034"/>
                    <a:pt x="18268" y="2693"/>
                  </a:cubicBezTo>
                  <a:cubicBezTo>
                    <a:pt x="18534" y="2228"/>
                    <a:pt x="18844" y="1796"/>
                    <a:pt x="19188" y="1375"/>
                  </a:cubicBezTo>
                  <a:cubicBezTo>
                    <a:pt x="19387" y="1142"/>
                    <a:pt x="19608" y="943"/>
                    <a:pt x="19863" y="766"/>
                  </a:cubicBezTo>
                  <a:cubicBezTo>
                    <a:pt x="20233" y="510"/>
                    <a:pt x="20615" y="379"/>
                    <a:pt x="20998" y="379"/>
                  </a:cubicBezTo>
                  <a:close/>
                  <a:moveTo>
                    <a:pt x="21148" y="12763"/>
                  </a:moveTo>
                  <a:lnTo>
                    <a:pt x="23109" y="14458"/>
                  </a:lnTo>
                  <a:lnTo>
                    <a:pt x="23076" y="14535"/>
                  </a:lnTo>
                  <a:lnTo>
                    <a:pt x="19176" y="14535"/>
                  </a:lnTo>
                  <a:cubicBezTo>
                    <a:pt x="19309" y="14281"/>
                    <a:pt x="20594" y="13106"/>
                    <a:pt x="21148" y="12763"/>
                  </a:cubicBezTo>
                  <a:close/>
                  <a:moveTo>
                    <a:pt x="26011" y="9041"/>
                  </a:moveTo>
                  <a:cubicBezTo>
                    <a:pt x="26432" y="10913"/>
                    <a:pt x="26720" y="12807"/>
                    <a:pt x="26909" y="14724"/>
                  </a:cubicBezTo>
                  <a:lnTo>
                    <a:pt x="26576" y="14724"/>
                  </a:lnTo>
                  <a:cubicBezTo>
                    <a:pt x="25746" y="14668"/>
                    <a:pt x="24915" y="14624"/>
                    <a:pt x="24084" y="14580"/>
                  </a:cubicBezTo>
                  <a:cubicBezTo>
                    <a:pt x="23907" y="14580"/>
                    <a:pt x="23740" y="14524"/>
                    <a:pt x="23608" y="14414"/>
                  </a:cubicBezTo>
                  <a:cubicBezTo>
                    <a:pt x="22954" y="13826"/>
                    <a:pt x="22289" y="13262"/>
                    <a:pt x="21625" y="12685"/>
                  </a:cubicBezTo>
                  <a:cubicBezTo>
                    <a:pt x="21569" y="12630"/>
                    <a:pt x="21525" y="12575"/>
                    <a:pt x="21470" y="12519"/>
                  </a:cubicBezTo>
                  <a:cubicBezTo>
                    <a:pt x="21680" y="12132"/>
                    <a:pt x="25192" y="9429"/>
                    <a:pt x="26011" y="9041"/>
                  </a:cubicBezTo>
                  <a:close/>
                  <a:moveTo>
                    <a:pt x="16174" y="9096"/>
                  </a:moveTo>
                  <a:cubicBezTo>
                    <a:pt x="17792" y="10138"/>
                    <a:pt x="19343" y="11279"/>
                    <a:pt x="20827" y="12508"/>
                  </a:cubicBezTo>
                  <a:lnTo>
                    <a:pt x="19963" y="13273"/>
                  </a:lnTo>
                  <a:cubicBezTo>
                    <a:pt x="19542" y="13660"/>
                    <a:pt x="19132" y="14048"/>
                    <a:pt x="18700" y="14414"/>
                  </a:cubicBezTo>
                  <a:cubicBezTo>
                    <a:pt x="18589" y="14513"/>
                    <a:pt x="18445" y="14580"/>
                    <a:pt x="18301" y="14602"/>
                  </a:cubicBezTo>
                  <a:cubicBezTo>
                    <a:pt x="17360" y="14679"/>
                    <a:pt x="16418" y="14735"/>
                    <a:pt x="15476" y="14801"/>
                  </a:cubicBezTo>
                  <a:cubicBezTo>
                    <a:pt x="15432" y="14801"/>
                    <a:pt x="15399" y="14790"/>
                    <a:pt x="15355" y="14779"/>
                  </a:cubicBezTo>
                  <a:cubicBezTo>
                    <a:pt x="15266" y="14181"/>
                    <a:pt x="15897" y="9706"/>
                    <a:pt x="16174" y="9096"/>
                  </a:cubicBezTo>
                  <a:close/>
                  <a:moveTo>
                    <a:pt x="33934" y="5654"/>
                  </a:moveTo>
                  <a:cubicBezTo>
                    <a:pt x="34132" y="5654"/>
                    <a:pt x="34329" y="5669"/>
                    <a:pt x="34530" y="5695"/>
                  </a:cubicBezTo>
                  <a:cubicBezTo>
                    <a:pt x="35483" y="5817"/>
                    <a:pt x="36103" y="6438"/>
                    <a:pt x="36280" y="7390"/>
                  </a:cubicBezTo>
                  <a:cubicBezTo>
                    <a:pt x="36369" y="8055"/>
                    <a:pt x="36336" y="8731"/>
                    <a:pt x="36181" y="9373"/>
                  </a:cubicBezTo>
                  <a:cubicBezTo>
                    <a:pt x="35970" y="10304"/>
                    <a:pt x="35660" y="11212"/>
                    <a:pt x="35261" y="12076"/>
                  </a:cubicBezTo>
                  <a:cubicBezTo>
                    <a:pt x="34741" y="13217"/>
                    <a:pt x="34154" y="14314"/>
                    <a:pt x="33489" y="15377"/>
                  </a:cubicBezTo>
                  <a:cubicBezTo>
                    <a:pt x="33445" y="15444"/>
                    <a:pt x="33389" y="15510"/>
                    <a:pt x="33356" y="15566"/>
                  </a:cubicBezTo>
                  <a:lnTo>
                    <a:pt x="27274" y="14702"/>
                  </a:lnTo>
                  <a:cubicBezTo>
                    <a:pt x="27064" y="12730"/>
                    <a:pt x="26754" y="10758"/>
                    <a:pt x="26333" y="8808"/>
                  </a:cubicBezTo>
                  <a:cubicBezTo>
                    <a:pt x="26421" y="8742"/>
                    <a:pt x="26466" y="8698"/>
                    <a:pt x="26532" y="8653"/>
                  </a:cubicBezTo>
                  <a:cubicBezTo>
                    <a:pt x="27884" y="7767"/>
                    <a:pt x="29324" y="7003"/>
                    <a:pt x="30819" y="6382"/>
                  </a:cubicBezTo>
                  <a:cubicBezTo>
                    <a:pt x="31705" y="6028"/>
                    <a:pt x="32592" y="5740"/>
                    <a:pt x="33544" y="5673"/>
                  </a:cubicBezTo>
                  <a:cubicBezTo>
                    <a:pt x="33675" y="5660"/>
                    <a:pt x="33805" y="5654"/>
                    <a:pt x="33934" y="5654"/>
                  </a:cubicBezTo>
                  <a:close/>
                  <a:moveTo>
                    <a:pt x="8237" y="5849"/>
                  </a:moveTo>
                  <a:cubicBezTo>
                    <a:pt x="8631" y="5849"/>
                    <a:pt x="9024" y="5905"/>
                    <a:pt x="9417" y="5983"/>
                  </a:cubicBezTo>
                  <a:cubicBezTo>
                    <a:pt x="10613" y="6227"/>
                    <a:pt x="11777" y="6648"/>
                    <a:pt x="12862" y="7224"/>
                  </a:cubicBezTo>
                  <a:cubicBezTo>
                    <a:pt x="13748" y="7678"/>
                    <a:pt x="14612" y="8177"/>
                    <a:pt x="15488" y="8664"/>
                  </a:cubicBezTo>
                  <a:cubicBezTo>
                    <a:pt x="15576" y="8720"/>
                    <a:pt x="15665" y="8786"/>
                    <a:pt x="15776" y="8853"/>
                  </a:cubicBezTo>
                  <a:cubicBezTo>
                    <a:pt x="15377" y="10824"/>
                    <a:pt x="15100" y="12807"/>
                    <a:pt x="14923" y="14801"/>
                  </a:cubicBezTo>
                  <a:lnTo>
                    <a:pt x="8907" y="15743"/>
                  </a:lnTo>
                  <a:cubicBezTo>
                    <a:pt x="8874" y="15699"/>
                    <a:pt x="8830" y="15654"/>
                    <a:pt x="8797" y="15599"/>
                  </a:cubicBezTo>
                  <a:cubicBezTo>
                    <a:pt x="7866" y="14148"/>
                    <a:pt x="7035" y="12652"/>
                    <a:pt x="6426" y="11035"/>
                  </a:cubicBezTo>
                  <a:cubicBezTo>
                    <a:pt x="6149" y="10348"/>
                    <a:pt x="5961" y="9617"/>
                    <a:pt x="5872" y="8875"/>
                  </a:cubicBezTo>
                  <a:cubicBezTo>
                    <a:pt x="5828" y="8432"/>
                    <a:pt x="5828" y="7989"/>
                    <a:pt x="5894" y="7545"/>
                  </a:cubicBezTo>
                  <a:cubicBezTo>
                    <a:pt x="6038" y="6670"/>
                    <a:pt x="6570" y="6139"/>
                    <a:pt x="7423" y="5939"/>
                  </a:cubicBezTo>
                  <a:cubicBezTo>
                    <a:pt x="7694" y="5876"/>
                    <a:pt x="7966" y="5849"/>
                    <a:pt x="8237" y="5849"/>
                  </a:cubicBezTo>
                  <a:close/>
                  <a:moveTo>
                    <a:pt x="24372" y="14979"/>
                  </a:moveTo>
                  <a:cubicBezTo>
                    <a:pt x="25225" y="14990"/>
                    <a:pt x="26067" y="15056"/>
                    <a:pt x="26953" y="15134"/>
                  </a:cubicBezTo>
                  <a:cubicBezTo>
                    <a:pt x="27042" y="16020"/>
                    <a:pt x="27119" y="16873"/>
                    <a:pt x="27141" y="17726"/>
                  </a:cubicBezTo>
                  <a:lnTo>
                    <a:pt x="27075" y="17748"/>
                  </a:lnTo>
                  <a:lnTo>
                    <a:pt x="24350" y="15056"/>
                  </a:lnTo>
                  <a:cubicBezTo>
                    <a:pt x="24350" y="15034"/>
                    <a:pt x="24361" y="15012"/>
                    <a:pt x="24372" y="14990"/>
                  </a:cubicBezTo>
                  <a:lnTo>
                    <a:pt x="24372" y="14979"/>
                  </a:lnTo>
                  <a:close/>
                  <a:moveTo>
                    <a:pt x="17914" y="15034"/>
                  </a:moveTo>
                  <a:cubicBezTo>
                    <a:pt x="17936" y="15067"/>
                    <a:pt x="17947" y="15078"/>
                    <a:pt x="17947" y="15078"/>
                  </a:cubicBezTo>
                  <a:cubicBezTo>
                    <a:pt x="17947" y="15089"/>
                    <a:pt x="17947" y="15100"/>
                    <a:pt x="17947" y="15112"/>
                  </a:cubicBezTo>
                  <a:cubicBezTo>
                    <a:pt x="17925" y="15145"/>
                    <a:pt x="17914" y="15167"/>
                    <a:pt x="17891" y="15200"/>
                  </a:cubicBezTo>
                  <a:cubicBezTo>
                    <a:pt x="16994" y="16108"/>
                    <a:pt x="16086" y="17006"/>
                    <a:pt x="15188" y="17914"/>
                  </a:cubicBezTo>
                  <a:lnTo>
                    <a:pt x="15111" y="17903"/>
                  </a:lnTo>
                  <a:lnTo>
                    <a:pt x="15111" y="17892"/>
                  </a:lnTo>
                  <a:cubicBezTo>
                    <a:pt x="15155" y="17017"/>
                    <a:pt x="15211" y="16142"/>
                    <a:pt x="15266" y="15233"/>
                  </a:cubicBezTo>
                  <a:cubicBezTo>
                    <a:pt x="16174" y="15134"/>
                    <a:pt x="17050" y="15078"/>
                    <a:pt x="17914" y="15034"/>
                  </a:cubicBezTo>
                  <a:close/>
                  <a:moveTo>
                    <a:pt x="27341" y="15167"/>
                  </a:moveTo>
                  <a:cubicBezTo>
                    <a:pt x="29246" y="15322"/>
                    <a:pt x="31151" y="15588"/>
                    <a:pt x="33024" y="15964"/>
                  </a:cubicBezTo>
                  <a:cubicBezTo>
                    <a:pt x="32957" y="16397"/>
                    <a:pt x="30343" y="20019"/>
                    <a:pt x="29689" y="20606"/>
                  </a:cubicBezTo>
                  <a:cubicBezTo>
                    <a:pt x="29634" y="20562"/>
                    <a:pt x="29578" y="20517"/>
                    <a:pt x="29523" y="20462"/>
                  </a:cubicBezTo>
                  <a:cubicBezTo>
                    <a:pt x="28925" y="19797"/>
                    <a:pt x="28327" y="19122"/>
                    <a:pt x="27728" y="18457"/>
                  </a:cubicBezTo>
                  <a:cubicBezTo>
                    <a:pt x="27596" y="18324"/>
                    <a:pt x="27518" y="18147"/>
                    <a:pt x="27518" y="17970"/>
                  </a:cubicBezTo>
                  <a:cubicBezTo>
                    <a:pt x="27463" y="17161"/>
                    <a:pt x="27396" y="16352"/>
                    <a:pt x="27341" y="15544"/>
                  </a:cubicBezTo>
                  <a:lnTo>
                    <a:pt x="27341" y="15167"/>
                  </a:lnTo>
                  <a:close/>
                  <a:moveTo>
                    <a:pt x="14845" y="15267"/>
                  </a:moveTo>
                  <a:cubicBezTo>
                    <a:pt x="14845" y="15388"/>
                    <a:pt x="14856" y="15477"/>
                    <a:pt x="14856" y="15577"/>
                  </a:cubicBezTo>
                  <a:cubicBezTo>
                    <a:pt x="14812" y="16452"/>
                    <a:pt x="14756" y="17316"/>
                    <a:pt x="14712" y="18191"/>
                  </a:cubicBezTo>
                  <a:cubicBezTo>
                    <a:pt x="14712" y="18368"/>
                    <a:pt x="14646" y="18535"/>
                    <a:pt x="14524" y="18667"/>
                  </a:cubicBezTo>
                  <a:cubicBezTo>
                    <a:pt x="13992" y="19277"/>
                    <a:pt x="13471" y="19897"/>
                    <a:pt x="12940" y="20506"/>
                  </a:cubicBezTo>
                  <a:cubicBezTo>
                    <a:pt x="12864" y="20593"/>
                    <a:pt x="12777" y="20669"/>
                    <a:pt x="12701" y="20745"/>
                  </a:cubicBezTo>
                  <a:lnTo>
                    <a:pt x="12701" y="20745"/>
                  </a:lnTo>
                  <a:cubicBezTo>
                    <a:pt x="12185" y="20375"/>
                    <a:pt x="9416" y="16726"/>
                    <a:pt x="9206" y="16142"/>
                  </a:cubicBezTo>
                  <a:cubicBezTo>
                    <a:pt x="11068" y="15743"/>
                    <a:pt x="12951" y="15455"/>
                    <a:pt x="14845" y="15267"/>
                  </a:cubicBezTo>
                  <a:close/>
                  <a:moveTo>
                    <a:pt x="14590" y="19122"/>
                  </a:moveTo>
                  <a:lnTo>
                    <a:pt x="14679" y="19144"/>
                  </a:lnTo>
                  <a:lnTo>
                    <a:pt x="14668" y="22988"/>
                  </a:lnTo>
                  <a:cubicBezTo>
                    <a:pt x="14413" y="22866"/>
                    <a:pt x="13261" y="21592"/>
                    <a:pt x="12929" y="21060"/>
                  </a:cubicBezTo>
                  <a:cubicBezTo>
                    <a:pt x="13449" y="20396"/>
                    <a:pt x="14014" y="19753"/>
                    <a:pt x="14590" y="19122"/>
                  </a:cubicBezTo>
                  <a:close/>
                  <a:moveTo>
                    <a:pt x="27596" y="18955"/>
                  </a:moveTo>
                  <a:cubicBezTo>
                    <a:pt x="27895" y="19144"/>
                    <a:pt x="29191" y="20584"/>
                    <a:pt x="29412" y="20994"/>
                  </a:cubicBezTo>
                  <a:lnTo>
                    <a:pt x="27684" y="22999"/>
                  </a:lnTo>
                  <a:lnTo>
                    <a:pt x="27596" y="22966"/>
                  </a:lnTo>
                  <a:lnTo>
                    <a:pt x="27596" y="18955"/>
                  </a:lnTo>
                  <a:close/>
                  <a:moveTo>
                    <a:pt x="33594" y="16078"/>
                  </a:moveTo>
                  <a:cubicBezTo>
                    <a:pt x="33608" y="16078"/>
                    <a:pt x="33622" y="16081"/>
                    <a:pt x="33633" y="16086"/>
                  </a:cubicBezTo>
                  <a:cubicBezTo>
                    <a:pt x="35472" y="16485"/>
                    <a:pt x="37277" y="16984"/>
                    <a:pt x="38961" y="17814"/>
                  </a:cubicBezTo>
                  <a:cubicBezTo>
                    <a:pt x="39504" y="18091"/>
                    <a:pt x="40025" y="18413"/>
                    <a:pt x="40523" y="18778"/>
                  </a:cubicBezTo>
                  <a:cubicBezTo>
                    <a:pt x="40878" y="19033"/>
                    <a:pt x="41177" y="19354"/>
                    <a:pt x="41443" y="19698"/>
                  </a:cubicBezTo>
                  <a:cubicBezTo>
                    <a:pt x="41985" y="20429"/>
                    <a:pt x="41974" y="21204"/>
                    <a:pt x="41487" y="21969"/>
                  </a:cubicBezTo>
                  <a:cubicBezTo>
                    <a:pt x="41243" y="22345"/>
                    <a:pt x="40933" y="22678"/>
                    <a:pt x="40579" y="22943"/>
                  </a:cubicBezTo>
                  <a:cubicBezTo>
                    <a:pt x="39825" y="23519"/>
                    <a:pt x="39006" y="23996"/>
                    <a:pt x="38130" y="24350"/>
                  </a:cubicBezTo>
                  <a:cubicBezTo>
                    <a:pt x="36757" y="24937"/>
                    <a:pt x="35317" y="25392"/>
                    <a:pt x="33854" y="25724"/>
                  </a:cubicBezTo>
                  <a:cubicBezTo>
                    <a:pt x="33788" y="25735"/>
                    <a:pt x="33710" y="25746"/>
                    <a:pt x="33633" y="25757"/>
                  </a:cubicBezTo>
                  <a:lnTo>
                    <a:pt x="33622" y="25757"/>
                  </a:lnTo>
                  <a:cubicBezTo>
                    <a:pt x="32392" y="24118"/>
                    <a:pt x="31196" y="22534"/>
                    <a:pt x="30010" y="20938"/>
                  </a:cubicBezTo>
                  <a:lnTo>
                    <a:pt x="33555" y="16086"/>
                  </a:lnTo>
                  <a:cubicBezTo>
                    <a:pt x="33566" y="16081"/>
                    <a:pt x="33580" y="16078"/>
                    <a:pt x="33594" y="16078"/>
                  </a:cubicBezTo>
                  <a:close/>
                  <a:moveTo>
                    <a:pt x="8752" y="16264"/>
                  </a:moveTo>
                  <a:lnTo>
                    <a:pt x="12386" y="21082"/>
                  </a:lnTo>
                  <a:lnTo>
                    <a:pt x="8819" y="25990"/>
                  </a:lnTo>
                  <a:cubicBezTo>
                    <a:pt x="8498" y="25912"/>
                    <a:pt x="8132" y="25835"/>
                    <a:pt x="7777" y="25746"/>
                  </a:cubicBezTo>
                  <a:cubicBezTo>
                    <a:pt x="6371" y="25425"/>
                    <a:pt x="4997" y="24960"/>
                    <a:pt x="3679" y="24372"/>
                  </a:cubicBezTo>
                  <a:cubicBezTo>
                    <a:pt x="2970" y="24073"/>
                    <a:pt x="2305" y="23675"/>
                    <a:pt x="1707" y="23198"/>
                  </a:cubicBezTo>
                  <a:cubicBezTo>
                    <a:pt x="1386" y="22932"/>
                    <a:pt x="1098" y="22633"/>
                    <a:pt x="854" y="22301"/>
                  </a:cubicBezTo>
                  <a:cubicBezTo>
                    <a:pt x="378" y="21625"/>
                    <a:pt x="355" y="20894"/>
                    <a:pt x="765" y="20174"/>
                  </a:cubicBezTo>
                  <a:cubicBezTo>
                    <a:pt x="987" y="19797"/>
                    <a:pt x="1264" y="19476"/>
                    <a:pt x="1596" y="19199"/>
                  </a:cubicBezTo>
                  <a:cubicBezTo>
                    <a:pt x="2261" y="18645"/>
                    <a:pt x="3003" y="18191"/>
                    <a:pt x="3801" y="17848"/>
                  </a:cubicBezTo>
                  <a:cubicBezTo>
                    <a:pt x="5329" y="17139"/>
                    <a:pt x="6924" y="16673"/>
                    <a:pt x="8553" y="16286"/>
                  </a:cubicBezTo>
                  <a:cubicBezTo>
                    <a:pt x="8619" y="16264"/>
                    <a:pt x="8686" y="16264"/>
                    <a:pt x="8752" y="16264"/>
                  </a:cubicBezTo>
                  <a:close/>
                  <a:moveTo>
                    <a:pt x="29667" y="21304"/>
                  </a:moveTo>
                  <a:cubicBezTo>
                    <a:pt x="30154" y="21647"/>
                    <a:pt x="32913" y="25303"/>
                    <a:pt x="33134" y="25890"/>
                  </a:cubicBezTo>
                  <a:cubicBezTo>
                    <a:pt x="31262" y="26300"/>
                    <a:pt x="29368" y="26588"/>
                    <a:pt x="27463" y="26776"/>
                  </a:cubicBezTo>
                  <a:cubicBezTo>
                    <a:pt x="27440" y="26732"/>
                    <a:pt x="27429" y="26677"/>
                    <a:pt x="27418" y="26632"/>
                  </a:cubicBezTo>
                  <a:cubicBezTo>
                    <a:pt x="27474" y="25713"/>
                    <a:pt x="27518" y="24805"/>
                    <a:pt x="27584" y="23885"/>
                  </a:cubicBezTo>
                  <a:cubicBezTo>
                    <a:pt x="27596" y="23741"/>
                    <a:pt x="27651" y="23608"/>
                    <a:pt x="27740" y="23508"/>
                  </a:cubicBezTo>
                  <a:cubicBezTo>
                    <a:pt x="28327" y="22811"/>
                    <a:pt x="28936" y="22124"/>
                    <a:pt x="29534" y="21426"/>
                  </a:cubicBezTo>
                  <a:cubicBezTo>
                    <a:pt x="29578" y="21381"/>
                    <a:pt x="29623" y="21337"/>
                    <a:pt x="29667" y="21304"/>
                  </a:cubicBezTo>
                  <a:close/>
                  <a:moveTo>
                    <a:pt x="12696" y="21381"/>
                  </a:moveTo>
                  <a:lnTo>
                    <a:pt x="13427" y="22190"/>
                  </a:lnTo>
                  <a:cubicBezTo>
                    <a:pt x="13804" y="22611"/>
                    <a:pt x="14191" y="23032"/>
                    <a:pt x="14568" y="23464"/>
                  </a:cubicBezTo>
                  <a:cubicBezTo>
                    <a:pt x="14657" y="23564"/>
                    <a:pt x="14723" y="23697"/>
                    <a:pt x="14745" y="23841"/>
                  </a:cubicBezTo>
                  <a:cubicBezTo>
                    <a:pt x="14823" y="24793"/>
                    <a:pt x="14878" y="25757"/>
                    <a:pt x="14945" y="26721"/>
                  </a:cubicBezTo>
                  <a:cubicBezTo>
                    <a:pt x="14934" y="26743"/>
                    <a:pt x="14934" y="26776"/>
                    <a:pt x="14923" y="26810"/>
                  </a:cubicBezTo>
                  <a:cubicBezTo>
                    <a:pt x="14882" y="26820"/>
                    <a:pt x="14811" y="26825"/>
                    <a:pt x="14714" y="26825"/>
                  </a:cubicBezTo>
                  <a:cubicBezTo>
                    <a:pt x="13691" y="26825"/>
                    <a:pt x="9802" y="26278"/>
                    <a:pt x="9306" y="26045"/>
                  </a:cubicBezTo>
                  <a:cubicBezTo>
                    <a:pt x="9450" y="25569"/>
                    <a:pt x="12031" y="22002"/>
                    <a:pt x="12696" y="21381"/>
                  </a:cubicBezTo>
                  <a:close/>
                  <a:moveTo>
                    <a:pt x="27119" y="24206"/>
                  </a:moveTo>
                  <a:lnTo>
                    <a:pt x="27197" y="24228"/>
                  </a:lnTo>
                  <a:lnTo>
                    <a:pt x="27197" y="24228"/>
                  </a:lnTo>
                  <a:cubicBezTo>
                    <a:pt x="27196" y="25078"/>
                    <a:pt x="27130" y="25927"/>
                    <a:pt x="27053" y="26821"/>
                  </a:cubicBezTo>
                  <a:cubicBezTo>
                    <a:pt x="26167" y="26898"/>
                    <a:pt x="25302" y="26998"/>
                    <a:pt x="24438" y="27009"/>
                  </a:cubicBezTo>
                  <a:cubicBezTo>
                    <a:pt x="24427" y="26987"/>
                    <a:pt x="24427" y="26965"/>
                    <a:pt x="24416" y="26943"/>
                  </a:cubicBezTo>
                  <a:cubicBezTo>
                    <a:pt x="25314" y="26023"/>
                    <a:pt x="26211" y="25115"/>
                    <a:pt x="27119" y="24206"/>
                  </a:cubicBezTo>
                  <a:close/>
                  <a:moveTo>
                    <a:pt x="15233" y="24184"/>
                  </a:moveTo>
                  <a:lnTo>
                    <a:pt x="18069" y="26987"/>
                  </a:lnTo>
                  <a:cubicBezTo>
                    <a:pt x="18069" y="27009"/>
                    <a:pt x="18058" y="27031"/>
                    <a:pt x="18058" y="27064"/>
                  </a:cubicBezTo>
                  <a:cubicBezTo>
                    <a:pt x="17160" y="27064"/>
                    <a:pt x="16274" y="26976"/>
                    <a:pt x="15366" y="26909"/>
                  </a:cubicBezTo>
                  <a:cubicBezTo>
                    <a:pt x="15266" y="25990"/>
                    <a:pt x="15200" y="25104"/>
                    <a:pt x="15166" y="24217"/>
                  </a:cubicBezTo>
                  <a:lnTo>
                    <a:pt x="15233" y="24184"/>
                  </a:lnTo>
                  <a:close/>
                  <a:moveTo>
                    <a:pt x="23419" y="14934"/>
                  </a:moveTo>
                  <a:cubicBezTo>
                    <a:pt x="23585" y="14934"/>
                    <a:pt x="23729" y="15001"/>
                    <a:pt x="23840" y="15112"/>
                  </a:cubicBezTo>
                  <a:lnTo>
                    <a:pt x="27019" y="18235"/>
                  </a:lnTo>
                  <a:cubicBezTo>
                    <a:pt x="27141" y="18346"/>
                    <a:pt x="27208" y="18512"/>
                    <a:pt x="27208" y="18679"/>
                  </a:cubicBezTo>
                  <a:cubicBezTo>
                    <a:pt x="27230" y="19432"/>
                    <a:pt x="27252" y="20185"/>
                    <a:pt x="27285" y="20938"/>
                  </a:cubicBezTo>
                  <a:lnTo>
                    <a:pt x="27252" y="20938"/>
                  </a:lnTo>
                  <a:cubicBezTo>
                    <a:pt x="27252" y="21658"/>
                    <a:pt x="27252" y="22367"/>
                    <a:pt x="27263" y="23076"/>
                  </a:cubicBezTo>
                  <a:cubicBezTo>
                    <a:pt x="27274" y="23331"/>
                    <a:pt x="27163" y="23597"/>
                    <a:pt x="26975" y="23774"/>
                  </a:cubicBezTo>
                  <a:cubicBezTo>
                    <a:pt x="25978" y="24793"/>
                    <a:pt x="24970" y="25802"/>
                    <a:pt x="23984" y="26821"/>
                  </a:cubicBezTo>
                  <a:cubicBezTo>
                    <a:pt x="23840" y="26976"/>
                    <a:pt x="23641" y="27064"/>
                    <a:pt x="23430" y="27064"/>
                  </a:cubicBezTo>
                  <a:cubicBezTo>
                    <a:pt x="21990" y="27064"/>
                    <a:pt x="20561" y="27087"/>
                    <a:pt x="19121" y="27109"/>
                  </a:cubicBezTo>
                  <a:cubicBezTo>
                    <a:pt x="19108" y="27109"/>
                    <a:pt x="19095" y="27110"/>
                    <a:pt x="19083" y="27110"/>
                  </a:cubicBezTo>
                  <a:cubicBezTo>
                    <a:pt x="18841" y="27110"/>
                    <a:pt x="18602" y="27011"/>
                    <a:pt x="18423" y="26832"/>
                  </a:cubicBezTo>
                  <a:cubicBezTo>
                    <a:pt x="17404" y="25813"/>
                    <a:pt x="16385" y="24816"/>
                    <a:pt x="15355" y="23819"/>
                  </a:cubicBezTo>
                  <a:cubicBezTo>
                    <a:pt x="15188" y="23664"/>
                    <a:pt x="15100" y="23453"/>
                    <a:pt x="15111" y="23231"/>
                  </a:cubicBezTo>
                  <a:cubicBezTo>
                    <a:pt x="15100" y="21769"/>
                    <a:pt x="15089" y="20296"/>
                    <a:pt x="15078" y="18834"/>
                  </a:cubicBezTo>
                  <a:cubicBezTo>
                    <a:pt x="15078" y="18645"/>
                    <a:pt x="15144" y="18468"/>
                    <a:pt x="15288" y="18335"/>
                  </a:cubicBezTo>
                  <a:cubicBezTo>
                    <a:pt x="16318" y="17294"/>
                    <a:pt x="17338" y="16241"/>
                    <a:pt x="18357" y="15189"/>
                  </a:cubicBezTo>
                  <a:cubicBezTo>
                    <a:pt x="18482" y="15064"/>
                    <a:pt x="18647" y="14978"/>
                    <a:pt x="18823" y="14978"/>
                  </a:cubicBezTo>
                  <a:cubicBezTo>
                    <a:pt x="18834" y="14978"/>
                    <a:pt x="18845" y="14978"/>
                    <a:pt x="18855" y="14979"/>
                  </a:cubicBezTo>
                  <a:lnTo>
                    <a:pt x="23419" y="14934"/>
                  </a:lnTo>
                  <a:close/>
                  <a:moveTo>
                    <a:pt x="23176" y="27463"/>
                  </a:moveTo>
                  <a:cubicBezTo>
                    <a:pt x="23087" y="27696"/>
                    <a:pt x="21758" y="28914"/>
                    <a:pt x="21215" y="29247"/>
                  </a:cubicBezTo>
                  <a:cubicBezTo>
                    <a:pt x="20528" y="28715"/>
                    <a:pt x="19863" y="28139"/>
                    <a:pt x="19221" y="27541"/>
                  </a:cubicBezTo>
                  <a:cubicBezTo>
                    <a:pt x="19232" y="27519"/>
                    <a:pt x="19243" y="27485"/>
                    <a:pt x="19254" y="27463"/>
                  </a:cubicBezTo>
                  <a:close/>
                  <a:moveTo>
                    <a:pt x="27019" y="27197"/>
                  </a:moveTo>
                  <a:cubicBezTo>
                    <a:pt x="26875" y="29125"/>
                    <a:pt x="26610" y="31052"/>
                    <a:pt x="26222" y="32947"/>
                  </a:cubicBezTo>
                  <a:cubicBezTo>
                    <a:pt x="24605" y="31905"/>
                    <a:pt x="23043" y="30775"/>
                    <a:pt x="21558" y="29546"/>
                  </a:cubicBezTo>
                  <a:lnTo>
                    <a:pt x="21558" y="29535"/>
                  </a:lnTo>
                  <a:cubicBezTo>
                    <a:pt x="21636" y="29446"/>
                    <a:pt x="21680" y="29391"/>
                    <a:pt x="21735" y="29346"/>
                  </a:cubicBezTo>
                  <a:cubicBezTo>
                    <a:pt x="22389" y="28759"/>
                    <a:pt x="23043" y="28172"/>
                    <a:pt x="23696" y="27585"/>
                  </a:cubicBezTo>
                  <a:cubicBezTo>
                    <a:pt x="23829" y="27463"/>
                    <a:pt x="24006" y="27386"/>
                    <a:pt x="24195" y="27375"/>
                  </a:cubicBezTo>
                  <a:cubicBezTo>
                    <a:pt x="25014" y="27330"/>
                    <a:pt x="25834" y="27264"/>
                    <a:pt x="26643" y="27197"/>
                  </a:cubicBezTo>
                  <a:close/>
                  <a:moveTo>
                    <a:pt x="15388" y="27275"/>
                  </a:moveTo>
                  <a:cubicBezTo>
                    <a:pt x="15632" y="27286"/>
                    <a:pt x="15820" y="27297"/>
                    <a:pt x="16019" y="27308"/>
                  </a:cubicBezTo>
                  <a:cubicBezTo>
                    <a:pt x="16784" y="27352"/>
                    <a:pt x="17548" y="27397"/>
                    <a:pt x="18312" y="27430"/>
                  </a:cubicBezTo>
                  <a:cubicBezTo>
                    <a:pt x="18467" y="27430"/>
                    <a:pt x="18634" y="27485"/>
                    <a:pt x="18756" y="27596"/>
                  </a:cubicBezTo>
                  <a:cubicBezTo>
                    <a:pt x="19398" y="28150"/>
                    <a:pt x="20052" y="28715"/>
                    <a:pt x="20694" y="29269"/>
                  </a:cubicBezTo>
                  <a:cubicBezTo>
                    <a:pt x="20772" y="29324"/>
                    <a:pt x="20849" y="29369"/>
                    <a:pt x="20927" y="29413"/>
                  </a:cubicBezTo>
                  <a:cubicBezTo>
                    <a:pt x="20650" y="29889"/>
                    <a:pt x="16928" y="32725"/>
                    <a:pt x="16274" y="32980"/>
                  </a:cubicBezTo>
                  <a:lnTo>
                    <a:pt x="16274" y="32969"/>
                  </a:lnTo>
                  <a:cubicBezTo>
                    <a:pt x="15875" y="31086"/>
                    <a:pt x="15576" y="29191"/>
                    <a:pt x="15388" y="27275"/>
                  </a:cubicBezTo>
                  <a:close/>
                  <a:moveTo>
                    <a:pt x="33400" y="26256"/>
                  </a:moveTo>
                  <a:cubicBezTo>
                    <a:pt x="33445" y="26300"/>
                    <a:pt x="33489" y="26344"/>
                    <a:pt x="33522" y="26389"/>
                  </a:cubicBezTo>
                  <a:cubicBezTo>
                    <a:pt x="34442" y="27829"/>
                    <a:pt x="35272" y="29302"/>
                    <a:pt x="35871" y="30897"/>
                  </a:cubicBezTo>
                  <a:cubicBezTo>
                    <a:pt x="36192" y="31750"/>
                    <a:pt x="36458" y="32614"/>
                    <a:pt x="36491" y="33545"/>
                  </a:cubicBezTo>
                  <a:cubicBezTo>
                    <a:pt x="36502" y="33877"/>
                    <a:pt x="36469" y="34221"/>
                    <a:pt x="36413" y="34553"/>
                  </a:cubicBezTo>
                  <a:cubicBezTo>
                    <a:pt x="36247" y="35317"/>
                    <a:pt x="35771" y="35794"/>
                    <a:pt x="35018" y="36004"/>
                  </a:cubicBezTo>
                  <a:cubicBezTo>
                    <a:pt x="34697" y="36097"/>
                    <a:pt x="34376" y="36133"/>
                    <a:pt x="34057" y="36133"/>
                  </a:cubicBezTo>
                  <a:cubicBezTo>
                    <a:pt x="33725" y="36133"/>
                    <a:pt x="33395" y="36094"/>
                    <a:pt x="33068" y="36037"/>
                  </a:cubicBezTo>
                  <a:cubicBezTo>
                    <a:pt x="32126" y="35860"/>
                    <a:pt x="31218" y="35572"/>
                    <a:pt x="30343" y="35184"/>
                  </a:cubicBezTo>
                  <a:cubicBezTo>
                    <a:pt x="29102" y="34642"/>
                    <a:pt x="27917" y="34010"/>
                    <a:pt x="26776" y="33301"/>
                  </a:cubicBezTo>
                  <a:cubicBezTo>
                    <a:pt x="26698" y="33257"/>
                    <a:pt x="26632" y="33201"/>
                    <a:pt x="26543" y="33124"/>
                  </a:cubicBezTo>
                  <a:lnTo>
                    <a:pt x="26543" y="33113"/>
                  </a:lnTo>
                  <a:cubicBezTo>
                    <a:pt x="26920" y="31174"/>
                    <a:pt x="27197" y="29225"/>
                    <a:pt x="27385" y="27253"/>
                  </a:cubicBezTo>
                  <a:cubicBezTo>
                    <a:pt x="27385" y="27231"/>
                    <a:pt x="27396" y="27208"/>
                    <a:pt x="27407" y="27197"/>
                  </a:cubicBezTo>
                  <a:lnTo>
                    <a:pt x="33400" y="26256"/>
                  </a:lnTo>
                  <a:close/>
                  <a:moveTo>
                    <a:pt x="9062" y="26389"/>
                  </a:moveTo>
                  <a:cubicBezTo>
                    <a:pt x="11001" y="26776"/>
                    <a:pt x="12962" y="27053"/>
                    <a:pt x="14934" y="27219"/>
                  </a:cubicBezTo>
                  <a:cubicBezTo>
                    <a:pt x="15255" y="29258"/>
                    <a:pt x="15565" y="31252"/>
                    <a:pt x="15875" y="33268"/>
                  </a:cubicBezTo>
                  <a:cubicBezTo>
                    <a:pt x="15853" y="33290"/>
                    <a:pt x="15831" y="33323"/>
                    <a:pt x="15798" y="33334"/>
                  </a:cubicBezTo>
                  <a:cubicBezTo>
                    <a:pt x="14258" y="34320"/>
                    <a:pt x="12663" y="35218"/>
                    <a:pt x="10935" y="35827"/>
                  </a:cubicBezTo>
                  <a:cubicBezTo>
                    <a:pt x="10303" y="36059"/>
                    <a:pt x="9650" y="36215"/>
                    <a:pt x="8996" y="36281"/>
                  </a:cubicBezTo>
                  <a:cubicBezTo>
                    <a:pt x="8834" y="36293"/>
                    <a:pt x="8674" y="36300"/>
                    <a:pt x="8514" y="36300"/>
                  </a:cubicBezTo>
                  <a:cubicBezTo>
                    <a:pt x="8248" y="36300"/>
                    <a:pt x="7985" y="36282"/>
                    <a:pt x="7722" y="36248"/>
                  </a:cubicBezTo>
                  <a:cubicBezTo>
                    <a:pt x="6891" y="36104"/>
                    <a:pt x="6382" y="35594"/>
                    <a:pt x="6171" y="34786"/>
                  </a:cubicBezTo>
                  <a:cubicBezTo>
                    <a:pt x="6038" y="34221"/>
                    <a:pt x="6027" y="33645"/>
                    <a:pt x="6127" y="33091"/>
                  </a:cubicBezTo>
                  <a:cubicBezTo>
                    <a:pt x="6293" y="32105"/>
                    <a:pt x="6581" y="31141"/>
                    <a:pt x="6991" y="30233"/>
                  </a:cubicBezTo>
                  <a:cubicBezTo>
                    <a:pt x="7523" y="28992"/>
                    <a:pt x="8165" y="27784"/>
                    <a:pt x="8885" y="26632"/>
                  </a:cubicBezTo>
                  <a:cubicBezTo>
                    <a:pt x="8930" y="26555"/>
                    <a:pt x="8996" y="26477"/>
                    <a:pt x="9062" y="26389"/>
                  </a:cubicBezTo>
                  <a:close/>
                  <a:moveTo>
                    <a:pt x="21270" y="29812"/>
                  </a:moveTo>
                  <a:lnTo>
                    <a:pt x="26111" y="33345"/>
                  </a:lnTo>
                  <a:cubicBezTo>
                    <a:pt x="26111" y="33390"/>
                    <a:pt x="26111" y="33445"/>
                    <a:pt x="26111" y="33489"/>
                  </a:cubicBezTo>
                  <a:cubicBezTo>
                    <a:pt x="25746" y="35184"/>
                    <a:pt x="25280" y="36846"/>
                    <a:pt x="24571" y="38430"/>
                  </a:cubicBezTo>
                  <a:cubicBezTo>
                    <a:pt x="24261" y="39172"/>
                    <a:pt x="23851" y="39859"/>
                    <a:pt x="23353" y="40491"/>
                  </a:cubicBezTo>
                  <a:cubicBezTo>
                    <a:pt x="23098" y="40801"/>
                    <a:pt x="22810" y="41089"/>
                    <a:pt x="22489" y="41332"/>
                  </a:cubicBezTo>
                  <a:cubicBezTo>
                    <a:pt x="22121" y="41614"/>
                    <a:pt x="21726" y="41750"/>
                    <a:pt x="21325" y="41750"/>
                  </a:cubicBezTo>
                  <a:cubicBezTo>
                    <a:pt x="20955" y="41750"/>
                    <a:pt x="20580" y="41634"/>
                    <a:pt x="20218" y="41410"/>
                  </a:cubicBezTo>
                  <a:cubicBezTo>
                    <a:pt x="19830" y="41144"/>
                    <a:pt x="19476" y="40823"/>
                    <a:pt x="19199" y="40446"/>
                  </a:cubicBezTo>
                  <a:cubicBezTo>
                    <a:pt x="18623" y="39682"/>
                    <a:pt x="18146" y="38851"/>
                    <a:pt x="17792" y="37965"/>
                  </a:cubicBezTo>
                  <a:cubicBezTo>
                    <a:pt x="17216" y="36580"/>
                    <a:pt x="16762" y="35151"/>
                    <a:pt x="16429" y="33689"/>
                  </a:cubicBezTo>
                  <a:cubicBezTo>
                    <a:pt x="16418" y="33611"/>
                    <a:pt x="16407" y="33545"/>
                    <a:pt x="16407" y="33467"/>
                  </a:cubicBezTo>
                  <a:lnTo>
                    <a:pt x="21270" y="29812"/>
                  </a:lnTo>
                  <a:close/>
                  <a:moveTo>
                    <a:pt x="20997" y="0"/>
                  </a:moveTo>
                  <a:cubicBezTo>
                    <a:pt x="20457" y="0"/>
                    <a:pt x="19920" y="216"/>
                    <a:pt x="19409" y="655"/>
                  </a:cubicBezTo>
                  <a:cubicBezTo>
                    <a:pt x="19032" y="998"/>
                    <a:pt x="18700" y="1375"/>
                    <a:pt x="18401" y="1785"/>
                  </a:cubicBezTo>
                  <a:cubicBezTo>
                    <a:pt x="17836" y="2549"/>
                    <a:pt x="17448" y="3425"/>
                    <a:pt x="17094" y="4311"/>
                  </a:cubicBezTo>
                  <a:cubicBezTo>
                    <a:pt x="16629" y="5518"/>
                    <a:pt x="16252" y="6748"/>
                    <a:pt x="15975" y="8011"/>
                  </a:cubicBezTo>
                  <a:cubicBezTo>
                    <a:pt x="15942" y="8144"/>
                    <a:pt x="15897" y="8277"/>
                    <a:pt x="15853" y="8432"/>
                  </a:cubicBezTo>
                  <a:cubicBezTo>
                    <a:pt x="15676" y="8332"/>
                    <a:pt x="15554" y="8265"/>
                    <a:pt x="15432" y="8199"/>
                  </a:cubicBezTo>
                  <a:cubicBezTo>
                    <a:pt x="14369" y="7545"/>
                    <a:pt x="13250" y="6969"/>
                    <a:pt x="12109" y="6471"/>
                  </a:cubicBezTo>
                  <a:cubicBezTo>
                    <a:pt x="11112" y="6050"/>
                    <a:pt x="10104" y="5695"/>
                    <a:pt x="9040" y="5551"/>
                  </a:cubicBezTo>
                  <a:cubicBezTo>
                    <a:pt x="8752" y="5512"/>
                    <a:pt x="8467" y="5486"/>
                    <a:pt x="8183" y="5486"/>
                  </a:cubicBezTo>
                  <a:cubicBezTo>
                    <a:pt x="7823" y="5486"/>
                    <a:pt x="7466" y="5528"/>
                    <a:pt x="7113" y="5640"/>
                  </a:cubicBezTo>
                  <a:cubicBezTo>
                    <a:pt x="6415" y="5828"/>
                    <a:pt x="5861" y="6371"/>
                    <a:pt x="5651" y="7069"/>
                  </a:cubicBezTo>
                  <a:cubicBezTo>
                    <a:pt x="5507" y="7534"/>
                    <a:pt x="5451" y="8033"/>
                    <a:pt x="5484" y="8531"/>
                  </a:cubicBezTo>
                  <a:cubicBezTo>
                    <a:pt x="5551" y="9340"/>
                    <a:pt x="5739" y="10127"/>
                    <a:pt x="6016" y="10891"/>
                  </a:cubicBezTo>
                  <a:cubicBezTo>
                    <a:pt x="6570" y="12442"/>
                    <a:pt x="7345" y="13871"/>
                    <a:pt x="8198" y="15267"/>
                  </a:cubicBezTo>
                  <a:lnTo>
                    <a:pt x="8564" y="15876"/>
                  </a:lnTo>
                  <a:cubicBezTo>
                    <a:pt x="8342" y="15931"/>
                    <a:pt x="8176" y="15987"/>
                    <a:pt x="8021" y="16031"/>
                  </a:cubicBezTo>
                  <a:cubicBezTo>
                    <a:pt x="6448" y="16419"/>
                    <a:pt x="4897" y="16906"/>
                    <a:pt x="3435" y="17604"/>
                  </a:cubicBezTo>
                  <a:cubicBezTo>
                    <a:pt x="2549" y="18025"/>
                    <a:pt x="1707" y="18512"/>
                    <a:pt x="1020" y="19232"/>
                  </a:cubicBezTo>
                  <a:cubicBezTo>
                    <a:pt x="754" y="19509"/>
                    <a:pt x="522" y="19831"/>
                    <a:pt x="333" y="20174"/>
                  </a:cubicBezTo>
                  <a:cubicBezTo>
                    <a:pt x="1" y="20772"/>
                    <a:pt x="1" y="21503"/>
                    <a:pt x="322" y="22102"/>
                  </a:cubicBezTo>
                  <a:cubicBezTo>
                    <a:pt x="610" y="22655"/>
                    <a:pt x="1031" y="23143"/>
                    <a:pt x="1530" y="23508"/>
                  </a:cubicBezTo>
                  <a:cubicBezTo>
                    <a:pt x="2272" y="24073"/>
                    <a:pt x="3092" y="24528"/>
                    <a:pt x="3956" y="24871"/>
                  </a:cubicBezTo>
                  <a:cubicBezTo>
                    <a:pt x="5396" y="25458"/>
                    <a:pt x="6880" y="25923"/>
                    <a:pt x="8398" y="26245"/>
                  </a:cubicBezTo>
                  <a:cubicBezTo>
                    <a:pt x="8498" y="26278"/>
                    <a:pt x="8575" y="26300"/>
                    <a:pt x="8664" y="26333"/>
                  </a:cubicBezTo>
                  <a:cubicBezTo>
                    <a:pt x="8586" y="26477"/>
                    <a:pt x="8531" y="26577"/>
                    <a:pt x="8464" y="26677"/>
                  </a:cubicBezTo>
                  <a:cubicBezTo>
                    <a:pt x="7844" y="27685"/>
                    <a:pt x="7290" y="28737"/>
                    <a:pt x="6803" y="29812"/>
                  </a:cubicBezTo>
                  <a:cubicBezTo>
                    <a:pt x="6348" y="30786"/>
                    <a:pt x="6016" y="31817"/>
                    <a:pt x="5817" y="32869"/>
                  </a:cubicBezTo>
                  <a:cubicBezTo>
                    <a:pt x="5706" y="33567"/>
                    <a:pt x="5651" y="34265"/>
                    <a:pt x="5839" y="34952"/>
                  </a:cubicBezTo>
                  <a:cubicBezTo>
                    <a:pt x="6027" y="35738"/>
                    <a:pt x="6648" y="36359"/>
                    <a:pt x="7434" y="36547"/>
                  </a:cubicBezTo>
                  <a:cubicBezTo>
                    <a:pt x="7765" y="36638"/>
                    <a:pt x="8107" y="36686"/>
                    <a:pt x="8449" y="36686"/>
                  </a:cubicBezTo>
                  <a:cubicBezTo>
                    <a:pt x="8565" y="36686"/>
                    <a:pt x="8681" y="36680"/>
                    <a:pt x="8797" y="36669"/>
                  </a:cubicBezTo>
                  <a:cubicBezTo>
                    <a:pt x="9904" y="36580"/>
                    <a:pt x="10957" y="36237"/>
                    <a:pt x="11987" y="35805"/>
                  </a:cubicBezTo>
                  <a:cubicBezTo>
                    <a:pt x="13261" y="35262"/>
                    <a:pt x="14502" y="34619"/>
                    <a:pt x="15676" y="33866"/>
                  </a:cubicBezTo>
                  <a:cubicBezTo>
                    <a:pt x="15776" y="33811"/>
                    <a:pt x="15897" y="33744"/>
                    <a:pt x="16030" y="33667"/>
                  </a:cubicBezTo>
                  <a:cubicBezTo>
                    <a:pt x="16130" y="34054"/>
                    <a:pt x="16219" y="34398"/>
                    <a:pt x="16307" y="34730"/>
                  </a:cubicBezTo>
                  <a:cubicBezTo>
                    <a:pt x="16728" y="36303"/>
                    <a:pt x="17238" y="37854"/>
                    <a:pt x="18013" y="39294"/>
                  </a:cubicBezTo>
                  <a:cubicBezTo>
                    <a:pt x="18390" y="40014"/>
                    <a:pt x="18811" y="40690"/>
                    <a:pt x="19409" y="41233"/>
                  </a:cubicBezTo>
                  <a:cubicBezTo>
                    <a:pt x="19697" y="41510"/>
                    <a:pt x="20018" y="41731"/>
                    <a:pt x="20362" y="41920"/>
                  </a:cubicBezTo>
                  <a:cubicBezTo>
                    <a:pt x="20655" y="42075"/>
                    <a:pt x="20977" y="42152"/>
                    <a:pt x="21296" y="42152"/>
                  </a:cubicBezTo>
                  <a:cubicBezTo>
                    <a:pt x="21616" y="42152"/>
                    <a:pt x="21935" y="42075"/>
                    <a:pt x="22223" y="41920"/>
                  </a:cubicBezTo>
                  <a:cubicBezTo>
                    <a:pt x="22799" y="41620"/>
                    <a:pt x="23297" y="41188"/>
                    <a:pt x="23685" y="40668"/>
                  </a:cubicBezTo>
                  <a:cubicBezTo>
                    <a:pt x="24239" y="39937"/>
                    <a:pt x="24682" y="39128"/>
                    <a:pt x="25025" y="38275"/>
                  </a:cubicBezTo>
                  <a:cubicBezTo>
                    <a:pt x="25635" y="36835"/>
                    <a:pt x="26045" y="35339"/>
                    <a:pt x="26399" y="33822"/>
                  </a:cubicBezTo>
                  <a:cubicBezTo>
                    <a:pt x="26421" y="33733"/>
                    <a:pt x="26455" y="33645"/>
                    <a:pt x="26488" y="33523"/>
                  </a:cubicBezTo>
                  <a:lnTo>
                    <a:pt x="26842" y="33722"/>
                  </a:lnTo>
                  <a:cubicBezTo>
                    <a:pt x="27418" y="34043"/>
                    <a:pt x="27994" y="34387"/>
                    <a:pt x="28581" y="34697"/>
                  </a:cubicBezTo>
                  <a:cubicBezTo>
                    <a:pt x="29833" y="35362"/>
                    <a:pt x="31129" y="35938"/>
                    <a:pt x="32514" y="36270"/>
                  </a:cubicBezTo>
                  <a:cubicBezTo>
                    <a:pt x="33032" y="36408"/>
                    <a:pt x="33562" y="36474"/>
                    <a:pt x="34099" y="36474"/>
                  </a:cubicBezTo>
                  <a:cubicBezTo>
                    <a:pt x="34297" y="36474"/>
                    <a:pt x="34496" y="36465"/>
                    <a:pt x="34696" y="36447"/>
                  </a:cubicBezTo>
                  <a:cubicBezTo>
                    <a:pt x="35848" y="36303"/>
                    <a:pt x="36613" y="35616"/>
                    <a:pt x="36790" y="34475"/>
                  </a:cubicBezTo>
                  <a:cubicBezTo>
                    <a:pt x="36857" y="33999"/>
                    <a:pt x="36857" y="33512"/>
                    <a:pt x="36812" y="33035"/>
                  </a:cubicBezTo>
                  <a:cubicBezTo>
                    <a:pt x="36735" y="32204"/>
                    <a:pt x="36469" y="31407"/>
                    <a:pt x="36170" y="30631"/>
                  </a:cubicBezTo>
                  <a:cubicBezTo>
                    <a:pt x="35583" y="29180"/>
                    <a:pt x="34851" y="27784"/>
                    <a:pt x="34010" y="26466"/>
                  </a:cubicBezTo>
                  <a:cubicBezTo>
                    <a:pt x="33954" y="26355"/>
                    <a:pt x="33888" y="26245"/>
                    <a:pt x="33810" y="26101"/>
                  </a:cubicBezTo>
                  <a:cubicBezTo>
                    <a:pt x="33976" y="26067"/>
                    <a:pt x="34087" y="26034"/>
                    <a:pt x="34209" y="26001"/>
                  </a:cubicBezTo>
                  <a:cubicBezTo>
                    <a:pt x="35228" y="25691"/>
                    <a:pt x="36269" y="25414"/>
                    <a:pt x="37277" y="25059"/>
                  </a:cubicBezTo>
                  <a:cubicBezTo>
                    <a:pt x="38341" y="24716"/>
                    <a:pt x="39349" y="24228"/>
                    <a:pt x="40291" y="23608"/>
                  </a:cubicBezTo>
                  <a:cubicBezTo>
                    <a:pt x="40789" y="23287"/>
                    <a:pt x="41232" y="22899"/>
                    <a:pt x="41609" y="22434"/>
                  </a:cubicBezTo>
                  <a:cubicBezTo>
                    <a:pt x="42440" y="21393"/>
                    <a:pt x="42451" y="20285"/>
                    <a:pt x="41587" y="19266"/>
                  </a:cubicBezTo>
                  <a:cubicBezTo>
                    <a:pt x="41243" y="18900"/>
                    <a:pt x="40878" y="18557"/>
                    <a:pt x="40468" y="18258"/>
                  </a:cubicBezTo>
                  <a:cubicBezTo>
                    <a:pt x="39781" y="17770"/>
                    <a:pt x="39028" y="17371"/>
                    <a:pt x="38241" y="17072"/>
                  </a:cubicBezTo>
                  <a:cubicBezTo>
                    <a:pt x="36934" y="16541"/>
                    <a:pt x="35583" y="16131"/>
                    <a:pt x="34209" y="15820"/>
                  </a:cubicBezTo>
                  <a:cubicBezTo>
                    <a:pt x="34065" y="15776"/>
                    <a:pt x="33921" y="15732"/>
                    <a:pt x="33744" y="15676"/>
                  </a:cubicBezTo>
                  <a:cubicBezTo>
                    <a:pt x="33832" y="15544"/>
                    <a:pt x="33888" y="15433"/>
                    <a:pt x="33954" y="15333"/>
                  </a:cubicBezTo>
                  <a:cubicBezTo>
                    <a:pt x="34486" y="14314"/>
                    <a:pt x="35062" y="13317"/>
                    <a:pt x="35560" y="12287"/>
                  </a:cubicBezTo>
                  <a:cubicBezTo>
                    <a:pt x="36070" y="11268"/>
                    <a:pt x="36424" y="10171"/>
                    <a:pt x="36624" y="9052"/>
                  </a:cubicBezTo>
                  <a:cubicBezTo>
                    <a:pt x="36735" y="8365"/>
                    <a:pt x="36779" y="7678"/>
                    <a:pt x="36580" y="6992"/>
                  </a:cubicBezTo>
                  <a:cubicBezTo>
                    <a:pt x="36358" y="6249"/>
                    <a:pt x="35893" y="5718"/>
                    <a:pt x="35128" y="5474"/>
                  </a:cubicBezTo>
                  <a:cubicBezTo>
                    <a:pt x="34747" y="5359"/>
                    <a:pt x="34352" y="5300"/>
                    <a:pt x="33955" y="5300"/>
                  </a:cubicBezTo>
                  <a:cubicBezTo>
                    <a:pt x="33741" y="5300"/>
                    <a:pt x="33525" y="5317"/>
                    <a:pt x="33312" y="5352"/>
                  </a:cubicBezTo>
                  <a:cubicBezTo>
                    <a:pt x="32359" y="5485"/>
                    <a:pt x="31428" y="5751"/>
                    <a:pt x="30542" y="6139"/>
                  </a:cubicBezTo>
                  <a:cubicBezTo>
                    <a:pt x="29191" y="6715"/>
                    <a:pt x="27895" y="7401"/>
                    <a:pt x="26654" y="8199"/>
                  </a:cubicBezTo>
                  <a:cubicBezTo>
                    <a:pt x="26543" y="8265"/>
                    <a:pt x="26421" y="8332"/>
                    <a:pt x="26266" y="8432"/>
                  </a:cubicBezTo>
                  <a:cubicBezTo>
                    <a:pt x="26211" y="8254"/>
                    <a:pt x="26178" y="8133"/>
                    <a:pt x="26144" y="8011"/>
                  </a:cubicBezTo>
                  <a:cubicBezTo>
                    <a:pt x="25834" y="6992"/>
                    <a:pt x="25557" y="5972"/>
                    <a:pt x="25225" y="4964"/>
                  </a:cubicBezTo>
                  <a:cubicBezTo>
                    <a:pt x="24859" y="3879"/>
                    <a:pt x="24361" y="2848"/>
                    <a:pt x="23729" y="1907"/>
                  </a:cubicBezTo>
                  <a:cubicBezTo>
                    <a:pt x="23419" y="1419"/>
                    <a:pt x="23043" y="998"/>
                    <a:pt x="22599" y="633"/>
                  </a:cubicBezTo>
                  <a:cubicBezTo>
                    <a:pt x="22075" y="213"/>
                    <a:pt x="21534" y="0"/>
                    <a:pt x="20997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11"/>
            <p:cNvSpPr/>
            <p:nvPr/>
          </p:nvSpPr>
          <p:spPr>
            <a:xfrm>
              <a:off x="358838" y="4702219"/>
              <a:ext cx="277988" cy="237900"/>
            </a:xfrm>
            <a:custGeom>
              <a:avLst/>
              <a:gdLst/>
              <a:ahLst/>
              <a:cxnLst/>
              <a:rect l="l" t="t" r="r" b="b"/>
              <a:pathLst>
                <a:path w="7413" h="6344" extrusionOk="0">
                  <a:moveTo>
                    <a:pt x="4230" y="344"/>
                  </a:moveTo>
                  <a:cubicBezTo>
                    <a:pt x="4243" y="344"/>
                    <a:pt x="4257" y="344"/>
                    <a:pt x="4270" y="344"/>
                  </a:cubicBezTo>
                  <a:cubicBezTo>
                    <a:pt x="4277" y="344"/>
                    <a:pt x="4284" y="344"/>
                    <a:pt x="4291" y="344"/>
                  </a:cubicBezTo>
                  <a:cubicBezTo>
                    <a:pt x="5854" y="344"/>
                    <a:pt x="7117" y="1625"/>
                    <a:pt x="7095" y="3180"/>
                  </a:cubicBezTo>
                  <a:cubicBezTo>
                    <a:pt x="7074" y="4720"/>
                    <a:pt x="5821" y="5951"/>
                    <a:pt x="4304" y="5951"/>
                  </a:cubicBezTo>
                  <a:cubicBezTo>
                    <a:pt x="4271" y="5951"/>
                    <a:pt x="4237" y="5951"/>
                    <a:pt x="4204" y="5950"/>
                  </a:cubicBezTo>
                  <a:cubicBezTo>
                    <a:pt x="2653" y="5927"/>
                    <a:pt x="1423" y="4653"/>
                    <a:pt x="1457" y="3114"/>
                  </a:cubicBezTo>
                  <a:cubicBezTo>
                    <a:pt x="1457" y="1576"/>
                    <a:pt x="2708" y="344"/>
                    <a:pt x="4230" y="344"/>
                  </a:cubicBezTo>
                  <a:close/>
                  <a:moveTo>
                    <a:pt x="4232" y="1"/>
                  </a:moveTo>
                  <a:cubicBezTo>
                    <a:pt x="1414" y="1"/>
                    <a:pt x="1" y="3408"/>
                    <a:pt x="2000" y="5407"/>
                  </a:cubicBezTo>
                  <a:cubicBezTo>
                    <a:pt x="2643" y="6054"/>
                    <a:pt x="3436" y="6344"/>
                    <a:pt x="4214" y="6344"/>
                  </a:cubicBezTo>
                  <a:cubicBezTo>
                    <a:pt x="5846" y="6344"/>
                    <a:pt x="7413" y="5071"/>
                    <a:pt x="7405" y="3158"/>
                  </a:cubicBezTo>
                  <a:cubicBezTo>
                    <a:pt x="7405" y="1419"/>
                    <a:pt x="5999" y="1"/>
                    <a:pt x="4259" y="1"/>
                  </a:cubicBezTo>
                  <a:cubicBezTo>
                    <a:pt x="4250" y="1"/>
                    <a:pt x="4241" y="1"/>
                    <a:pt x="4232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11"/>
            <p:cNvSpPr/>
            <p:nvPr/>
          </p:nvSpPr>
          <p:spPr>
            <a:xfrm>
              <a:off x="514388" y="4744294"/>
              <a:ext cx="90188" cy="97388"/>
            </a:xfrm>
            <a:custGeom>
              <a:avLst/>
              <a:gdLst/>
              <a:ahLst/>
              <a:cxnLst/>
              <a:rect l="l" t="t" r="r" b="b"/>
              <a:pathLst>
                <a:path w="2405" h="2597" extrusionOk="0">
                  <a:moveTo>
                    <a:pt x="217" y="0"/>
                  </a:moveTo>
                  <a:cubicBezTo>
                    <a:pt x="145" y="0"/>
                    <a:pt x="73" y="3"/>
                    <a:pt x="1" y="9"/>
                  </a:cubicBezTo>
                  <a:lnTo>
                    <a:pt x="1" y="97"/>
                  </a:lnTo>
                  <a:lnTo>
                    <a:pt x="410" y="230"/>
                  </a:lnTo>
                  <a:cubicBezTo>
                    <a:pt x="1241" y="518"/>
                    <a:pt x="1740" y="1083"/>
                    <a:pt x="1895" y="1947"/>
                  </a:cubicBezTo>
                  <a:cubicBezTo>
                    <a:pt x="1917" y="2102"/>
                    <a:pt x="1928" y="2246"/>
                    <a:pt x="1939" y="2402"/>
                  </a:cubicBezTo>
                  <a:cubicBezTo>
                    <a:pt x="1949" y="2507"/>
                    <a:pt x="1967" y="2596"/>
                    <a:pt x="2087" y="2596"/>
                  </a:cubicBezTo>
                  <a:cubicBezTo>
                    <a:pt x="2105" y="2596"/>
                    <a:pt x="2126" y="2594"/>
                    <a:pt x="2150" y="2590"/>
                  </a:cubicBezTo>
                  <a:cubicBezTo>
                    <a:pt x="2172" y="2557"/>
                    <a:pt x="2183" y="2546"/>
                    <a:pt x="2194" y="2535"/>
                  </a:cubicBezTo>
                  <a:cubicBezTo>
                    <a:pt x="2404" y="1449"/>
                    <a:pt x="1518" y="175"/>
                    <a:pt x="433" y="9"/>
                  </a:cubicBezTo>
                  <a:cubicBezTo>
                    <a:pt x="361" y="3"/>
                    <a:pt x="289" y="0"/>
                    <a:pt x="217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11"/>
            <p:cNvSpPr/>
            <p:nvPr/>
          </p:nvSpPr>
          <p:spPr>
            <a:xfrm>
              <a:off x="549300" y="4826044"/>
              <a:ext cx="27450" cy="51525"/>
            </a:xfrm>
            <a:custGeom>
              <a:avLst/>
              <a:gdLst/>
              <a:ahLst/>
              <a:cxnLst/>
              <a:rect l="l" t="t" r="r" b="b"/>
              <a:pathLst>
                <a:path w="732" h="1374" extrusionOk="0">
                  <a:moveTo>
                    <a:pt x="543" y="0"/>
                  </a:moveTo>
                  <a:cubicBezTo>
                    <a:pt x="476" y="233"/>
                    <a:pt x="399" y="476"/>
                    <a:pt x="344" y="709"/>
                  </a:cubicBezTo>
                  <a:cubicBezTo>
                    <a:pt x="277" y="931"/>
                    <a:pt x="0" y="1063"/>
                    <a:pt x="44" y="1374"/>
                  </a:cubicBezTo>
                  <a:cubicBezTo>
                    <a:pt x="377" y="1318"/>
                    <a:pt x="476" y="1075"/>
                    <a:pt x="576" y="842"/>
                  </a:cubicBezTo>
                  <a:cubicBezTo>
                    <a:pt x="709" y="587"/>
                    <a:pt x="731" y="277"/>
                    <a:pt x="632" y="11"/>
                  </a:cubicBezTo>
                  <a:lnTo>
                    <a:pt x="543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11"/>
            <p:cNvSpPr/>
            <p:nvPr/>
          </p:nvSpPr>
          <p:spPr>
            <a:xfrm>
              <a:off x="8222250" y="4669256"/>
              <a:ext cx="370575" cy="636338"/>
            </a:xfrm>
            <a:custGeom>
              <a:avLst/>
              <a:gdLst/>
              <a:ahLst/>
              <a:cxnLst/>
              <a:rect l="l" t="t" r="r" b="b"/>
              <a:pathLst>
                <a:path w="9882" h="16969" extrusionOk="0">
                  <a:moveTo>
                    <a:pt x="2049" y="104"/>
                  </a:moveTo>
                  <a:lnTo>
                    <a:pt x="2038" y="138"/>
                  </a:lnTo>
                  <a:cubicBezTo>
                    <a:pt x="2027" y="127"/>
                    <a:pt x="2027" y="115"/>
                    <a:pt x="2016" y="104"/>
                  </a:cubicBezTo>
                  <a:close/>
                  <a:moveTo>
                    <a:pt x="7317" y="2686"/>
                  </a:moveTo>
                  <a:lnTo>
                    <a:pt x="7311" y="2697"/>
                  </a:lnTo>
                  <a:lnTo>
                    <a:pt x="7300" y="2686"/>
                  </a:lnTo>
                  <a:close/>
                  <a:moveTo>
                    <a:pt x="6829" y="2708"/>
                  </a:moveTo>
                  <a:lnTo>
                    <a:pt x="6824" y="2719"/>
                  </a:lnTo>
                  <a:cubicBezTo>
                    <a:pt x="6824" y="2708"/>
                    <a:pt x="6824" y="2708"/>
                    <a:pt x="6824" y="2708"/>
                  </a:cubicBezTo>
                  <a:close/>
                  <a:moveTo>
                    <a:pt x="8408" y="4990"/>
                  </a:moveTo>
                  <a:lnTo>
                    <a:pt x="8408" y="4990"/>
                  </a:lnTo>
                  <a:cubicBezTo>
                    <a:pt x="8428" y="5000"/>
                    <a:pt x="8430" y="5019"/>
                    <a:pt x="8380" y="5031"/>
                  </a:cubicBezTo>
                  <a:lnTo>
                    <a:pt x="8380" y="5031"/>
                  </a:lnTo>
                  <a:cubicBezTo>
                    <a:pt x="8390" y="5017"/>
                    <a:pt x="8401" y="5003"/>
                    <a:pt x="8408" y="4990"/>
                  </a:cubicBezTo>
                  <a:close/>
                  <a:moveTo>
                    <a:pt x="1795" y="5688"/>
                  </a:moveTo>
                  <a:lnTo>
                    <a:pt x="1795" y="5699"/>
                  </a:lnTo>
                  <a:cubicBezTo>
                    <a:pt x="1773" y="5721"/>
                    <a:pt x="1761" y="5732"/>
                    <a:pt x="1739" y="5754"/>
                  </a:cubicBezTo>
                  <a:cubicBezTo>
                    <a:pt x="1728" y="5710"/>
                    <a:pt x="1750" y="5688"/>
                    <a:pt x="1795" y="5688"/>
                  </a:cubicBezTo>
                  <a:close/>
                  <a:moveTo>
                    <a:pt x="3844" y="7682"/>
                  </a:moveTo>
                  <a:lnTo>
                    <a:pt x="3844" y="7682"/>
                  </a:lnTo>
                  <a:cubicBezTo>
                    <a:pt x="3844" y="7703"/>
                    <a:pt x="3834" y="7724"/>
                    <a:pt x="3823" y="7736"/>
                  </a:cubicBezTo>
                  <a:lnTo>
                    <a:pt x="3823" y="7736"/>
                  </a:lnTo>
                  <a:cubicBezTo>
                    <a:pt x="3826" y="7718"/>
                    <a:pt x="3835" y="7700"/>
                    <a:pt x="3844" y="7682"/>
                  </a:cubicBezTo>
                  <a:close/>
                  <a:moveTo>
                    <a:pt x="4608" y="7892"/>
                  </a:moveTo>
                  <a:lnTo>
                    <a:pt x="4597" y="7914"/>
                  </a:lnTo>
                  <a:lnTo>
                    <a:pt x="4597" y="7903"/>
                  </a:lnTo>
                  <a:cubicBezTo>
                    <a:pt x="4597" y="7903"/>
                    <a:pt x="4608" y="7892"/>
                    <a:pt x="4608" y="7892"/>
                  </a:cubicBezTo>
                  <a:close/>
                  <a:moveTo>
                    <a:pt x="4154" y="9066"/>
                  </a:moveTo>
                  <a:lnTo>
                    <a:pt x="4154" y="9077"/>
                  </a:lnTo>
                  <a:lnTo>
                    <a:pt x="4132" y="9066"/>
                  </a:lnTo>
                  <a:close/>
                  <a:moveTo>
                    <a:pt x="4752" y="10606"/>
                  </a:moveTo>
                  <a:cubicBezTo>
                    <a:pt x="4763" y="10617"/>
                    <a:pt x="4763" y="10617"/>
                    <a:pt x="4763" y="10628"/>
                  </a:cubicBezTo>
                  <a:lnTo>
                    <a:pt x="4741" y="10606"/>
                  </a:lnTo>
                  <a:close/>
                  <a:moveTo>
                    <a:pt x="4763" y="10994"/>
                  </a:moveTo>
                  <a:cubicBezTo>
                    <a:pt x="4775" y="10994"/>
                    <a:pt x="4775" y="11005"/>
                    <a:pt x="4775" y="11016"/>
                  </a:cubicBezTo>
                  <a:lnTo>
                    <a:pt x="4775" y="11027"/>
                  </a:lnTo>
                  <a:cubicBezTo>
                    <a:pt x="4763" y="11027"/>
                    <a:pt x="4752" y="11016"/>
                    <a:pt x="4752" y="11016"/>
                  </a:cubicBezTo>
                  <a:cubicBezTo>
                    <a:pt x="4752" y="11005"/>
                    <a:pt x="4763" y="11005"/>
                    <a:pt x="4763" y="10994"/>
                  </a:cubicBezTo>
                  <a:close/>
                  <a:moveTo>
                    <a:pt x="6378" y="11166"/>
                  </a:moveTo>
                  <a:cubicBezTo>
                    <a:pt x="6380" y="11166"/>
                    <a:pt x="6381" y="11167"/>
                    <a:pt x="6381" y="11171"/>
                  </a:cubicBezTo>
                  <a:lnTo>
                    <a:pt x="6370" y="11182"/>
                  </a:lnTo>
                  <a:lnTo>
                    <a:pt x="6359" y="11171"/>
                  </a:lnTo>
                  <a:lnTo>
                    <a:pt x="6370" y="11171"/>
                  </a:lnTo>
                  <a:cubicBezTo>
                    <a:pt x="6370" y="11171"/>
                    <a:pt x="6375" y="11166"/>
                    <a:pt x="6378" y="11166"/>
                  </a:cubicBezTo>
                  <a:close/>
                  <a:moveTo>
                    <a:pt x="6898" y="11310"/>
                  </a:moveTo>
                  <a:cubicBezTo>
                    <a:pt x="6933" y="11325"/>
                    <a:pt x="6960" y="11355"/>
                    <a:pt x="6979" y="11393"/>
                  </a:cubicBezTo>
                  <a:cubicBezTo>
                    <a:pt x="6942" y="11365"/>
                    <a:pt x="6913" y="11338"/>
                    <a:pt x="6898" y="11310"/>
                  </a:cubicBezTo>
                  <a:close/>
                  <a:moveTo>
                    <a:pt x="8519" y="11581"/>
                  </a:moveTo>
                  <a:cubicBezTo>
                    <a:pt x="8530" y="11581"/>
                    <a:pt x="8530" y="11592"/>
                    <a:pt x="8541" y="11603"/>
                  </a:cubicBezTo>
                  <a:lnTo>
                    <a:pt x="8530" y="11625"/>
                  </a:lnTo>
                  <a:lnTo>
                    <a:pt x="8486" y="11603"/>
                  </a:lnTo>
                  <a:lnTo>
                    <a:pt x="8519" y="11581"/>
                  </a:lnTo>
                  <a:close/>
                  <a:moveTo>
                    <a:pt x="7821" y="11758"/>
                  </a:moveTo>
                  <a:cubicBezTo>
                    <a:pt x="7821" y="11769"/>
                    <a:pt x="7821" y="11769"/>
                    <a:pt x="7821" y="11769"/>
                  </a:cubicBezTo>
                  <a:lnTo>
                    <a:pt x="7821" y="11791"/>
                  </a:lnTo>
                  <a:cubicBezTo>
                    <a:pt x="7810" y="11780"/>
                    <a:pt x="7799" y="11769"/>
                    <a:pt x="7821" y="11758"/>
                  </a:cubicBezTo>
                  <a:close/>
                  <a:moveTo>
                    <a:pt x="9006" y="12644"/>
                  </a:moveTo>
                  <a:lnTo>
                    <a:pt x="9017" y="12667"/>
                  </a:lnTo>
                  <a:lnTo>
                    <a:pt x="9006" y="12667"/>
                  </a:lnTo>
                  <a:lnTo>
                    <a:pt x="9006" y="12644"/>
                  </a:lnTo>
                  <a:close/>
                  <a:moveTo>
                    <a:pt x="5738" y="13863"/>
                  </a:moveTo>
                  <a:cubicBezTo>
                    <a:pt x="5738" y="13863"/>
                    <a:pt x="5738" y="13863"/>
                    <a:pt x="5738" y="13874"/>
                  </a:cubicBezTo>
                  <a:cubicBezTo>
                    <a:pt x="5727" y="13885"/>
                    <a:pt x="5716" y="13896"/>
                    <a:pt x="5716" y="13907"/>
                  </a:cubicBezTo>
                  <a:lnTo>
                    <a:pt x="5716" y="13907"/>
                  </a:lnTo>
                  <a:cubicBezTo>
                    <a:pt x="5716" y="13896"/>
                    <a:pt x="5727" y="13874"/>
                    <a:pt x="5738" y="13863"/>
                  </a:cubicBezTo>
                  <a:close/>
                  <a:moveTo>
                    <a:pt x="6204" y="14871"/>
                  </a:moveTo>
                  <a:cubicBezTo>
                    <a:pt x="6170" y="14893"/>
                    <a:pt x="6148" y="14893"/>
                    <a:pt x="6115" y="14904"/>
                  </a:cubicBezTo>
                  <a:cubicBezTo>
                    <a:pt x="6137" y="14882"/>
                    <a:pt x="6170" y="14871"/>
                    <a:pt x="6204" y="14871"/>
                  </a:cubicBezTo>
                  <a:close/>
                  <a:moveTo>
                    <a:pt x="5616" y="15093"/>
                  </a:moveTo>
                  <a:lnTo>
                    <a:pt x="5628" y="15104"/>
                  </a:lnTo>
                  <a:lnTo>
                    <a:pt x="5616" y="15115"/>
                  </a:lnTo>
                  <a:lnTo>
                    <a:pt x="5616" y="15093"/>
                  </a:lnTo>
                  <a:close/>
                  <a:moveTo>
                    <a:pt x="1867" y="0"/>
                  </a:moveTo>
                  <a:cubicBezTo>
                    <a:pt x="1618" y="0"/>
                    <a:pt x="1369" y="37"/>
                    <a:pt x="1130" y="104"/>
                  </a:cubicBezTo>
                  <a:cubicBezTo>
                    <a:pt x="931" y="127"/>
                    <a:pt x="731" y="171"/>
                    <a:pt x="554" y="248"/>
                  </a:cubicBezTo>
                  <a:cubicBezTo>
                    <a:pt x="0" y="437"/>
                    <a:pt x="0" y="437"/>
                    <a:pt x="122" y="1024"/>
                  </a:cubicBezTo>
                  <a:lnTo>
                    <a:pt x="299" y="2021"/>
                  </a:lnTo>
                  <a:lnTo>
                    <a:pt x="355" y="2353"/>
                  </a:lnTo>
                  <a:lnTo>
                    <a:pt x="554" y="3472"/>
                  </a:lnTo>
                  <a:cubicBezTo>
                    <a:pt x="609" y="3804"/>
                    <a:pt x="665" y="4137"/>
                    <a:pt x="720" y="4469"/>
                  </a:cubicBezTo>
                  <a:cubicBezTo>
                    <a:pt x="764" y="4923"/>
                    <a:pt x="853" y="5355"/>
                    <a:pt x="942" y="5798"/>
                  </a:cubicBezTo>
                  <a:cubicBezTo>
                    <a:pt x="997" y="5865"/>
                    <a:pt x="1030" y="5953"/>
                    <a:pt x="1041" y="6053"/>
                  </a:cubicBezTo>
                  <a:cubicBezTo>
                    <a:pt x="942" y="6186"/>
                    <a:pt x="1030" y="6330"/>
                    <a:pt x="1052" y="6463"/>
                  </a:cubicBezTo>
                  <a:cubicBezTo>
                    <a:pt x="1451" y="8845"/>
                    <a:pt x="1861" y="11226"/>
                    <a:pt x="2282" y="13619"/>
                  </a:cubicBezTo>
                  <a:cubicBezTo>
                    <a:pt x="2304" y="13730"/>
                    <a:pt x="2282" y="13863"/>
                    <a:pt x="2393" y="13963"/>
                  </a:cubicBezTo>
                  <a:cubicBezTo>
                    <a:pt x="2404" y="14018"/>
                    <a:pt x="2426" y="14085"/>
                    <a:pt x="2437" y="14151"/>
                  </a:cubicBezTo>
                  <a:cubicBezTo>
                    <a:pt x="2548" y="14605"/>
                    <a:pt x="2758" y="15037"/>
                    <a:pt x="3058" y="15403"/>
                  </a:cubicBezTo>
                  <a:cubicBezTo>
                    <a:pt x="3246" y="15713"/>
                    <a:pt x="3490" y="15968"/>
                    <a:pt x="3789" y="16167"/>
                  </a:cubicBezTo>
                  <a:cubicBezTo>
                    <a:pt x="4032" y="16389"/>
                    <a:pt x="4309" y="16555"/>
                    <a:pt x="4619" y="16655"/>
                  </a:cubicBezTo>
                  <a:cubicBezTo>
                    <a:pt x="4908" y="16799"/>
                    <a:pt x="5229" y="16876"/>
                    <a:pt x="5550" y="16898"/>
                  </a:cubicBezTo>
                  <a:cubicBezTo>
                    <a:pt x="5670" y="16936"/>
                    <a:pt x="5796" y="16958"/>
                    <a:pt x="5923" y="16958"/>
                  </a:cubicBezTo>
                  <a:cubicBezTo>
                    <a:pt x="5983" y="16958"/>
                    <a:pt x="6044" y="16953"/>
                    <a:pt x="6104" y="16943"/>
                  </a:cubicBezTo>
                  <a:cubicBezTo>
                    <a:pt x="6115" y="16943"/>
                    <a:pt x="6126" y="16954"/>
                    <a:pt x="6137" y="16954"/>
                  </a:cubicBezTo>
                  <a:cubicBezTo>
                    <a:pt x="6180" y="16964"/>
                    <a:pt x="6222" y="16969"/>
                    <a:pt x="6263" y="16969"/>
                  </a:cubicBezTo>
                  <a:cubicBezTo>
                    <a:pt x="6395" y="16969"/>
                    <a:pt x="6523" y="16926"/>
                    <a:pt x="6658" y="16909"/>
                  </a:cubicBezTo>
                  <a:cubicBezTo>
                    <a:pt x="7068" y="16876"/>
                    <a:pt x="7466" y="16732"/>
                    <a:pt x="7821" y="16511"/>
                  </a:cubicBezTo>
                  <a:cubicBezTo>
                    <a:pt x="8076" y="16444"/>
                    <a:pt x="8264" y="16267"/>
                    <a:pt x="8463" y="16112"/>
                  </a:cubicBezTo>
                  <a:cubicBezTo>
                    <a:pt x="8596" y="16012"/>
                    <a:pt x="8763" y="15934"/>
                    <a:pt x="8785" y="15735"/>
                  </a:cubicBezTo>
                  <a:cubicBezTo>
                    <a:pt x="9039" y="15502"/>
                    <a:pt x="9294" y="15292"/>
                    <a:pt x="9405" y="14960"/>
                  </a:cubicBezTo>
                  <a:cubicBezTo>
                    <a:pt x="9460" y="14893"/>
                    <a:pt x="9505" y="14816"/>
                    <a:pt x="9516" y="14727"/>
                  </a:cubicBezTo>
                  <a:cubicBezTo>
                    <a:pt x="9616" y="14572"/>
                    <a:pt x="9671" y="14395"/>
                    <a:pt x="9704" y="14217"/>
                  </a:cubicBezTo>
                  <a:cubicBezTo>
                    <a:pt x="9760" y="14129"/>
                    <a:pt x="9793" y="14029"/>
                    <a:pt x="9793" y="13929"/>
                  </a:cubicBezTo>
                  <a:cubicBezTo>
                    <a:pt x="9859" y="13719"/>
                    <a:pt x="9881" y="13508"/>
                    <a:pt x="9848" y="13298"/>
                  </a:cubicBezTo>
                  <a:cubicBezTo>
                    <a:pt x="9881" y="13099"/>
                    <a:pt x="9881" y="12899"/>
                    <a:pt x="9837" y="12700"/>
                  </a:cubicBezTo>
                  <a:cubicBezTo>
                    <a:pt x="9870" y="12578"/>
                    <a:pt x="9870" y="12456"/>
                    <a:pt x="9826" y="12334"/>
                  </a:cubicBezTo>
                  <a:cubicBezTo>
                    <a:pt x="9494" y="10373"/>
                    <a:pt x="9150" y="8413"/>
                    <a:pt x="8807" y="6452"/>
                  </a:cubicBezTo>
                  <a:cubicBezTo>
                    <a:pt x="8807" y="6352"/>
                    <a:pt x="8785" y="6253"/>
                    <a:pt x="8729" y="6175"/>
                  </a:cubicBezTo>
                  <a:cubicBezTo>
                    <a:pt x="8729" y="6153"/>
                    <a:pt x="8729" y="6131"/>
                    <a:pt x="8718" y="6120"/>
                  </a:cubicBezTo>
                  <a:cubicBezTo>
                    <a:pt x="8685" y="6142"/>
                    <a:pt x="8652" y="6142"/>
                    <a:pt x="8630" y="6142"/>
                  </a:cubicBezTo>
                  <a:cubicBezTo>
                    <a:pt x="8652" y="6131"/>
                    <a:pt x="8685" y="6120"/>
                    <a:pt x="8718" y="6120"/>
                  </a:cubicBezTo>
                  <a:cubicBezTo>
                    <a:pt x="8685" y="6042"/>
                    <a:pt x="8607" y="5976"/>
                    <a:pt x="8619" y="5876"/>
                  </a:cubicBezTo>
                  <a:cubicBezTo>
                    <a:pt x="8674" y="5477"/>
                    <a:pt x="8541" y="5112"/>
                    <a:pt x="8486" y="4724"/>
                  </a:cubicBezTo>
                  <a:cubicBezTo>
                    <a:pt x="8475" y="4657"/>
                    <a:pt x="8463" y="4591"/>
                    <a:pt x="8452" y="4524"/>
                  </a:cubicBezTo>
                  <a:lnTo>
                    <a:pt x="8308" y="3727"/>
                  </a:lnTo>
                  <a:cubicBezTo>
                    <a:pt x="8297" y="3660"/>
                    <a:pt x="8286" y="3594"/>
                    <a:pt x="8275" y="3527"/>
                  </a:cubicBezTo>
                  <a:lnTo>
                    <a:pt x="8187" y="3007"/>
                  </a:lnTo>
                  <a:cubicBezTo>
                    <a:pt x="8175" y="2863"/>
                    <a:pt x="8153" y="2730"/>
                    <a:pt x="8120" y="2608"/>
                  </a:cubicBezTo>
                  <a:lnTo>
                    <a:pt x="8109" y="2542"/>
                  </a:lnTo>
                  <a:cubicBezTo>
                    <a:pt x="8076" y="2342"/>
                    <a:pt x="8042" y="2143"/>
                    <a:pt x="7998" y="1943"/>
                  </a:cubicBezTo>
                  <a:cubicBezTo>
                    <a:pt x="7965" y="1700"/>
                    <a:pt x="7921" y="1456"/>
                    <a:pt x="7876" y="1212"/>
                  </a:cubicBezTo>
                  <a:cubicBezTo>
                    <a:pt x="7865" y="1124"/>
                    <a:pt x="7843" y="1035"/>
                    <a:pt x="7832" y="946"/>
                  </a:cubicBezTo>
                  <a:cubicBezTo>
                    <a:pt x="7876" y="847"/>
                    <a:pt x="7821" y="769"/>
                    <a:pt x="7788" y="680"/>
                  </a:cubicBezTo>
                  <a:cubicBezTo>
                    <a:pt x="7788" y="625"/>
                    <a:pt x="7766" y="570"/>
                    <a:pt x="7710" y="536"/>
                  </a:cubicBezTo>
                  <a:cubicBezTo>
                    <a:pt x="7444" y="437"/>
                    <a:pt x="7201" y="293"/>
                    <a:pt x="6901" y="282"/>
                  </a:cubicBezTo>
                  <a:cubicBezTo>
                    <a:pt x="6852" y="257"/>
                    <a:pt x="6802" y="244"/>
                    <a:pt x="6747" y="244"/>
                  </a:cubicBezTo>
                  <a:cubicBezTo>
                    <a:pt x="6729" y="244"/>
                    <a:pt x="6710" y="246"/>
                    <a:pt x="6691" y="248"/>
                  </a:cubicBezTo>
                  <a:cubicBezTo>
                    <a:pt x="6648" y="211"/>
                    <a:pt x="6602" y="199"/>
                    <a:pt x="6554" y="199"/>
                  </a:cubicBezTo>
                  <a:cubicBezTo>
                    <a:pt x="6489" y="199"/>
                    <a:pt x="6422" y="220"/>
                    <a:pt x="6359" y="226"/>
                  </a:cubicBezTo>
                  <a:cubicBezTo>
                    <a:pt x="6232" y="196"/>
                    <a:pt x="6102" y="182"/>
                    <a:pt x="5974" y="182"/>
                  </a:cubicBezTo>
                  <a:cubicBezTo>
                    <a:pt x="5822" y="182"/>
                    <a:pt x="5672" y="201"/>
                    <a:pt x="5528" y="237"/>
                  </a:cubicBezTo>
                  <a:lnTo>
                    <a:pt x="5074" y="315"/>
                  </a:lnTo>
                  <a:cubicBezTo>
                    <a:pt x="5017" y="305"/>
                    <a:pt x="4959" y="301"/>
                    <a:pt x="4902" y="301"/>
                  </a:cubicBezTo>
                  <a:cubicBezTo>
                    <a:pt x="4685" y="301"/>
                    <a:pt x="4467" y="357"/>
                    <a:pt x="4245" y="357"/>
                  </a:cubicBezTo>
                  <a:cubicBezTo>
                    <a:pt x="4197" y="357"/>
                    <a:pt x="4148" y="355"/>
                    <a:pt x="4099" y="348"/>
                  </a:cubicBezTo>
                  <a:cubicBezTo>
                    <a:pt x="4099" y="381"/>
                    <a:pt x="4099" y="415"/>
                    <a:pt x="4099" y="448"/>
                  </a:cubicBezTo>
                  <a:cubicBezTo>
                    <a:pt x="4088" y="426"/>
                    <a:pt x="4099" y="381"/>
                    <a:pt x="4099" y="348"/>
                  </a:cubicBezTo>
                  <a:lnTo>
                    <a:pt x="4043" y="348"/>
                  </a:lnTo>
                  <a:cubicBezTo>
                    <a:pt x="3933" y="302"/>
                    <a:pt x="3814" y="279"/>
                    <a:pt x="3694" y="279"/>
                  </a:cubicBezTo>
                  <a:cubicBezTo>
                    <a:pt x="3670" y="279"/>
                    <a:pt x="3646" y="280"/>
                    <a:pt x="3622" y="282"/>
                  </a:cubicBezTo>
                  <a:cubicBezTo>
                    <a:pt x="3606" y="257"/>
                    <a:pt x="3583" y="244"/>
                    <a:pt x="3559" y="244"/>
                  </a:cubicBezTo>
                  <a:cubicBezTo>
                    <a:pt x="3550" y="244"/>
                    <a:pt x="3542" y="246"/>
                    <a:pt x="3534" y="248"/>
                  </a:cubicBezTo>
                  <a:cubicBezTo>
                    <a:pt x="3124" y="171"/>
                    <a:pt x="2714" y="38"/>
                    <a:pt x="2293" y="38"/>
                  </a:cubicBezTo>
                  <a:cubicBezTo>
                    <a:pt x="2271" y="27"/>
                    <a:pt x="2249" y="27"/>
                    <a:pt x="2227" y="27"/>
                  </a:cubicBezTo>
                  <a:cubicBezTo>
                    <a:pt x="2108" y="9"/>
                    <a:pt x="1987" y="0"/>
                    <a:pt x="1867" y="0"/>
                  </a:cubicBezTo>
                  <a:close/>
                </a:path>
              </a:pathLst>
            </a:custGeom>
            <a:solidFill>
              <a:srgbClr val="5E9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11"/>
            <p:cNvSpPr/>
            <p:nvPr/>
          </p:nvSpPr>
          <p:spPr>
            <a:xfrm>
              <a:off x="8769338" y="4277156"/>
              <a:ext cx="395513" cy="927675"/>
            </a:xfrm>
            <a:custGeom>
              <a:avLst/>
              <a:gdLst/>
              <a:ahLst/>
              <a:cxnLst/>
              <a:rect l="l" t="t" r="r" b="b"/>
              <a:pathLst>
                <a:path w="10547" h="24738" extrusionOk="0">
                  <a:moveTo>
                    <a:pt x="3966" y="1709"/>
                  </a:moveTo>
                  <a:lnTo>
                    <a:pt x="3966" y="1709"/>
                  </a:lnTo>
                  <a:cubicBezTo>
                    <a:pt x="3966" y="1765"/>
                    <a:pt x="3977" y="1820"/>
                    <a:pt x="4011" y="1864"/>
                  </a:cubicBezTo>
                  <a:cubicBezTo>
                    <a:pt x="4005" y="1865"/>
                    <a:pt x="4001" y="1865"/>
                    <a:pt x="3997" y="1865"/>
                  </a:cubicBezTo>
                  <a:cubicBezTo>
                    <a:pt x="3926" y="1865"/>
                    <a:pt x="3956" y="1782"/>
                    <a:pt x="3966" y="1709"/>
                  </a:cubicBezTo>
                  <a:close/>
                  <a:moveTo>
                    <a:pt x="2438" y="3194"/>
                  </a:moveTo>
                  <a:lnTo>
                    <a:pt x="2438" y="3205"/>
                  </a:lnTo>
                  <a:lnTo>
                    <a:pt x="2404" y="3205"/>
                  </a:lnTo>
                  <a:cubicBezTo>
                    <a:pt x="2415" y="3205"/>
                    <a:pt x="2426" y="3194"/>
                    <a:pt x="2438" y="3194"/>
                  </a:cubicBezTo>
                  <a:close/>
                  <a:moveTo>
                    <a:pt x="7766" y="6639"/>
                  </a:moveTo>
                  <a:cubicBezTo>
                    <a:pt x="7799" y="6661"/>
                    <a:pt x="7821" y="6683"/>
                    <a:pt x="7855" y="6694"/>
                  </a:cubicBezTo>
                  <a:lnTo>
                    <a:pt x="7855" y="6705"/>
                  </a:lnTo>
                  <a:cubicBezTo>
                    <a:pt x="7821" y="6694"/>
                    <a:pt x="7788" y="6672"/>
                    <a:pt x="7766" y="6639"/>
                  </a:cubicBezTo>
                  <a:close/>
                  <a:moveTo>
                    <a:pt x="5251" y="9286"/>
                  </a:moveTo>
                  <a:lnTo>
                    <a:pt x="5240" y="9298"/>
                  </a:lnTo>
                  <a:cubicBezTo>
                    <a:pt x="5240" y="9286"/>
                    <a:pt x="5240" y="9286"/>
                    <a:pt x="5240" y="9286"/>
                  </a:cubicBezTo>
                  <a:close/>
                  <a:moveTo>
                    <a:pt x="5794" y="10084"/>
                  </a:moveTo>
                  <a:lnTo>
                    <a:pt x="5761" y="10095"/>
                  </a:lnTo>
                  <a:lnTo>
                    <a:pt x="5750" y="10095"/>
                  </a:lnTo>
                  <a:lnTo>
                    <a:pt x="5794" y="10084"/>
                  </a:lnTo>
                  <a:close/>
                  <a:moveTo>
                    <a:pt x="6968" y="10815"/>
                  </a:moveTo>
                  <a:lnTo>
                    <a:pt x="7002" y="10837"/>
                  </a:lnTo>
                  <a:cubicBezTo>
                    <a:pt x="6990" y="10837"/>
                    <a:pt x="6990" y="10848"/>
                    <a:pt x="6979" y="10848"/>
                  </a:cubicBezTo>
                  <a:lnTo>
                    <a:pt x="6968" y="10815"/>
                  </a:lnTo>
                  <a:close/>
                  <a:moveTo>
                    <a:pt x="7024" y="12964"/>
                  </a:moveTo>
                  <a:lnTo>
                    <a:pt x="7024" y="12964"/>
                  </a:lnTo>
                  <a:cubicBezTo>
                    <a:pt x="7013" y="12975"/>
                    <a:pt x="7013" y="12986"/>
                    <a:pt x="7002" y="12998"/>
                  </a:cubicBezTo>
                  <a:lnTo>
                    <a:pt x="6990" y="12998"/>
                  </a:lnTo>
                  <a:cubicBezTo>
                    <a:pt x="7002" y="12986"/>
                    <a:pt x="7013" y="12975"/>
                    <a:pt x="7024" y="12964"/>
                  </a:cubicBezTo>
                  <a:close/>
                  <a:moveTo>
                    <a:pt x="3335" y="13031"/>
                  </a:moveTo>
                  <a:cubicBezTo>
                    <a:pt x="3335" y="13040"/>
                    <a:pt x="3335" y="13049"/>
                    <a:pt x="3335" y="13064"/>
                  </a:cubicBezTo>
                  <a:lnTo>
                    <a:pt x="3302" y="13042"/>
                  </a:lnTo>
                  <a:lnTo>
                    <a:pt x="3335" y="13031"/>
                  </a:lnTo>
                  <a:close/>
                  <a:moveTo>
                    <a:pt x="2548" y="13219"/>
                  </a:moveTo>
                  <a:cubicBezTo>
                    <a:pt x="2548" y="13263"/>
                    <a:pt x="2526" y="13297"/>
                    <a:pt x="2471" y="13297"/>
                  </a:cubicBezTo>
                  <a:lnTo>
                    <a:pt x="2471" y="13286"/>
                  </a:lnTo>
                  <a:cubicBezTo>
                    <a:pt x="2493" y="13263"/>
                    <a:pt x="2526" y="13241"/>
                    <a:pt x="2548" y="13219"/>
                  </a:cubicBezTo>
                  <a:close/>
                  <a:moveTo>
                    <a:pt x="8087" y="18625"/>
                  </a:moveTo>
                  <a:lnTo>
                    <a:pt x="8098" y="18636"/>
                  </a:lnTo>
                  <a:lnTo>
                    <a:pt x="8076" y="18636"/>
                  </a:lnTo>
                  <a:lnTo>
                    <a:pt x="8087" y="18625"/>
                  </a:lnTo>
                  <a:close/>
                  <a:moveTo>
                    <a:pt x="5063" y="19567"/>
                  </a:moveTo>
                  <a:lnTo>
                    <a:pt x="5074" y="19578"/>
                  </a:lnTo>
                  <a:lnTo>
                    <a:pt x="5063" y="19578"/>
                  </a:lnTo>
                  <a:lnTo>
                    <a:pt x="5063" y="19567"/>
                  </a:lnTo>
                  <a:close/>
                  <a:moveTo>
                    <a:pt x="7821" y="21095"/>
                  </a:moveTo>
                  <a:cubicBezTo>
                    <a:pt x="7821" y="21106"/>
                    <a:pt x="7821" y="21117"/>
                    <a:pt x="7821" y="21129"/>
                  </a:cubicBezTo>
                  <a:lnTo>
                    <a:pt x="7788" y="21129"/>
                  </a:lnTo>
                  <a:lnTo>
                    <a:pt x="7821" y="21095"/>
                  </a:lnTo>
                  <a:close/>
                  <a:moveTo>
                    <a:pt x="6824" y="21173"/>
                  </a:moveTo>
                  <a:lnTo>
                    <a:pt x="6846" y="21195"/>
                  </a:lnTo>
                  <a:lnTo>
                    <a:pt x="6824" y="21217"/>
                  </a:lnTo>
                  <a:lnTo>
                    <a:pt x="6824" y="21173"/>
                  </a:lnTo>
                  <a:close/>
                  <a:moveTo>
                    <a:pt x="9527" y="21417"/>
                  </a:moveTo>
                  <a:lnTo>
                    <a:pt x="9483" y="21450"/>
                  </a:lnTo>
                  <a:cubicBezTo>
                    <a:pt x="9483" y="21428"/>
                    <a:pt x="9505" y="21417"/>
                    <a:pt x="9527" y="21417"/>
                  </a:cubicBezTo>
                  <a:close/>
                  <a:moveTo>
                    <a:pt x="8696" y="21771"/>
                  </a:moveTo>
                  <a:cubicBezTo>
                    <a:pt x="8680" y="21787"/>
                    <a:pt x="8664" y="21798"/>
                    <a:pt x="8652" y="21798"/>
                  </a:cubicBezTo>
                  <a:cubicBezTo>
                    <a:pt x="8648" y="21798"/>
                    <a:pt x="8644" y="21796"/>
                    <a:pt x="8641" y="21793"/>
                  </a:cubicBezTo>
                  <a:lnTo>
                    <a:pt x="8652" y="21793"/>
                  </a:lnTo>
                  <a:lnTo>
                    <a:pt x="8696" y="21771"/>
                  </a:lnTo>
                  <a:close/>
                  <a:moveTo>
                    <a:pt x="7843" y="21993"/>
                  </a:moveTo>
                  <a:cubicBezTo>
                    <a:pt x="7832" y="22015"/>
                    <a:pt x="7832" y="22037"/>
                    <a:pt x="7821" y="22059"/>
                  </a:cubicBezTo>
                  <a:cubicBezTo>
                    <a:pt x="7810" y="22048"/>
                    <a:pt x="7799" y="22037"/>
                    <a:pt x="7788" y="22026"/>
                  </a:cubicBezTo>
                  <a:lnTo>
                    <a:pt x="7843" y="21993"/>
                  </a:lnTo>
                  <a:close/>
                  <a:moveTo>
                    <a:pt x="6805" y="0"/>
                  </a:moveTo>
                  <a:cubicBezTo>
                    <a:pt x="6739" y="0"/>
                    <a:pt x="6675" y="17"/>
                    <a:pt x="6614" y="48"/>
                  </a:cubicBezTo>
                  <a:cubicBezTo>
                    <a:pt x="6293" y="114"/>
                    <a:pt x="5993" y="258"/>
                    <a:pt x="5728" y="446"/>
                  </a:cubicBezTo>
                  <a:lnTo>
                    <a:pt x="5661" y="469"/>
                  </a:lnTo>
                  <a:cubicBezTo>
                    <a:pt x="5329" y="635"/>
                    <a:pt x="5019" y="845"/>
                    <a:pt x="4753" y="1100"/>
                  </a:cubicBezTo>
                  <a:cubicBezTo>
                    <a:pt x="4653" y="1144"/>
                    <a:pt x="4576" y="1211"/>
                    <a:pt x="4509" y="1288"/>
                  </a:cubicBezTo>
                  <a:cubicBezTo>
                    <a:pt x="4398" y="1355"/>
                    <a:pt x="4288" y="1432"/>
                    <a:pt x="4210" y="1532"/>
                  </a:cubicBezTo>
                  <a:cubicBezTo>
                    <a:pt x="4110" y="1565"/>
                    <a:pt x="4022" y="1621"/>
                    <a:pt x="3966" y="1709"/>
                  </a:cubicBezTo>
                  <a:cubicBezTo>
                    <a:pt x="3966" y="1709"/>
                    <a:pt x="3966" y="1709"/>
                    <a:pt x="3966" y="1709"/>
                  </a:cubicBezTo>
                  <a:lnTo>
                    <a:pt x="3966" y="1709"/>
                  </a:lnTo>
                  <a:cubicBezTo>
                    <a:pt x="3900" y="1731"/>
                    <a:pt x="3833" y="1765"/>
                    <a:pt x="3789" y="1820"/>
                  </a:cubicBezTo>
                  <a:cubicBezTo>
                    <a:pt x="3700" y="1853"/>
                    <a:pt x="3634" y="1898"/>
                    <a:pt x="3590" y="1964"/>
                  </a:cubicBezTo>
                  <a:cubicBezTo>
                    <a:pt x="3468" y="2008"/>
                    <a:pt x="3368" y="2075"/>
                    <a:pt x="3279" y="2152"/>
                  </a:cubicBezTo>
                  <a:lnTo>
                    <a:pt x="2349" y="2651"/>
                  </a:lnTo>
                  <a:cubicBezTo>
                    <a:pt x="2327" y="2651"/>
                    <a:pt x="2305" y="2651"/>
                    <a:pt x="2282" y="2673"/>
                  </a:cubicBezTo>
                  <a:cubicBezTo>
                    <a:pt x="2050" y="2762"/>
                    <a:pt x="1817" y="2861"/>
                    <a:pt x="1596" y="2994"/>
                  </a:cubicBezTo>
                  <a:cubicBezTo>
                    <a:pt x="1385" y="3050"/>
                    <a:pt x="1197" y="3149"/>
                    <a:pt x="1031" y="3293"/>
                  </a:cubicBezTo>
                  <a:cubicBezTo>
                    <a:pt x="853" y="3393"/>
                    <a:pt x="654" y="3460"/>
                    <a:pt x="532" y="3637"/>
                  </a:cubicBezTo>
                  <a:cubicBezTo>
                    <a:pt x="444" y="3670"/>
                    <a:pt x="355" y="3748"/>
                    <a:pt x="311" y="3825"/>
                  </a:cubicBezTo>
                  <a:cubicBezTo>
                    <a:pt x="211" y="3914"/>
                    <a:pt x="133" y="4025"/>
                    <a:pt x="89" y="4146"/>
                  </a:cubicBezTo>
                  <a:cubicBezTo>
                    <a:pt x="0" y="4224"/>
                    <a:pt x="45" y="4313"/>
                    <a:pt x="56" y="4401"/>
                  </a:cubicBezTo>
                  <a:cubicBezTo>
                    <a:pt x="189" y="5177"/>
                    <a:pt x="322" y="5963"/>
                    <a:pt x="466" y="6739"/>
                  </a:cubicBezTo>
                  <a:cubicBezTo>
                    <a:pt x="477" y="6827"/>
                    <a:pt x="499" y="6916"/>
                    <a:pt x="510" y="7004"/>
                  </a:cubicBezTo>
                  <a:cubicBezTo>
                    <a:pt x="532" y="7115"/>
                    <a:pt x="543" y="7226"/>
                    <a:pt x="565" y="7337"/>
                  </a:cubicBezTo>
                  <a:cubicBezTo>
                    <a:pt x="588" y="7492"/>
                    <a:pt x="621" y="7647"/>
                    <a:pt x="643" y="7802"/>
                  </a:cubicBezTo>
                  <a:lnTo>
                    <a:pt x="743" y="8400"/>
                  </a:lnTo>
                  <a:cubicBezTo>
                    <a:pt x="765" y="8511"/>
                    <a:pt x="776" y="8622"/>
                    <a:pt x="798" y="8733"/>
                  </a:cubicBezTo>
                  <a:cubicBezTo>
                    <a:pt x="831" y="9043"/>
                    <a:pt x="887" y="9353"/>
                    <a:pt x="953" y="9663"/>
                  </a:cubicBezTo>
                  <a:cubicBezTo>
                    <a:pt x="964" y="9719"/>
                    <a:pt x="975" y="9785"/>
                    <a:pt x="997" y="9851"/>
                  </a:cubicBezTo>
                  <a:cubicBezTo>
                    <a:pt x="986" y="9951"/>
                    <a:pt x="997" y="10040"/>
                    <a:pt x="1042" y="10117"/>
                  </a:cubicBezTo>
                  <a:cubicBezTo>
                    <a:pt x="1075" y="10461"/>
                    <a:pt x="1130" y="10793"/>
                    <a:pt x="1208" y="11114"/>
                  </a:cubicBezTo>
                  <a:cubicBezTo>
                    <a:pt x="1252" y="11524"/>
                    <a:pt x="1319" y="11912"/>
                    <a:pt x="1407" y="12311"/>
                  </a:cubicBezTo>
                  <a:cubicBezTo>
                    <a:pt x="1496" y="12975"/>
                    <a:pt x="1607" y="13640"/>
                    <a:pt x="1740" y="14305"/>
                  </a:cubicBezTo>
                  <a:cubicBezTo>
                    <a:pt x="1751" y="14482"/>
                    <a:pt x="1784" y="14659"/>
                    <a:pt x="1828" y="14836"/>
                  </a:cubicBezTo>
                  <a:cubicBezTo>
                    <a:pt x="1895" y="15324"/>
                    <a:pt x="1961" y="15800"/>
                    <a:pt x="2039" y="16288"/>
                  </a:cubicBezTo>
                  <a:cubicBezTo>
                    <a:pt x="2316" y="17971"/>
                    <a:pt x="2593" y="19644"/>
                    <a:pt x="2881" y="21317"/>
                  </a:cubicBezTo>
                  <a:cubicBezTo>
                    <a:pt x="2881" y="21450"/>
                    <a:pt x="2925" y="21583"/>
                    <a:pt x="3003" y="21694"/>
                  </a:cubicBezTo>
                  <a:cubicBezTo>
                    <a:pt x="3180" y="22702"/>
                    <a:pt x="3778" y="23588"/>
                    <a:pt x="4653" y="24120"/>
                  </a:cubicBezTo>
                  <a:cubicBezTo>
                    <a:pt x="5210" y="24522"/>
                    <a:pt x="5883" y="24732"/>
                    <a:pt x="6573" y="24732"/>
                  </a:cubicBezTo>
                  <a:cubicBezTo>
                    <a:pt x="6623" y="24732"/>
                    <a:pt x="6674" y="24731"/>
                    <a:pt x="6725" y="24729"/>
                  </a:cubicBezTo>
                  <a:cubicBezTo>
                    <a:pt x="6795" y="24734"/>
                    <a:pt x="6865" y="24737"/>
                    <a:pt x="6934" y="24737"/>
                  </a:cubicBezTo>
                  <a:cubicBezTo>
                    <a:pt x="7282" y="24737"/>
                    <a:pt x="7620" y="24668"/>
                    <a:pt x="7943" y="24529"/>
                  </a:cubicBezTo>
                  <a:cubicBezTo>
                    <a:pt x="8187" y="24474"/>
                    <a:pt x="8420" y="24363"/>
                    <a:pt x="8619" y="24208"/>
                  </a:cubicBezTo>
                  <a:cubicBezTo>
                    <a:pt x="8674" y="24197"/>
                    <a:pt x="8719" y="24175"/>
                    <a:pt x="8752" y="24120"/>
                  </a:cubicBezTo>
                  <a:cubicBezTo>
                    <a:pt x="8907" y="24053"/>
                    <a:pt x="9051" y="23942"/>
                    <a:pt x="9162" y="23820"/>
                  </a:cubicBezTo>
                  <a:cubicBezTo>
                    <a:pt x="9361" y="23688"/>
                    <a:pt x="9527" y="23499"/>
                    <a:pt x="9627" y="23278"/>
                  </a:cubicBezTo>
                  <a:cubicBezTo>
                    <a:pt x="9904" y="23134"/>
                    <a:pt x="9970" y="22835"/>
                    <a:pt x="10103" y="22580"/>
                  </a:cubicBezTo>
                  <a:cubicBezTo>
                    <a:pt x="10247" y="22314"/>
                    <a:pt x="10347" y="22026"/>
                    <a:pt x="10391" y="21727"/>
                  </a:cubicBezTo>
                  <a:cubicBezTo>
                    <a:pt x="10347" y="21705"/>
                    <a:pt x="10314" y="21682"/>
                    <a:pt x="10281" y="21649"/>
                  </a:cubicBezTo>
                  <a:lnTo>
                    <a:pt x="10281" y="21649"/>
                  </a:lnTo>
                  <a:cubicBezTo>
                    <a:pt x="10325" y="21671"/>
                    <a:pt x="10358" y="21694"/>
                    <a:pt x="10391" y="21727"/>
                  </a:cubicBezTo>
                  <a:cubicBezTo>
                    <a:pt x="10546" y="21295"/>
                    <a:pt x="10513" y="20863"/>
                    <a:pt x="10436" y="20420"/>
                  </a:cubicBezTo>
                  <a:cubicBezTo>
                    <a:pt x="10469" y="20187"/>
                    <a:pt x="10425" y="19954"/>
                    <a:pt x="10325" y="19755"/>
                  </a:cubicBezTo>
                  <a:cubicBezTo>
                    <a:pt x="10358" y="19633"/>
                    <a:pt x="10347" y="19511"/>
                    <a:pt x="10303" y="19389"/>
                  </a:cubicBezTo>
                  <a:cubicBezTo>
                    <a:pt x="10059" y="17927"/>
                    <a:pt x="9815" y="16454"/>
                    <a:pt x="9572" y="14980"/>
                  </a:cubicBezTo>
                  <a:cubicBezTo>
                    <a:pt x="9250" y="13086"/>
                    <a:pt x="8929" y="11203"/>
                    <a:pt x="8597" y="9309"/>
                  </a:cubicBezTo>
                  <a:cubicBezTo>
                    <a:pt x="8530" y="8910"/>
                    <a:pt x="8464" y="8511"/>
                    <a:pt x="8397" y="8123"/>
                  </a:cubicBezTo>
                  <a:cubicBezTo>
                    <a:pt x="8309" y="7492"/>
                    <a:pt x="8209" y="6872"/>
                    <a:pt x="8087" y="6262"/>
                  </a:cubicBezTo>
                  <a:cubicBezTo>
                    <a:pt x="8065" y="6030"/>
                    <a:pt x="8021" y="5808"/>
                    <a:pt x="7976" y="5598"/>
                  </a:cubicBezTo>
                  <a:cubicBezTo>
                    <a:pt x="7965" y="5553"/>
                    <a:pt x="7954" y="5509"/>
                    <a:pt x="7943" y="5454"/>
                  </a:cubicBezTo>
                  <a:cubicBezTo>
                    <a:pt x="7943" y="5409"/>
                    <a:pt x="7932" y="5365"/>
                    <a:pt x="7921" y="5321"/>
                  </a:cubicBezTo>
                  <a:cubicBezTo>
                    <a:pt x="7899" y="5177"/>
                    <a:pt x="7877" y="5055"/>
                    <a:pt x="7855" y="4922"/>
                  </a:cubicBezTo>
                  <a:cubicBezTo>
                    <a:pt x="7843" y="4700"/>
                    <a:pt x="7799" y="4479"/>
                    <a:pt x="7744" y="4257"/>
                  </a:cubicBezTo>
                  <a:cubicBezTo>
                    <a:pt x="7711" y="3925"/>
                    <a:pt x="7655" y="3593"/>
                    <a:pt x="7578" y="3260"/>
                  </a:cubicBezTo>
                  <a:cubicBezTo>
                    <a:pt x="7567" y="3216"/>
                    <a:pt x="7567" y="3172"/>
                    <a:pt x="7555" y="3116"/>
                  </a:cubicBezTo>
                  <a:cubicBezTo>
                    <a:pt x="7555" y="3094"/>
                    <a:pt x="7555" y="3072"/>
                    <a:pt x="7544" y="3061"/>
                  </a:cubicBezTo>
                  <a:cubicBezTo>
                    <a:pt x="7522" y="2917"/>
                    <a:pt x="7500" y="2784"/>
                    <a:pt x="7478" y="2651"/>
                  </a:cubicBezTo>
                  <a:cubicBezTo>
                    <a:pt x="7478" y="2540"/>
                    <a:pt x="7456" y="2429"/>
                    <a:pt x="7423" y="2319"/>
                  </a:cubicBezTo>
                  <a:cubicBezTo>
                    <a:pt x="7411" y="2230"/>
                    <a:pt x="7389" y="2141"/>
                    <a:pt x="7378" y="2053"/>
                  </a:cubicBezTo>
                  <a:cubicBezTo>
                    <a:pt x="7367" y="2008"/>
                    <a:pt x="7367" y="1964"/>
                    <a:pt x="7356" y="1920"/>
                  </a:cubicBezTo>
                  <a:cubicBezTo>
                    <a:pt x="7334" y="1676"/>
                    <a:pt x="7290" y="1432"/>
                    <a:pt x="7234" y="1189"/>
                  </a:cubicBezTo>
                  <a:cubicBezTo>
                    <a:pt x="7168" y="801"/>
                    <a:pt x="7179" y="391"/>
                    <a:pt x="7024" y="14"/>
                  </a:cubicBezTo>
                  <a:cubicBezTo>
                    <a:pt x="7018" y="11"/>
                    <a:pt x="7012" y="10"/>
                    <a:pt x="7006" y="10"/>
                  </a:cubicBezTo>
                  <a:cubicBezTo>
                    <a:pt x="6990" y="10"/>
                    <a:pt x="6976" y="20"/>
                    <a:pt x="6968" y="37"/>
                  </a:cubicBezTo>
                  <a:cubicBezTo>
                    <a:pt x="6913" y="12"/>
                    <a:pt x="6859" y="0"/>
                    <a:pt x="6805" y="0"/>
                  </a:cubicBezTo>
                  <a:close/>
                </a:path>
              </a:pathLst>
            </a:custGeom>
            <a:solidFill>
              <a:srgbClr val="5E9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11"/>
            <p:cNvSpPr/>
            <p:nvPr/>
          </p:nvSpPr>
          <p:spPr>
            <a:xfrm>
              <a:off x="7229813" y="3779681"/>
              <a:ext cx="2556488" cy="2105325"/>
            </a:xfrm>
            <a:custGeom>
              <a:avLst/>
              <a:gdLst/>
              <a:ahLst/>
              <a:cxnLst/>
              <a:rect l="l" t="t" r="r" b="b"/>
              <a:pathLst>
                <a:path w="68173" h="56142" extrusionOk="0">
                  <a:moveTo>
                    <a:pt x="43157" y="330"/>
                  </a:moveTo>
                  <a:cubicBezTo>
                    <a:pt x="43383" y="330"/>
                    <a:pt x="43609" y="337"/>
                    <a:pt x="43835" y="353"/>
                  </a:cubicBezTo>
                  <a:cubicBezTo>
                    <a:pt x="44167" y="386"/>
                    <a:pt x="44500" y="441"/>
                    <a:pt x="44821" y="530"/>
                  </a:cubicBezTo>
                  <a:cubicBezTo>
                    <a:pt x="44998" y="574"/>
                    <a:pt x="45164" y="652"/>
                    <a:pt x="45308" y="752"/>
                  </a:cubicBezTo>
                  <a:cubicBezTo>
                    <a:pt x="45585" y="940"/>
                    <a:pt x="45641" y="1195"/>
                    <a:pt x="45408" y="1438"/>
                  </a:cubicBezTo>
                  <a:cubicBezTo>
                    <a:pt x="45175" y="1682"/>
                    <a:pt x="44921" y="1893"/>
                    <a:pt x="44621" y="2059"/>
                  </a:cubicBezTo>
                  <a:cubicBezTo>
                    <a:pt x="44057" y="2380"/>
                    <a:pt x="43425" y="2624"/>
                    <a:pt x="42783" y="2768"/>
                  </a:cubicBezTo>
                  <a:cubicBezTo>
                    <a:pt x="41912" y="2985"/>
                    <a:pt x="41034" y="3135"/>
                    <a:pt x="40144" y="3135"/>
                  </a:cubicBezTo>
                  <a:cubicBezTo>
                    <a:pt x="39902" y="3135"/>
                    <a:pt x="39659" y="3124"/>
                    <a:pt x="39415" y="3100"/>
                  </a:cubicBezTo>
                  <a:cubicBezTo>
                    <a:pt x="39072" y="3045"/>
                    <a:pt x="38739" y="2978"/>
                    <a:pt x="38396" y="2890"/>
                  </a:cubicBezTo>
                  <a:cubicBezTo>
                    <a:pt x="38285" y="2856"/>
                    <a:pt x="38174" y="2801"/>
                    <a:pt x="38075" y="2746"/>
                  </a:cubicBezTo>
                  <a:lnTo>
                    <a:pt x="38063" y="2646"/>
                  </a:lnTo>
                  <a:cubicBezTo>
                    <a:pt x="38252" y="2513"/>
                    <a:pt x="38451" y="2358"/>
                    <a:pt x="38662" y="2247"/>
                  </a:cubicBezTo>
                  <a:cubicBezTo>
                    <a:pt x="39448" y="1859"/>
                    <a:pt x="40290" y="1582"/>
                    <a:pt x="41143" y="1427"/>
                  </a:cubicBezTo>
                  <a:cubicBezTo>
                    <a:pt x="41365" y="1383"/>
                    <a:pt x="41586" y="1361"/>
                    <a:pt x="41808" y="1316"/>
                  </a:cubicBezTo>
                  <a:cubicBezTo>
                    <a:pt x="41907" y="1283"/>
                    <a:pt x="42007" y="1250"/>
                    <a:pt x="42107" y="1206"/>
                  </a:cubicBezTo>
                  <a:lnTo>
                    <a:pt x="42096" y="1128"/>
                  </a:lnTo>
                  <a:cubicBezTo>
                    <a:pt x="42029" y="1106"/>
                    <a:pt x="41963" y="1095"/>
                    <a:pt x="41896" y="1084"/>
                  </a:cubicBezTo>
                  <a:cubicBezTo>
                    <a:pt x="41475" y="1106"/>
                    <a:pt x="41066" y="1161"/>
                    <a:pt x="40667" y="1250"/>
                  </a:cubicBezTo>
                  <a:cubicBezTo>
                    <a:pt x="40013" y="1438"/>
                    <a:pt x="39360" y="1649"/>
                    <a:pt x="38728" y="1904"/>
                  </a:cubicBezTo>
                  <a:cubicBezTo>
                    <a:pt x="38407" y="2025"/>
                    <a:pt x="38130" y="2236"/>
                    <a:pt x="37809" y="2413"/>
                  </a:cubicBezTo>
                  <a:cubicBezTo>
                    <a:pt x="37742" y="2269"/>
                    <a:pt x="37787" y="2103"/>
                    <a:pt x="37908" y="2003"/>
                  </a:cubicBezTo>
                  <a:cubicBezTo>
                    <a:pt x="38086" y="1793"/>
                    <a:pt x="38307" y="1616"/>
                    <a:pt x="38540" y="1472"/>
                  </a:cubicBezTo>
                  <a:cubicBezTo>
                    <a:pt x="39016" y="1217"/>
                    <a:pt x="39515" y="1006"/>
                    <a:pt x="40024" y="840"/>
                  </a:cubicBezTo>
                  <a:cubicBezTo>
                    <a:pt x="41039" y="502"/>
                    <a:pt x="42092" y="330"/>
                    <a:pt x="43157" y="330"/>
                  </a:cubicBezTo>
                  <a:close/>
                  <a:moveTo>
                    <a:pt x="27742" y="3036"/>
                  </a:moveTo>
                  <a:cubicBezTo>
                    <a:pt x="27955" y="3036"/>
                    <a:pt x="28168" y="3043"/>
                    <a:pt x="28382" y="3056"/>
                  </a:cubicBezTo>
                  <a:cubicBezTo>
                    <a:pt x="28791" y="3089"/>
                    <a:pt x="29201" y="3178"/>
                    <a:pt x="29589" y="3310"/>
                  </a:cubicBezTo>
                  <a:cubicBezTo>
                    <a:pt x="30132" y="3499"/>
                    <a:pt x="30353" y="3853"/>
                    <a:pt x="29755" y="4374"/>
                  </a:cubicBezTo>
                  <a:cubicBezTo>
                    <a:pt x="29212" y="4861"/>
                    <a:pt x="28537" y="5138"/>
                    <a:pt x="27850" y="5338"/>
                  </a:cubicBezTo>
                  <a:cubicBezTo>
                    <a:pt x="27385" y="5460"/>
                    <a:pt x="26908" y="5570"/>
                    <a:pt x="26443" y="5681"/>
                  </a:cubicBezTo>
                  <a:cubicBezTo>
                    <a:pt x="25913" y="5774"/>
                    <a:pt x="25375" y="5819"/>
                    <a:pt x="24838" y="5819"/>
                  </a:cubicBezTo>
                  <a:cubicBezTo>
                    <a:pt x="24478" y="5819"/>
                    <a:pt x="24118" y="5799"/>
                    <a:pt x="23762" y="5759"/>
                  </a:cubicBezTo>
                  <a:cubicBezTo>
                    <a:pt x="23474" y="5714"/>
                    <a:pt x="23186" y="5648"/>
                    <a:pt x="22909" y="5570"/>
                  </a:cubicBezTo>
                  <a:cubicBezTo>
                    <a:pt x="22765" y="5526"/>
                    <a:pt x="22643" y="5448"/>
                    <a:pt x="22521" y="5360"/>
                  </a:cubicBezTo>
                  <a:cubicBezTo>
                    <a:pt x="22311" y="5205"/>
                    <a:pt x="22256" y="4994"/>
                    <a:pt x="22422" y="4773"/>
                  </a:cubicBezTo>
                  <a:cubicBezTo>
                    <a:pt x="22577" y="4573"/>
                    <a:pt x="22765" y="4396"/>
                    <a:pt x="22976" y="4252"/>
                  </a:cubicBezTo>
                  <a:cubicBezTo>
                    <a:pt x="23474" y="3909"/>
                    <a:pt x="24039" y="3665"/>
                    <a:pt x="24626" y="3510"/>
                  </a:cubicBezTo>
                  <a:cubicBezTo>
                    <a:pt x="25632" y="3196"/>
                    <a:pt x="26683" y="3036"/>
                    <a:pt x="27742" y="3036"/>
                  </a:cubicBezTo>
                  <a:close/>
                  <a:moveTo>
                    <a:pt x="45718" y="1616"/>
                  </a:moveTo>
                  <a:lnTo>
                    <a:pt x="45718" y="1616"/>
                  </a:lnTo>
                  <a:cubicBezTo>
                    <a:pt x="45762" y="2092"/>
                    <a:pt x="45618" y="2413"/>
                    <a:pt x="45308" y="2624"/>
                  </a:cubicBezTo>
                  <a:cubicBezTo>
                    <a:pt x="44965" y="2856"/>
                    <a:pt x="44610" y="3056"/>
                    <a:pt x="44223" y="3222"/>
                  </a:cubicBezTo>
                  <a:cubicBezTo>
                    <a:pt x="43735" y="3432"/>
                    <a:pt x="43215" y="3576"/>
                    <a:pt x="42705" y="3754"/>
                  </a:cubicBezTo>
                  <a:cubicBezTo>
                    <a:pt x="42594" y="3798"/>
                    <a:pt x="42495" y="3853"/>
                    <a:pt x="42362" y="3920"/>
                  </a:cubicBezTo>
                  <a:cubicBezTo>
                    <a:pt x="42459" y="4000"/>
                    <a:pt x="42547" y="4024"/>
                    <a:pt x="42629" y="4024"/>
                  </a:cubicBezTo>
                  <a:cubicBezTo>
                    <a:pt x="42707" y="4024"/>
                    <a:pt x="42779" y="4002"/>
                    <a:pt x="42849" y="3986"/>
                  </a:cubicBezTo>
                  <a:cubicBezTo>
                    <a:pt x="43658" y="3809"/>
                    <a:pt x="44455" y="3576"/>
                    <a:pt x="45175" y="3144"/>
                  </a:cubicBezTo>
                  <a:cubicBezTo>
                    <a:pt x="45231" y="3122"/>
                    <a:pt x="45297" y="3089"/>
                    <a:pt x="45353" y="3067"/>
                  </a:cubicBezTo>
                  <a:cubicBezTo>
                    <a:pt x="45541" y="4186"/>
                    <a:pt x="45729" y="5271"/>
                    <a:pt x="45906" y="6346"/>
                  </a:cubicBezTo>
                  <a:cubicBezTo>
                    <a:pt x="45696" y="6468"/>
                    <a:pt x="39570" y="7598"/>
                    <a:pt x="39105" y="7609"/>
                  </a:cubicBezTo>
                  <a:cubicBezTo>
                    <a:pt x="38916" y="6490"/>
                    <a:pt x="38728" y="5371"/>
                    <a:pt x="38529" y="4241"/>
                  </a:cubicBezTo>
                  <a:lnTo>
                    <a:pt x="38529" y="4241"/>
                  </a:lnTo>
                  <a:cubicBezTo>
                    <a:pt x="39299" y="4365"/>
                    <a:pt x="39896" y="4429"/>
                    <a:pt x="40347" y="4429"/>
                  </a:cubicBezTo>
                  <a:cubicBezTo>
                    <a:pt x="40862" y="4429"/>
                    <a:pt x="41187" y="4346"/>
                    <a:pt x="41365" y="4175"/>
                  </a:cubicBezTo>
                  <a:lnTo>
                    <a:pt x="40368" y="4175"/>
                  </a:lnTo>
                  <a:cubicBezTo>
                    <a:pt x="39659" y="4175"/>
                    <a:pt x="38983" y="4086"/>
                    <a:pt x="38351" y="3731"/>
                  </a:cubicBezTo>
                  <a:cubicBezTo>
                    <a:pt x="38052" y="3576"/>
                    <a:pt x="37798" y="3366"/>
                    <a:pt x="37720" y="3011"/>
                  </a:cubicBezTo>
                  <a:cubicBezTo>
                    <a:pt x="37753" y="2989"/>
                    <a:pt x="37775" y="2978"/>
                    <a:pt x="37787" y="2978"/>
                  </a:cubicBezTo>
                  <a:cubicBezTo>
                    <a:pt x="38329" y="3299"/>
                    <a:pt x="38939" y="3399"/>
                    <a:pt x="39559" y="3421"/>
                  </a:cubicBezTo>
                  <a:cubicBezTo>
                    <a:pt x="39753" y="3432"/>
                    <a:pt x="39948" y="3437"/>
                    <a:pt x="40142" y="3437"/>
                  </a:cubicBezTo>
                  <a:cubicBezTo>
                    <a:pt x="41597" y="3437"/>
                    <a:pt x="43039" y="3145"/>
                    <a:pt x="44378" y="2568"/>
                  </a:cubicBezTo>
                  <a:cubicBezTo>
                    <a:pt x="44898" y="2358"/>
                    <a:pt x="45353" y="2037"/>
                    <a:pt x="45718" y="1616"/>
                  </a:cubicBezTo>
                  <a:close/>
                  <a:moveTo>
                    <a:pt x="12314" y="5516"/>
                  </a:moveTo>
                  <a:cubicBezTo>
                    <a:pt x="12663" y="5516"/>
                    <a:pt x="13012" y="5534"/>
                    <a:pt x="13360" y="5570"/>
                  </a:cubicBezTo>
                  <a:cubicBezTo>
                    <a:pt x="13726" y="5626"/>
                    <a:pt x="14080" y="5725"/>
                    <a:pt x="14412" y="5869"/>
                  </a:cubicBezTo>
                  <a:cubicBezTo>
                    <a:pt x="14612" y="5936"/>
                    <a:pt x="14745" y="6124"/>
                    <a:pt x="14745" y="6324"/>
                  </a:cubicBezTo>
                  <a:lnTo>
                    <a:pt x="14734" y="6324"/>
                  </a:lnTo>
                  <a:cubicBezTo>
                    <a:pt x="14162" y="6116"/>
                    <a:pt x="13589" y="6056"/>
                    <a:pt x="13020" y="6056"/>
                  </a:cubicBezTo>
                  <a:cubicBezTo>
                    <a:pt x="12618" y="6056"/>
                    <a:pt x="12218" y="6086"/>
                    <a:pt x="11820" y="6113"/>
                  </a:cubicBezTo>
                  <a:cubicBezTo>
                    <a:pt x="11388" y="6169"/>
                    <a:pt x="10956" y="6246"/>
                    <a:pt x="10535" y="6346"/>
                  </a:cubicBezTo>
                  <a:cubicBezTo>
                    <a:pt x="10425" y="6379"/>
                    <a:pt x="10314" y="6434"/>
                    <a:pt x="10214" y="6490"/>
                  </a:cubicBezTo>
                  <a:cubicBezTo>
                    <a:pt x="10325" y="6545"/>
                    <a:pt x="10369" y="6589"/>
                    <a:pt x="10425" y="6589"/>
                  </a:cubicBezTo>
                  <a:cubicBezTo>
                    <a:pt x="10613" y="6567"/>
                    <a:pt x="10801" y="6534"/>
                    <a:pt x="10989" y="6501"/>
                  </a:cubicBezTo>
                  <a:cubicBezTo>
                    <a:pt x="11576" y="6391"/>
                    <a:pt x="12176" y="6339"/>
                    <a:pt x="12779" y="6339"/>
                  </a:cubicBezTo>
                  <a:cubicBezTo>
                    <a:pt x="13087" y="6339"/>
                    <a:pt x="13396" y="6353"/>
                    <a:pt x="13704" y="6379"/>
                  </a:cubicBezTo>
                  <a:cubicBezTo>
                    <a:pt x="14025" y="6390"/>
                    <a:pt x="14335" y="6479"/>
                    <a:pt x="14612" y="6645"/>
                  </a:cubicBezTo>
                  <a:cubicBezTo>
                    <a:pt x="14512" y="6756"/>
                    <a:pt x="14390" y="6866"/>
                    <a:pt x="14280" y="6966"/>
                  </a:cubicBezTo>
                  <a:cubicBezTo>
                    <a:pt x="13803" y="7310"/>
                    <a:pt x="13283" y="7564"/>
                    <a:pt x="12718" y="7742"/>
                  </a:cubicBezTo>
                  <a:cubicBezTo>
                    <a:pt x="11638" y="8101"/>
                    <a:pt x="10505" y="8284"/>
                    <a:pt x="9369" y="8284"/>
                  </a:cubicBezTo>
                  <a:cubicBezTo>
                    <a:pt x="9141" y="8284"/>
                    <a:pt x="8913" y="8277"/>
                    <a:pt x="8685" y="8262"/>
                  </a:cubicBezTo>
                  <a:cubicBezTo>
                    <a:pt x="8353" y="8229"/>
                    <a:pt x="8021" y="8163"/>
                    <a:pt x="7688" y="8085"/>
                  </a:cubicBezTo>
                  <a:cubicBezTo>
                    <a:pt x="7578" y="8063"/>
                    <a:pt x="7478" y="8019"/>
                    <a:pt x="7378" y="7974"/>
                  </a:cubicBezTo>
                  <a:cubicBezTo>
                    <a:pt x="6924" y="7742"/>
                    <a:pt x="6846" y="7409"/>
                    <a:pt x="7212" y="7077"/>
                  </a:cubicBezTo>
                  <a:cubicBezTo>
                    <a:pt x="7478" y="6811"/>
                    <a:pt x="7788" y="6601"/>
                    <a:pt x="8120" y="6445"/>
                  </a:cubicBezTo>
                  <a:cubicBezTo>
                    <a:pt x="9433" y="5829"/>
                    <a:pt x="10868" y="5516"/>
                    <a:pt x="12314" y="5516"/>
                  </a:cubicBezTo>
                  <a:close/>
                  <a:moveTo>
                    <a:pt x="30331" y="4307"/>
                  </a:moveTo>
                  <a:lnTo>
                    <a:pt x="30331" y="4307"/>
                  </a:lnTo>
                  <a:cubicBezTo>
                    <a:pt x="30409" y="4562"/>
                    <a:pt x="30342" y="4850"/>
                    <a:pt x="30143" y="5050"/>
                  </a:cubicBezTo>
                  <a:cubicBezTo>
                    <a:pt x="29888" y="5316"/>
                    <a:pt x="29622" y="5570"/>
                    <a:pt x="29345" y="5814"/>
                  </a:cubicBezTo>
                  <a:cubicBezTo>
                    <a:pt x="29234" y="5903"/>
                    <a:pt x="29135" y="6002"/>
                    <a:pt x="29046" y="6113"/>
                  </a:cubicBezTo>
                  <a:cubicBezTo>
                    <a:pt x="29103" y="6127"/>
                    <a:pt x="29156" y="6134"/>
                    <a:pt x="29206" y="6134"/>
                  </a:cubicBezTo>
                  <a:cubicBezTo>
                    <a:pt x="29513" y="6134"/>
                    <a:pt x="29723" y="5900"/>
                    <a:pt x="29999" y="5748"/>
                  </a:cubicBezTo>
                  <a:cubicBezTo>
                    <a:pt x="30187" y="6900"/>
                    <a:pt x="30376" y="8007"/>
                    <a:pt x="30575" y="9182"/>
                  </a:cubicBezTo>
                  <a:lnTo>
                    <a:pt x="23762" y="10334"/>
                  </a:lnTo>
                  <a:cubicBezTo>
                    <a:pt x="23563" y="9215"/>
                    <a:pt x="23374" y="8085"/>
                    <a:pt x="23186" y="6944"/>
                  </a:cubicBezTo>
                  <a:cubicBezTo>
                    <a:pt x="23206" y="6941"/>
                    <a:pt x="23226" y="6939"/>
                    <a:pt x="23247" y="6939"/>
                  </a:cubicBezTo>
                  <a:cubicBezTo>
                    <a:pt x="23298" y="6939"/>
                    <a:pt x="23353" y="6947"/>
                    <a:pt x="23408" y="6955"/>
                  </a:cubicBezTo>
                  <a:cubicBezTo>
                    <a:pt x="23817" y="7016"/>
                    <a:pt x="24233" y="7046"/>
                    <a:pt x="24648" y="7046"/>
                  </a:cubicBezTo>
                  <a:cubicBezTo>
                    <a:pt x="25064" y="7046"/>
                    <a:pt x="25479" y="7016"/>
                    <a:pt x="25889" y="6955"/>
                  </a:cubicBezTo>
                  <a:cubicBezTo>
                    <a:pt x="26022" y="6922"/>
                    <a:pt x="26155" y="6877"/>
                    <a:pt x="26288" y="6833"/>
                  </a:cubicBezTo>
                  <a:cubicBezTo>
                    <a:pt x="26200" y="6702"/>
                    <a:pt x="26106" y="6688"/>
                    <a:pt x="26010" y="6688"/>
                  </a:cubicBezTo>
                  <a:cubicBezTo>
                    <a:pt x="25985" y="6688"/>
                    <a:pt x="25959" y="6689"/>
                    <a:pt x="25933" y="6689"/>
                  </a:cubicBezTo>
                  <a:cubicBezTo>
                    <a:pt x="25571" y="6689"/>
                    <a:pt x="25210" y="6704"/>
                    <a:pt x="24844" y="6704"/>
                  </a:cubicBezTo>
                  <a:cubicBezTo>
                    <a:pt x="24662" y="6704"/>
                    <a:pt x="24478" y="6700"/>
                    <a:pt x="24294" y="6689"/>
                  </a:cubicBezTo>
                  <a:cubicBezTo>
                    <a:pt x="23873" y="6667"/>
                    <a:pt x="23474" y="6589"/>
                    <a:pt x="23075" y="6490"/>
                  </a:cubicBezTo>
                  <a:cubicBezTo>
                    <a:pt x="22710" y="6390"/>
                    <a:pt x="22444" y="6102"/>
                    <a:pt x="22366" y="5748"/>
                  </a:cubicBezTo>
                  <a:cubicBezTo>
                    <a:pt x="22411" y="5736"/>
                    <a:pt x="22433" y="5725"/>
                    <a:pt x="22444" y="5725"/>
                  </a:cubicBezTo>
                  <a:cubicBezTo>
                    <a:pt x="23109" y="6072"/>
                    <a:pt x="23824" y="6151"/>
                    <a:pt x="24546" y="6151"/>
                  </a:cubicBezTo>
                  <a:cubicBezTo>
                    <a:pt x="24654" y="6151"/>
                    <a:pt x="24762" y="6149"/>
                    <a:pt x="24870" y="6146"/>
                  </a:cubicBezTo>
                  <a:cubicBezTo>
                    <a:pt x="26221" y="6113"/>
                    <a:pt x="27551" y="5836"/>
                    <a:pt x="28791" y="5316"/>
                  </a:cubicBezTo>
                  <a:cubicBezTo>
                    <a:pt x="29079" y="5194"/>
                    <a:pt x="29356" y="5050"/>
                    <a:pt x="29622" y="4884"/>
                  </a:cubicBezTo>
                  <a:cubicBezTo>
                    <a:pt x="29877" y="4706"/>
                    <a:pt x="30110" y="4507"/>
                    <a:pt x="30331" y="4307"/>
                  </a:cubicBezTo>
                  <a:close/>
                  <a:moveTo>
                    <a:pt x="15000" y="6789"/>
                  </a:moveTo>
                  <a:cubicBezTo>
                    <a:pt x="15011" y="6900"/>
                    <a:pt x="15011" y="7010"/>
                    <a:pt x="14977" y="7121"/>
                  </a:cubicBezTo>
                  <a:cubicBezTo>
                    <a:pt x="14900" y="7332"/>
                    <a:pt x="14789" y="7520"/>
                    <a:pt x="14645" y="7697"/>
                  </a:cubicBezTo>
                  <a:cubicBezTo>
                    <a:pt x="14435" y="7908"/>
                    <a:pt x="14213" y="8107"/>
                    <a:pt x="13980" y="8295"/>
                  </a:cubicBezTo>
                  <a:cubicBezTo>
                    <a:pt x="13881" y="8384"/>
                    <a:pt x="13781" y="8462"/>
                    <a:pt x="13670" y="8561"/>
                  </a:cubicBezTo>
                  <a:cubicBezTo>
                    <a:pt x="13750" y="8599"/>
                    <a:pt x="13802" y="8624"/>
                    <a:pt x="13864" y="8624"/>
                  </a:cubicBezTo>
                  <a:cubicBezTo>
                    <a:pt x="13983" y="8624"/>
                    <a:pt x="14138" y="8532"/>
                    <a:pt x="14590" y="8262"/>
                  </a:cubicBezTo>
                  <a:cubicBezTo>
                    <a:pt x="14701" y="8439"/>
                    <a:pt x="15232" y="11309"/>
                    <a:pt x="15265" y="11829"/>
                  </a:cubicBezTo>
                  <a:cubicBezTo>
                    <a:pt x="15055" y="11951"/>
                    <a:pt x="9140" y="13037"/>
                    <a:pt x="8453" y="13059"/>
                  </a:cubicBezTo>
                  <a:cubicBezTo>
                    <a:pt x="8198" y="11862"/>
                    <a:pt x="8021" y="10644"/>
                    <a:pt x="7788" y="9381"/>
                  </a:cubicBezTo>
                  <a:lnTo>
                    <a:pt x="7788" y="9381"/>
                  </a:lnTo>
                  <a:cubicBezTo>
                    <a:pt x="8296" y="9476"/>
                    <a:pt x="8807" y="9523"/>
                    <a:pt x="9318" y="9523"/>
                  </a:cubicBezTo>
                  <a:cubicBezTo>
                    <a:pt x="9766" y="9523"/>
                    <a:pt x="10213" y="9487"/>
                    <a:pt x="10657" y="9414"/>
                  </a:cubicBezTo>
                  <a:cubicBezTo>
                    <a:pt x="10713" y="9403"/>
                    <a:pt x="10757" y="9381"/>
                    <a:pt x="10812" y="9359"/>
                  </a:cubicBezTo>
                  <a:cubicBezTo>
                    <a:pt x="10857" y="9315"/>
                    <a:pt x="10901" y="9270"/>
                    <a:pt x="10945" y="9215"/>
                  </a:cubicBezTo>
                  <a:cubicBezTo>
                    <a:pt x="10812" y="9193"/>
                    <a:pt x="10690" y="9182"/>
                    <a:pt x="10557" y="9171"/>
                  </a:cubicBezTo>
                  <a:cubicBezTo>
                    <a:pt x="10400" y="9168"/>
                    <a:pt x="10242" y="9167"/>
                    <a:pt x="10084" y="9167"/>
                  </a:cubicBezTo>
                  <a:cubicBezTo>
                    <a:pt x="9926" y="9167"/>
                    <a:pt x="9769" y="9168"/>
                    <a:pt x="9612" y="9168"/>
                  </a:cubicBezTo>
                  <a:cubicBezTo>
                    <a:pt x="9297" y="9168"/>
                    <a:pt x="8984" y="9165"/>
                    <a:pt x="8674" y="9148"/>
                  </a:cubicBezTo>
                  <a:cubicBezTo>
                    <a:pt x="8342" y="9126"/>
                    <a:pt x="8010" y="9060"/>
                    <a:pt x="7688" y="8949"/>
                  </a:cubicBezTo>
                  <a:cubicBezTo>
                    <a:pt x="7345" y="8849"/>
                    <a:pt x="7101" y="8595"/>
                    <a:pt x="6990" y="8163"/>
                  </a:cubicBezTo>
                  <a:lnTo>
                    <a:pt x="6990" y="8163"/>
                  </a:lnTo>
                  <a:cubicBezTo>
                    <a:pt x="7712" y="8527"/>
                    <a:pt x="8437" y="8633"/>
                    <a:pt x="9165" y="8633"/>
                  </a:cubicBezTo>
                  <a:cubicBezTo>
                    <a:pt x="9566" y="8633"/>
                    <a:pt x="9967" y="8601"/>
                    <a:pt x="10369" y="8561"/>
                  </a:cubicBezTo>
                  <a:cubicBezTo>
                    <a:pt x="11543" y="8462"/>
                    <a:pt x="12695" y="8151"/>
                    <a:pt x="13770" y="7653"/>
                  </a:cubicBezTo>
                  <a:cubicBezTo>
                    <a:pt x="14224" y="7442"/>
                    <a:pt x="14645" y="7154"/>
                    <a:pt x="15000" y="6789"/>
                  </a:cubicBezTo>
                  <a:close/>
                  <a:moveTo>
                    <a:pt x="46206" y="8506"/>
                  </a:moveTo>
                  <a:cubicBezTo>
                    <a:pt x="46350" y="8794"/>
                    <a:pt x="46826" y="11608"/>
                    <a:pt x="46826" y="12051"/>
                  </a:cubicBezTo>
                  <a:cubicBezTo>
                    <a:pt x="46737" y="12095"/>
                    <a:pt x="46660" y="12139"/>
                    <a:pt x="46560" y="12173"/>
                  </a:cubicBezTo>
                  <a:cubicBezTo>
                    <a:pt x="45951" y="12416"/>
                    <a:pt x="45375" y="12760"/>
                    <a:pt x="44865" y="13192"/>
                  </a:cubicBezTo>
                  <a:cubicBezTo>
                    <a:pt x="44090" y="13845"/>
                    <a:pt x="43215" y="14388"/>
                    <a:pt x="42284" y="14798"/>
                  </a:cubicBezTo>
                  <a:cubicBezTo>
                    <a:pt x="41664" y="15075"/>
                    <a:pt x="41043" y="15363"/>
                    <a:pt x="40478" y="15862"/>
                  </a:cubicBezTo>
                  <a:cubicBezTo>
                    <a:pt x="40135" y="13779"/>
                    <a:pt x="39792" y="11774"/>
                    <a:pt x="39448" y="9724"/>
                  </a:cubicBezTo>
                  <a:lnTo>
                    <a:pt x="46206" y="8506"/>
                  </a:lnTo>
                  <a:close/>
                  <a:moveTo>
                    <a:pt x="43636" y="14510"/>
                  </a:moveTo>
                  <a:lnTo>
                    <a:pt x="43636" y="14510"/>
                  </a:lnTo>
                  <a:cubicBezTo>
                    <a:pt x="42838" y="15496"/>
                    <a:pt x="41797" y="16138"/>
                    <a:pt x="40645" y="16648"/>
                  </a:cubicBezTo>
                  <a:cubicBezTo>
                    <a:pt x="40512" y="16438"/>
                    <a:pt x="40545" y="16282"/>
                    <a:pt x="40678" y="16172"/>
                  </a:cubicBezTo>
                  <a:cubicBezTo>
                    <a:pt x="40822" y="16017"/>
                    <a:pt x="40977" y="15895"/>
                    <a:pt x="41143" y="15784"/>
                  </a:cubicBezTo>
                  <a:cubicBezTo>
                    <a:pt x="41963" y="15341"/>
                    <a:pt x="42794" y="14920"/>
                    <a:pt x="43636" y="14510"/>
                  </a:cubicBezTo>
                  <a:close/>
                  <a:moveTo>
                    <a:pt x="30918" y="11275"/>
                  </a:moveTo>
                  <a:cubicBezTo>
                    <a:pt x="31029" y="11497"/>
                    <a:pt x="32934" y="22353"/>
                    <a:pt x="32946" y="22885"/>
                  </a:cubicBezTo>
                  <a:cubicBezTo>
                    <a:pt x="32879" y="22874"/>
                    <a:pt x="32813" y="22874"/>
                    <a:pt x="32757" y="22863"/>
                  </a:cubicBezTo>
                  <a:cubicBezTo>
                    <a:pt x="32422" y="22751"/>
                    <a:pt x="32078" y="22696"/>
                    <a:pt x="31733" y="22696"/>
                  </a:cubicBezTo>
                  <a:cubicBezTo>
                    <a:pt x="31531" y="22696"/>
                    <a:pt x="31329" y="22715"/>
                    <a:pt x="31129" y="22752"/>
                  </a:cubicBezTo>
                  <a:cubicBezTo>
                    <a:pt x="30781" y="22814"/>
                    <a:pt x="30429" y="22844"/>
                    <a:pt x="30078" y="22844"/>
                  </a:cubicBezTo>
                  <a:cubicBezTo>
                    <a:pt x="29545" y="22844"/>
                    <a:pt x="29013" y="22775"/>
                    <a:pt x="28492" y="22641"/>
                  </a:cubicBezTo>
                  <a:cubicBezTo>
                    <a:pt x="28175" y="22557"/>
                    <a:pt x="27850" y="22516"/>
                    <a:pt x="27525" y="22516"/>
                  </a:cubicBezTo>
                  <a:cubicBezTo>
                    <a:pt x="27079" y="22516"/>
                    <a:pt x="26633" y="22593"/>
                    <a:pt x="26210" y="22741"/>
                  </a:cubicBezTo>
                  <a:cubicBezTo>
                    <a:pt x="26133" y="22763"/>
                    <a:pt x="26055" y="22774"/>
                    <a:pt x="25978" y="22785"/>
                  </a:cubicBezTo>
                  <a:cubicBezTo>
                    <a:pt x="25867" y="22586"/>
                    <a:pt x="24150" y="12871"/>
                    <a:pt x="24150" y="12505"/>
                  </a:cubicBezTo>
                  <a:cubicBezTo>
                    <a:pt x="24416" y="12372"/>
                    <a:pt x="30486" y="11275"/>
                    <a:pt x="30918" y="11275"/>
                  </a:cubicBezTo>
                  <a:close/>
                  <a:moveTo>
                    <a:pt x="31836" y="23041"/>
                  </a:moveTo>
                  <a:cubicBezTo>
                    <a:pt x="32238" y="23041"/>
                    <a:pt x="32640" y="23104"/>
                    <a:pt x="33045" y="23295"/>
                  </a:cubicBezTo>
                  <a:lnTo>
                    <a:pt x="33034" y="23295"/>
                  </a:lnTo>
                  <a:cubicBezTo>
                    <a:pt x="33078" y="23505"/>
                    <a:pt x="33101" y="23682"/>
                    <a:pt x="33145" y="23882"/>
                  </a:cubicBezTo>
                  <a:cubicBezTo>
                    <a:pt x="33056" y="23915"/>
                    <a:pt x="32979" y="23937"/>
                    <a:pt x="32890" y="23948"/>
                  </a:cubicBezTo>
                  <a:cubicBezTo>
                    <a:pt x="32825" y="23952"/>
                    <a:pt x="32760" y="23954"/>
                    <a:pt x="32695" y="23954"/>
                  </a:cubicBezTo>
                  <a:cubicBezTo>
                    <a:pt x="31811" y="23954"/>
                    <a:pt x="31017" y="23610"/>
                    <a:pt x="30243" y="23228"/>
                  </a:cubicBezTo>
                  <a:cubicBezTo>
                    <a:pt x="30773" y="23152"/>
                    <a:pt x="31304" y="23041"/>
                    <a:pt x="31836" y="23041"/>
                  </a:cubicBezTo>
                  <a:close/>
                  <a:moveTo>
                    <a:pt x="15653" y="13956"/>
                  </a:moveTo>
                  <a:cubicBezTo>
                    <a:pt x="16517" y="18997"/>
                    <a:pt x="17359" y="23982"/>
                    <a:pt x="18223" y="29033"/>
                  </a:cubicBezTo>
                  <a:cubicBezTo>
                    <a:pt x="18090" y="29188"/>
                    <a:pt x="17946" y="29332"/>
                    <a:pt x="17802" y="29454"/>
                  </a:cubicBezTo>
                  <a:cubicBezTo>
                    <a:pt x="16883" y="30119"/>
                    <a:pt x="15797" y="30506"/>
                    <a:pt x="14667" y="30562"/>
                  </a:cubicBezTo>
                  <a:cubicBezTo>
                    <a:pt x="14465" y="30571"/>
                    <a:pt x="14262" y="30574"/>
                    <a:pt x="14058" y="30574"/>
                  </a:cubicBezTo>
                  <a:cubicBezTo>
                    <a:pt x="13514" y="30574"/>
                    <a:pt x="12966" y="30551"/>
                    <a:pt x="12419" y="30551"/>
                  </a:cubicBezTo>
                  <a:cubicBezTo>
                    <a:pt x="12119" y="30551"/>
                    <a:pt x="11820" y="30584"/>
                    <a:pt x="11488" y="30606"/>
                  </a:cubicBezTo>
                  <a:cubicBezTo>
                    <a:pt x="10591" y="25466"/>
                    <a:pt x="9704" y="20348"/>
                    <a:pt x="8807" y="15175"/>
                  </a:cubicBezTo>
                  <a:cubicBezTo>
                    <a:pt x="11089" y="14732"/>
                    <a:pt x="13349" y="14377"/>
                    <a:pt x="15653" y="13956"/>
                  </a:cubicBezTo>
                  <a:close/>
                  <a:moveTo>
                    <a:pt x="46903" y="12383"/>
                  </a:moveTo>
                  <a:cubicBezTo>
                    <a:pt x="46937" y="12516"/>
                    <a:pt x="46970" y="12616"/>
                    <a:pt x="46981" y="12704"/>
                  </a:cubicBezTo>
                  <a:cubicBezTo>
                    <a:pt x="47967" y="18598"/>
                    <a:pt x="48964" y="24491"/>
                    <a:pt x="49950" y="30396"/>
                  </a:cubicBezTo>
                  <a:cubicBezTo>
                    <a:pt x="50061" y="31104"/>
                    <a:pt x="50194" y="31813"/>
                    <a:pt x="50260" y="32522"/>
                  </a:cubicBezTo>
                  <a:cubicBezTo>
                    <a:pt x="50448" y="34262"/>
                    <a:pt x="49440" y="35801"/>
                    <a:pt x="47812" y="36278"/>
                  </a:cubicBezTo>
                  <a:cubicBezTo>
                    <a:pt x="47495" y="36370"/>
                    <a:pt x="47174" y="36415"/>
                    <a:pt x="46858" y="36415"/>
                  </a:cubicBezTo>
                  <a:cubicBezTo>
                    <a:pt x="45582" y="36415"/>
                    <a:pt x="44379" y="35693"/>
                    <a:pt x="43802" y="34494"/>
                  </a:cubicBezTo>
                  <a:cubicBezTo>
                    <a:pt x="43480" y="33819"/>
                    <a:pt x="43348" y="33110"/>
                    <a:pt x="43226" y="32389"/>
                  </a:cubicBezTo>
                  <a:cubicBezTo>
                    <a:pt x="42771" y="29742"/>
                    <a:pt x="42339" y="27083"/>
                    <a:pt x="41896" y="24425"/>
                  </a:cubicBezTo>
                  <a:cubicBezTo>
                    <a:pt x="41509" y="22109"/>
                    <a:pt x="41110" y="19805"/>
                    <a:pt x="40722" y="17490"/>
                  </a:cubicBezTo>
                  <a:cubicBezTo>
                    <a:pt x="40700" y="17346"/>
                    <a:pt x="40678" y="17213"/>
                    <a:pt x="40656" y="17058"/>
                  </a:cubicBezTo>
                  <a:cubicBezTo>
                    <a:pt x="40789" y="16980"/>
                    <a:pt x="40899" y="16925"/>
                    <a:pt x="41010" y="16881"/>
                  </a:cubicBezTo>
                  <a:cubicBezTo>
                    <a:pt x="42284" y="16305"/>
                    <a:pt x="43414" y="15441"/>
                    <a:pt x="44289" y="14366"/>
                  </a:cubicBezTo>
                  <a:cubicBezTo>
                    <a:pt x="44898" y="13624"/>
                    <a:pt x="45574" y="12992"/>
                    <a:pt x="46449" y="12571"/>
                  </a:cubicBezTo>
                  <a:cubicBezTo>
                    <a:pt x="46582" y="12505"/>
                    <a:pt x="46726" y="12461"/>
                    <a:pt x="46903" y="12383"/>
                  </a:cubicBezTo>
                  <a:close/>
                  <a:moveTo>
                    <a:pt x="27419" y="22868"/>
                  </a:moveTo>
                  <a:cubicBezTo>
                    <a:pt x="27607" y="22868"/>
                    <a:pt x="27796" y="22884"/>
                    <a:pt x="27983" y="22918"/>
                  </a:cubicBezTo>
                  <a:cubicBezTo>
                    <a:pt x="28559" y="23040"/>
                    <a:pt x="29113" y="23206"/>
                    <a:pt x="29655" y="23417"/>
                  </a:cubicBezTo>
                  <a:cubicBezTo>
                    <a:pt x="30121" y="23572"/>
                    <a:pt x="30553" y="23782"/>
                    <a:pt x="31007" y="23948"/>
                  </a:cubicBezTo>
                  <a:cubicBezTo>
                    <a:pt x="31487" y="24130"/>
                    <a:pt x="31979" y="24263"/>
                    <a:pt x="32489" y="24263"/>
                  </a:cubicBezTo>
                  <a:cubicBezTo>
                    <a:pt x="32661" y="24263"/>
                    <a:pt x="32835" y="24248"/>
                    <a:pt x="33012" y="24214"/>
                  </a:cubicBezTo>
                  <a:cubicBezTo>
                    <a:pt x="33078" y="24214"/>
                    <a:pt x="33145" y="24225"/>
                    <a:pt x="33211" y="24236"/>
                  </a:cubicBezTo>
                  <a:cubicBezTo>
                    <a:pt x="33234" y="24347"/>
                    <a:pt x="33245" y="24447"/>
                    <a:pt x="33267" y="24558"/>
                  </a:cubicBezTo>
                  <a:cubicBezTo>
                    <a:pt x="33765" y="27371"/>
                    <a:pt x="34264" y="30196"/>
                    <a:pt x="34751" y="33010"/>
                  </a:cubicBezTo>
                  <a:cubicBezTo>
                    <a:pt x="34862" y="33663"/>
                    <a:pt x="34962" y="34317"/>
                    <a:pt x="35039" y="34982"/>
                  </a:cubicBezTo>
                  <a:cubicBezTo>
                    <a:pt x="35128" y="35824"/>
                    <a:pt x="35039" y="36643"/>
                    <a:pt x="34596" y="37386"/>
                  </a:cubicBezTo>
                  <a:cubicBezTo>
                    <a:pt x="33923" y="38489"/>
                    <a:pt x="32921" y="39074"/>
                    <a:pt x="31675" y="39074"/>
                  </a:cubicBezTo>
                  <a:cubicBezTo>
                    <a:pt x="31608" y="39074"/>
                    <a:pt x="31541" y="39073"/>
                    <a:pt x="31472" y="39069"/>
                  </a:cubicBezTo>
                  <a:cubicBezTo>
                    <a:pt x="30132" y="38992"/>
                    <a:pt x="29168" y="38294"/>
                    <a:pt x="28570" y="37086"/>
                  </a:cubicBezTo>
                  <a:cubicBezTo>
                    <a:pt x="28415" y="36787"/>
                    <a:pt x="28315" y="36466"/>
                    <a:pt x="28260" y="36134"/>
                  </a:cubicBezTo>
                  <a:cubicBezTo>
                    <a:pt x="27517" y="31935"/>
                    <a:pt x="26775" y="27737"/>
                    <a:pt x="26044" y="23538"/>
                  </a:cubicBezTo>
                  <a:cubicBezTo>
                    <a:pt x="26022" y="23439"/>
                    <a:pt x="26022" y="23339"/>
                    <a:pt x="26000" y="23206"/>
                  </a:cubicBezTo>
                  <a:cubicBezTo>
                    <a:pt x="26440" y="22982"/>
                    <a:pt x="26927" y="22868"/>
                    <a:pt x="27419" y="22868"/>
                  </a:cubicBezTo>
                  <a:close/>
                  <a:moveTo>
                    <a:pt x="18312" y="29487"/>
                  </a:moveTo>
                  <a:cubicBezTo>
                    <a:pt x="18334" y="29554"/>
                    <a:pt x="18356" y="29631"/>
                    <a:pt x="18378" y="29698"/>
                  </a:cubicBezTo>
                  <a:cubicBezTo>
                    <a:pt x="18766" y="31924"/>
                    <a:pt x="19165" y="34151"/>
                    <a:pt x="19541" y="36366"/>
                  </a:cubicBezTo>
                  <a:cubicBezTo>
                    <a:pt x="19652" y="37075"/>
                    <a:pt x="19774" y="37795"/>
                    <a:pt x="19674" y="38538"/>
                  </a:cubicBezTo>
                  <a:cubicBezTo>
                    <a:pt x="19475" y="39933"/>
                    <a:pt x="18700" y="40919"/>
                    <a:pt x="17370" y="41362"/>
                  </a:cubicBezTo>
                  <a:cubicBezTo>
                    <a:pt x="16977" y="41493"/>
                    <a:pt x="16596" y="41558"/>
                    <a:pt x="16228" y="41558"/>
                  </a:cubicBezTo>
                  <a:cubicBezTo>
                    <a:pt x="15351" y="41558"/>
                    <a:pt x="14550" y="41193"/>
                    <a:pt x="13848" y="40498"/>
                  </a:cubicBezTo>
                  <a:cubicBezTo>
                    <a:pt x="13360" y="40000"/>
                    <a:pt x="13028" y="39368"/>
                    <a:pt x="12906" y="38671"/>
                  </a:cubicBezTo>
                  <a:cubicBezTo>
                    <a:pt x="12474" y="36233"/>
                    <a:pt x="12042" y="33796"/>
                    <a:pt x="11610" y="31359"/>
                  </a:cubicBezTo>
                  <a:cubicBezTo>
                    <a:pt x="11588" y="31248"/>
                    <a:pt x="11588" y="31138"/>
                    <a:pt x="11566" y="31005"/>
                  </a:cubicBezTo>
                  <a:cubicBezTo>
                    <a:pt x="11850" y="30921"/>
                    <a:pt x="12141" y="30882"/>
                    <a:pt x="12428" y="30882"/>
                  </a:cubicBezTo>
                  <a:cubicBezTo>
                    <a:pt x="12521" y="30882"/>
                    <a:pt x="12614" y="30886"/>
                    <a:pt x="12707" y="30894"/>
                  </a:cubicBezTo>
                  <a:cubicBezTo>
                    <a:pt x="13141" y="30917"/>
                    <a:pt x="13576" y="30940"/>
                    <a:pt x="14009" y="30940"/>
                  </a:cubicBezTo>
                  <a:cubicBezTo>
                    <a:pt x="14415" y="30940"/>
                    <a:pt x="14819" y="30920"/>
                    <a:pt x="15221" y="30861"/>
                  </a:cubicBezTo>
                  <a:cubicBezTo>
                    <a:pt x="16107" y="30728"/>
                    <a:pt x="16949" y="30407"/>
                    <a:pt x="17692" y="29930"/>
                  </a:cubicBezTo>
                  <a:cubicBezTo>
                    <a:pt x="17902" y="29808"/>
                    <a:pt x="18090" y="29642"/>
                    <a:pt x="18312" y="29487"/>
                  </a:cubicBezTo>
                  <a:close/>
                  <a:moveTo>
                    <a:pt x="52371" y="5680"/>
                  </a:moveTo>
                  <a:cubicBezTo>
                    <a:pt x="52572" y="5680"/>
                    <a:pt x="52771" y="5706"/>
                    <a:pt x="52963" y="5759"/>
                  </a:cubicBezTo>
                  <a:cubicBezTo>
                    <a:pt x="53794" y="5991"/>
                    <a:pt x="54292" y="6545"/>
                    <a:pt x="54447" y="7376"/>
                  </a:cubicBezTo>
                  <a:cubicBezTo>
                    <a:pt x="54780" y="9270"/>
                    <a:pt x="55090" y="11165"/>
                    <a:pt x="55411" y="13059"/>
                  </a:cubicBezTo>
                  <a:cubicBezTo>
                    <a:pt x="57017" y="22464"/>
                    <a:pt x="58624" y="31858"/>
                    <a:pt x="60219" y="41263"/>
                  </a:cubicBezTo>
                  <a:lnTo>
                    <a:pt x="60319" y="41806"/>
                  </a:lnTo>
                  <a:lnTo>
                    <a:pt x="58712" y="42083"/>
                  </a:lnTo>
                  <a:cubicBezTo>
                    <a:pt x="58679" y="41927"/>
                    <a:pt x="58635" y="41783"/>
                    <a:pt x="58613" y="41639"/>
                  </a:cubicBezTo>
                  <a:cubicBezTo>
                    <a:pt x="58014" y="38083"/>
                    <a:pt x="57416" y="34527"/>
                    <a:pt x="56818" y="30972"/>
                  </a:cubicBezTo>
                  <a:cubicBezTo>
                    <a:pt x="56198" y="27316"/>
                    <a:pt x="55588" y="23649"/>
                    <a:pt x="54968" y="19982"/>
                  </a:cubicBezTo>
                  <a:cubicBezTo>
                    <a:pt x="54370" y="16393"/>
                    <a:pt x="53772" y="12793"/>
                    <a:pt x="53173" y="9193"/>
                  </a:cubicBezTo>
                  <a:cubicBezTo>
                    <a:pt x="53096" y="8750"/>
                    <a:pt x="53007" y="8318"/>
                    <a:pt x="52885" y="7886"/>
                  </a:cubicBezTo>
                  <a:cubicBezTo>
                    <a:pt x="52750" y="7369"/>
                    <a:pt x="52525" y="7157"/>
                    <a:pt x="52103" y="7157"/>
                  </a:cubicBezTo>
                  <a:cubicBezTo>
                    <a:pt x="52008" y="7157"/>
                    <a:pt x="51904" y="7167"/>
                    <a:pt x="51789" y="7188"/>
                  </a:cubicBezTo>
                  <a:lnTo>
                    <a:pt x="40922" y="9104"/>
                  </a:lnTo>
                  <a:cubicBezTo>
                    <a:pt x="38484" y="9525"/>
                    <a:pt x="36058" y="9957"/>
                    <a:pt x="33621" y="10389"/>
                  </a:cubicBezTo>
                  <a:cubicBezTo>
                    <a:pt x="30752" y="10899"/>
                    <a:pt x="27883" y="11419"/>
                    <a:pt x="25014" y="11929"/>
                  </a:cubicBezTo>
                  <a:lnTo>
                    <a:pt x="16362" y="13469"/>
                  </a:lnTo>
                  <a:lnTo>
                    <a:pt x="7744" y="15009"/>
                  </a:lnTo>
                  <a:lnTo>
                    <a:pt x="2449" y="15950"/>
                  </a:lnTo>
                  <a:cubicBezTo>
                    <a:pt x="2305" y="15972"/>
                    <a:pt x="2161" y="15994"/>
                    <a:pt x="2017" y="16006"/>
                  </a:cubicBezTo>
                  <a:cubicBezTo>
                    <a:pt x="2009" y="16006"/>
                    <a:pt x="2002" y="16006"/>
                    <a:pt x="1995" y="16006"/>
                  </a:cubicBezTo>
                  <a:cubicBezTo>
                    <a:pt x="1650" y="16006"/>
                    <a:pt x="1351" y="15744"/>
                    <a:pt x="1319" y="15396"/>
                  </a:cubicBezTo>
                  <a:cubicBezTo>
                    <a:pt x="1296" y="15119"/>
                    <a:pt x="1407" y="14709"/>
                    <a:pt x="1828" y="14643"/>
                  </a:cubicBezTo>
                  <a:cubicBezTo>
                    <a:pt x="2028" y="14610"/>
                    <a:pt x="2227" y="14565"/>
                    <a:pt x="2426" y="14521"/>
                  </a:cubicBezTo>
                  <a:lnTo>
                    <a:pt x="8685" y="13413"/>
                  </a:lnTo>
                  <a:cubicBezTo>
                    <a:pt x="11189" y="12970"/>
                    <a:pt x="13692" y="12527"/>
                    <a:pt x="16185" y="12084"/>
                  </a:cubicBezTo>
                  <a:lnTo>
                    <a:pt x="25845" y="10356"/>
                  </a:lnTo>
                  <a:lnTo>
                    <a:pt x="34596" y="8805"/>
                  </a:lnTo>
                  <a:lnTo>
                    <a:pt x="43547" y="7210"/>
                  </a:lnTo>
                  <a:lnTo>
                    <a:pt x="49917" y="6069"/>
                  </a:lnTo>
                  <a:cubicBezTo>
                    <a:pt x="50592" y="5947"/>
                    <a:pt x="51279" y="5825"/>
                    <a:pt x="51966" y="5714"/>
                  </a:cubicBezTo>
                  <a:cubicBezTo>
                    <a:pt x="52100" y="5692"/>
                    <a:pt x="52236" y="5680"/>
                    <a:pt x="52371" y="5680"/>
                  </a:cubicBezTo>
                  <a:close/>
                  <a:moveTo>
                    <a:pt x="65160" y="41407"/>
                  </a:moveTo>
                  <a:cubicBezTo>
                    <a:pt x="66278" y="41429"/>
                    <a:pt x="67176" y="42105"/>
                    <a:pt x="67575" y="43179"/>
                  </a:cubicBezTo>
                  <a:cubicBezTo>
                    <a:pt x="67763" y="43700"/>
                    <a:pt x="67796" y="43921"/>
                    <a:pt x="67719" y="44265"/>
                  </a:cubicBezTo>
                  <a:lnTo>
                    <a:pt x="1108" y="55819"/>
                  </a:lnTo>
                  <a:cubicBezTo>
                    <a:pt x="554" y="55199"/>
                    <a:pt x="244" y="53470"/>
                    <a:pt x="532" y="52684"/>
                  </a:cubicBezTo>
                  <a:cubicBezTo>
                    <a:pt x="643" y="52662"/>
                    <a:pt x="765" y="52628"/>
                    <a:pt x="898" y="52606"/>
                  </a:cubicBezTo>
                  <a:lnTo>
                    <a:pt x="17581" y="49682"/>
                  </a:lnTo>
                  <a:cubicBezTo>
                    <a:pt x="22422" y="48829"/>
                    <a:pt x="27274" y="47976"/>
                    <a:pt x="32126" y="47123"/>
                  </a:cubicBezTo>
                  <a:lnTo>
                    <a:pt x="45131" y="44852"/>
                  </a:lnTo>
                  <a:cubicBezTo>
                    <a:pt x="49640" y="44054"/>
                    <a:pt x="54159" y="43257"/>
                    <a:pt x="58679" y="42459"/>
                  </a:cubicBezTo>
                  <a:cubicBezTo>
                    <a:pt x="60452" y="42149"/>
                    <a:pt x="62224" y="41828"/>
                    <a:pt x="63985" y="41529"/>
                  </a:cubicBezTo>
                  <a:cubicBezTo>
                    <a:pt x="64373" y="41451"/>
                    <a:pt x="64761" y="41418"/>
                    <a:pt x="65160" y="41407"/>
                  </a:cubicBezTo>
                  <a:close/>
                  <a:moveTo>
                    <a:pt x="43148" y="0"/>
                  </a:moveTo>
                  <a:cubicBezTo>
                    <a:pt x="42704" y="0"/>
                    <a:pt x="42260" y="37"/>
                    <a:pt x="41819" y="109"/>
                  </a:cubicBezTo>
                  <a:cubicBezTo>
                    <a:pt x="40645" y="264"/>
                    <a:pt x="39526" y="541"/>
                    <a:pt x="38495" y="1128"/>
                  </a:cubicBezTo>
                  <a:cubicBezTo>
                    <a:pt x="38230" y="1272"/>
                    <a:pt x="37997" y="1438"/>
                    <a:pt x="37787" y="1649"/>
                  </a:cubicBezTo>
                  <a:cubicBezTo>
                    <a:pt x="37155" y="2258"/>
                    <a:pt x="37222" y="3299"/>
                    <a:pt x="37931" y="3820"/>
                  </a:cubicBezTo>
                  <a:lnTo>
                    <a:pt x="38130" y="3975"/>
                  </a:lnTo>
                  <a:cubicBezTo>
                    <a:pt x="38329" y="4728"/>
                    <a:pt x="38750" y="7420"/>
                    <a:pt x="38695" y="7664"/>
                  </a:cubicBezTo>
                  <a:cubicBezTo>
                    <a:pt x="38301" y="7795"/>
                    <a:pt x="31305" y="9016"/>
                    <a:pt x="30919" y="9016"/>
                  </a:cubicBezTo>
                  <a:cubicBezTo>
                    <a:pt x="30914" y="9016"/>
                    <a:pt x="30910" y="9016"/>
                    <a:pt x="30907" y="9015"/>
                  </a:cubicBezTo>
                  <a:cubicBezTo>
                    <a:pt x="30697" y="7808"/>
                    <a:pt x="30486" y="6601"/>
                    <a:pt x="30287" y="5382"/>
                  </a:cubicBezTo>
                  <a:cubicBezTo>
                    <a:pt x="30342" y="5282"/>
                    <a:pt x="30420" y="5172"/>
                    <a:pt x="30486" y="5072"/>
                  </a:cubicBezTo>
                  <a:cubicBezTo>
                    <a:pt x="30708" y="4728"/>
                    <a:pt x="30752" y="4296"/>
                    <a:pt x="30586" y="3909"/>
                  </a:cubicBezTo>
                  <a:cubicBezTo>
                    <a:pt x="30409" y="3477"/>
                    <a:pt x="30132" y="3122"/>
                    <a:pt x="29667" y="2989"/>
                  </a:cubicBezTo>
                  <a:cubicBezTo>
                    <a:pt x="29223" y="2867"/>
                    <a:pt x="28780" y="2779"/>
                    <a:pt x="28326" y="2723"/>
                  </a:cubicBezTo>
                  <a:cubicBezTo>
                    <a:pt x="28125" y="2712"/>
                    <a:pt x="27924" y="2707"/>
                    <a:pt x="27723" y="2707"/>
                  </a:cubicBezTo>
                  <a:cubicBezTo>
                    <a:pt x="26707" y="2707"/>
                    <a:pt x="25697" y="2848"/>
                    <a:pt x="24726" y="3144"/>
                  </a:cubicBezTo>
                  <a:cubicBezTo>
                    <a:pt x="24061" y="3322"/>
                    <a:pt x="23430" y="3587"/>
                    <a:pt x="22843" y="3931"/>
                  </a:cubicBezTo>
                  <a:cubicBezTo>
                    <a:pt x="22034" y="4440"/>
                    <a:pt x="21857" y="4884"/>
                    <a:pt x="22067" y="5803"/>
                  </a:cubicBezTo>
                  <a:cubicBezTo>
                    <a:pt x="22123" y="6124"/>
                    <a:pt x="22311" y="6412"/>
                    <a:pt x="22577" y="6601"/>
                  </a:cubicBezTo>
                  <a:cubicBezTo>
                    <a:pt x="22643" y="6656"/>
                    <a:pt x="22721" y="6711"/>
                    <a:pt x="22787" y="6756"/>
                  </a:cubicBezTo>
                  <a:cubicBezTo>
                    <a:pt x="22987" y="7985"/>
                    <a:pt x="23197" y="9193"/>
                    <a:pt x="23408" y="10400"/>
                  </a:cubicBezTo>
                  <a:cubicBezTo>
                    <a:pt x="22929" y="10553"/>
                    <a:pt x="16058" y="11742"/>
                    <a:pt x="15605" y="11742"/>
                  </a:cubicBezTo>
                  <a:cubicBezTo>
                    <a:pt x="15597" y="11742"/>
                    <a:pt x="15591" y="11741"/>
                    <a:pt x="15587" y="11741"/>
                  </a:cubicBezTo>
                  <a:cubicBezTo>
                    <a:pt x="15365" y="10456"/>
                    <a:pt x="15144" y="9160"/>
                    <a:pt x="14922" y="7863"/>
                  </a:cubicBezTo>
                  <a:cubicBezTo>
                    <a:pt x="14989" y="7775"/>
                    <a:pt x="15055" y="7686"/>
                    <a:pt x="15110" y="7586"/>
                  </a:cubicBezTo>
                  <a:cubicBezTo>
                    <a:pt x="15365" y="7210"/>
                    <a:pt x="15398" y="6722"/>
                    <a:pt x="15199" y="6313"/>
                  </a:cubicBezTo>
                  <a:cubicBezTo>
                    <a:pt x="15011" y="5914"/>
                    <a:pt x="14745" y="5592"/>
                    <a:pt x="14324" y="5482"/>
                  </a:cubicBezTo>
                  <a:cubicBezTo>
                    <a:pt x="13870" y="5349"/>
                    <a:pt x="13404" y="5260"/>
                    <a:pt x="12939" y="5216"/>
                  </a:cubicBezTo>
                  <a:cubicBezTo>
                    <a:pt x="12719" y="5198"/>
                    <a:pt x="12500" y="5189"/>
                    <a:pt x="12281" y="5189"/>
                  </a:cubicBezTo>
                  <a:cubicBezTo>
                    <a:pt x="11297" y="5189"/>
                    <a:pt x="10324" y="5363"/>
                    <a:pt x="9372" y="5626"/>
                  </a:cubicBezTo>
                  <a:cubicBezTo>
                    <a:pt x="8685" y="5803"/>
                    <a:pt x="8032" y="6080"/>
                    <a:pt x="7434" y="6457"/>
                  </a:cubicBezTo>
                  <a:cubicBezTo>
                    <a:pt x="6680" y="6955"/>
                    <a:pt x="6514" y="7376"/>
                    <a:pt x="6702" y="8262"/>
                  </a:cubicBezTo>
                  <a:cubicBezTo>
                    <a:pt x="6758" y="8606"/>
                    <a:pt x="6957" y="8916"/>
                    <a:pt x="7245" y="9115"/>
                  </a:cubicBezTo>
                  <a:cubicBezTo>
                    <a:pt x="7312" y="9148"/>
                    <a:pt x="7367" y="9204"/>
                    <a:pt x="7434" y="9248"/>
                  </a:cubicBezTo>
                  <a:cubicBezTo>
                    <a:pt x="7655" y="10544"/>
                    <a:pt x="7877" y="11829"/>
                    <a:pt x="8098" y="13159"/>
                  </a:cubicBezTo>
                  <a:cubicBezTo>
                    <a:pt x="7954" y="13181"/>
                    <a:pt x="7832" y="13203"/>
                    <a:pt x="7710" y="13225"/>
                  </a:cubicBezTo>
                  <a:lnTo>
                    <a:pt x="2216" y="14211"/>
                  </a:lnTo>
                  <a:cubicBezTo>
                    <a:pt x="2061" y="14233"/>
                    <a:pt x="1906" y="14266"/>
                    <a:pt x="1751" y="14300"/>
                  </a:cubicBezTo>
                  <a:cubicBezTo>
                    <a:pt x="1219" y="14455"/>
                    <a:pt x="898" y="14986"/>
                    <a:pt x="1008" y="15529"/>
                  </a:cubicBezTo>
                  <a:cubicBezTo>
                    <a:pt x="1117" y="15992"/>
                    <a:pt x="1470" y="16332"/>
                    <a:pt x="1967" y="16332"/>
                  </a:cubicBezTo>
                  <a:cubicBezTo>
                    <a:pt x="2029" y="16332"/>
                    <a:pt x="2094" y="16327"/>
                    <a:pt x="2161" y="16316"/>
                  </a:cubicBezTo>
                  <a:cubicBezTo>
                    <a:pt x="2559" y="16249"/>
                    <a:pt x="2958" y="16205"/>
                    <a:pt x="3357" y="16138"/>
                  </a:cubicBezTo>
                  <a:cubicBezTo>
                    <a:pt x="4941" y="15850"/>
                    <a:pt x="6536" y="15574"/>
                    <a:pt x="8131" y="15297"/>
                  </a:cubicBezTo>
                  <a:cubicBezTo>
                    <a:pt x="8231" y="15274"/>
                    <a:pt x="8342" y="15263"/>
                    <a:pt x="8475" y="15252"/>
                  </a:cubicBezTo>
                  <a:cubicBezTo>
                    <a:pt x="8519" y="15430"/>
                    <a:pt x="8552" y="15562"/>
                    <a:pt x="8575" y="15706"/>
                  </a:cubicBezTo>
                  <a:cubicBezTo>
                    <a:pt x="8995" y="18144"/>
                    <a:pt x="9416" y="20592"/>
                    <a:pt x="9837" y="23029"/>
                  </a:cubicBezTo>
                  <a:cubicBezTo>
                    <a:pt x="10746" y="28246"/>
                    <a:pt x="11643" y="33453"/>
                    <a:pt x="12551" y="38648"/>
                  </a:cubicBezTo>
                  <a:cubicBezTo>
                    <a:pt x="12651" y="39269"/>
                    <a:pt x="12884" y="39845"/>
                    <a:pt x="13249" y="40354"/>
                  </a:cubicBezTo>
                  <a:cubicBezTo>
                    <a:pt x="13977" y="41367"/>
                    <a:pt x="15128" y="41927"/>
                    <a:pt x="16316" y="41927"/>
                  </a:cubicBezTo>
                  <a:cubicBezTo>
                    <a:pt x="16792" y="41927"/>
                    <a:pt x="17273" y="41837"/>
                    <a:pt x="17736" y="41650"/>
                  </a:cubicBezTo>
                  <a:cubicBezTo>
                    <a:pt x="19431" y="40964"/>
                    <a:pt x="20350" y="39080"/>
                    <a:pt x="20062" y="37452"/>
                  </a:cubicBezTo>
                  <a:cubicBezTo>
                    <a:pt x="19641" y="35037"/>
                    <a:pt x="19209" y="32633"/>
                    <a:pt x="18788" y="30218"/>
                  </a:cubicBezTo>
                  <a:cubicBezTo>
                    <a:pt x="17880" y="24990"/>
                    <a:pt x="16971" y="19761"/>
                    <a:pt x="16063" y="14532"/>
                  </a:cubicBezTo>
                  <a:cubicBezTo>
                    <a:pt x="16030" y="14344"/>
                    <a:pt x="15997" y="14144"/>
                    <a:pt x="15963" y="13956"/>
                  </a:cubicBezTo>
                  <a:cubicBezTo>
                    <a:pt x="16370" y="13791"/>
                    <a:pt x="23317" y="12560"/>
                    <a:pt x="23795" y="12560"/>
                  </a:cubicBezTo>
                  <a:cubicBezTo>
                    <a:pt x="23799" y="12560"/>
                    <a:pt x="23803" y="12560"/>
                    <a:pt x="23806" y="12560"/>
                  </a:cubicBezTo>
                  <a:cubicBezTo>
                    <a:pt x="23829" y="12704"/>
                    <a:pt x="23873" y="12837"/>
                    <a:pt x="23895" y="12981"/>
                  </a:cubicBezTo>
                  <a:cubicBezTo>
                    <a:pt x="24117" y="14244"/>
                    <a:pt x="24327" y="15496"/>
                    <a:pt x="24549" y="16759"/>
                  </a:cubicBezTo>
                  <a:cubicBezTo>
                    <a:pt x="25667" y="23217"/>
                    <a:pt x="26786" y="29687"/>
                    <a:pt x="27905" y="36156"/>
                  </a:cubicBezTo>
                  <a:cubicBezTo>
                    <a:pt x="28005" y="36876"/>
                    <a:pt x="28304" y="37541"/>
                    <a:pt x="28769" y="38095"/>
                  </a:cubicBezTo>
                  <a:cubicBezTo>
                    <a:pt x="29554" y="38989"/>
                    <a:pt x="30512" y="39455"/>
                    <a:pt x="31606" y="39455"/>
                  </a:cubicBezTo>
                  <a:cubicBezTo>
                    <a:pt x="31839" y="39455"/>
                    <a:pt x="32079" y="39434"/>
                    <a:pt x="32325" y="39391"/>
                  </a:cubicBezTo>
                  <a:cubicBezTo>
                    <a:pt x="33732" y="39136"/>
                    <a:pt x="34685" y="38294"/>
                    <a:pt x="35205" y="36965"/>
                  </a:cubicBezTo>
                  <a:cubicBezTo>
                    <a:pt x="35482" y="36267"/>
                    <a:pt x="35482" y="35536"/>
                    <a:pt x="35372" y="34816"/>
                  </a:cubicBezTo>
                  <a:cubicBezTo>
                    <a:pt x="35228" y="33896"/>
                    <a:pt x="35039" y="32977"/>
                    <a:pt x="34884" y="32057"/>
                  </a:cubicBezTo>
                  <a:cubicBezTo>
                    <a:pt x="34386" y="29144"/>
                    <a:pt x="33887" y="26219"/>
                    <a:pt x="33378" y="23306"/>
                  </a:cubicBezTo>
                  <a:cubicBezTo>
                    <a:pt x="32702" y="19406"/>
                    <a:pt x="32015" y="15496"/>
                    <a:pt x="31328" y="11597"/>
                  </a:cubicBezTo>
                  <a:cubicBezTo>
                    <a:pt x="31306" y="11475"/>
                    <a:pt x="31306" y="11342"/>
                    <a:pt x="31284" y="11165"/>
                  </a:cubicBezTo>
                  <a:cubicBezTo>
                    <a:pt x="33898" y="10733"/>
                    <a:pt x="36479" y="10201"/>
                    <a:pt x="39105" y="9780"/>
                  </a:cubicBezTo>
                  <a:cubicBezTo>
                    <a:pt x="39138" y="9946"/>
                    <a:pt x="39171" y="10057"/>
                    <a:pt x="39193" y="10179"/>
                  </a:cubicBezTo>
                  <a:cubicBezTo>
                    <a:pt x="39337" y="11109"/>
                    <a:pt x="39492" y="12040"/>
                    <a:pt x="39648" y="12970"/>
                  </a:cubicBezTo>
                  <a:cubicBezTo>
                    <a:pt x="40135" y="15928"/>
                    <a:pt x="40633" y="18897"/>
                    <a:pt x="41132" y="21866"/>
                  </a:cubicBezTo>
                  <a:cubicBezTo>
                    <a:pt x="41741" y="25566"/>
                    <a:pt x="42351" y="29266"/>
                    <a:pt x="42982" y="32954"/>
                  </a:cubicBezTo>
                  <a:cubicBezTo>
                    <a:pt x="43048" y="33464"/>
                    <a:pt x="43181" y="33963"/>
                    <a:pt x="43359" y="34450"/>
                  </a:cubicBezTo>
                  <a:cubicBezTo>
                    <a:pt x="43956" y="35928"/>
                    <a:pt x="45368" y="36803"/>
                    <a:pt x="46842" y="36803"/>
                  </a:cubicBezTo>
                  <a:cubicBezTo>
                    <a:pt x="47445" y="36803"/>
                    <a:pt x="48059" y="36656"/>
                    <a:pt x="48632" y="36344"/>
                  </a:cubicBezTo>
                  <a:cubicBezTo>
                    <a:pt x="49906" y="35646"/>
                    <a:pt x="50581" y="34539"/>
                    <a:pt x="50603" y="33087"/>
                  </a:cubicBezTo>
                  <a:cubicBezTo>
                    <a:pt x="50592" y="32567"/>
                    <a:pt x="50537" y="32057"/>
                    <a:pt x="50426" y="31548"/>
                  </a:cubicBezTo>
                  <a:cubicBezTo>
                    <a:pt x="49717" y="27261"/>
                    <a:pt x="49008" y="22973"/>
                    <a:pt x="48288" y="18675"/>
                  </a:cubicBezTo>
                  <a:cubicBezTo>
                    <a:pt x="47745" y="15407"/>
                    <a:pt x="47192" y="12139"/>
                    <a:pt x="46649" y="8883"/>
                  </a:cubicBezTo>
                  <a:cubicBezTo>
                    <a:pt x="46627" y="8739"/>
                    <a:pt x="46615" y="8606"/>
                    <a:pt x="46604" y="8428"/>
                  </a:cubicBezTo>
                  <a:lnTo>
                    <a:pt x="46970" y="8373"/>
                  </a:lnTo>
                  <a:cubicBezTo>
                    <a:pt x="48177" y="8151"/>
                    <a:pt x="49396" y="7930"/>
                    <a:pt x="50615" y="7719"/>
                  </a:cubicBezTo>
                  <a:cubicBezTo>
                    <a:pt x="51035" y="7653"/>
                    <a:pt x="51456" y="7575"/>
                    <a:pt x="51877" y="7520"/>
                  </a:cubicBezTo>
                  <a:cubicBezTo>
                    <a:pt x="51927" y="7513"/>
                    <a:pt x="51974" y="7509"/>
                    <a:pt x="52018" y="7509"/>
                  </a:cubicBezTo>
                  <a:cubicBezTo>
                    <a:pt x="52310" y="7509"/>
                    <a:pt x="52489" y="7668"/>
                    <a:pt x="52575" y="7985"/>
                  </a:cubicBezTo>
                  <a:cubicBezTo>
                    <a:pt x="52631" y="8185"/>
                    <a:pt x="52686" y="8395"/>
                    <a:pt x="52719" y="8606"/>
                  </a:cubicBezTo>
                  <a:cubicBezTo>
                    <a:pt x="52897" y="9669"/>
                    <a:pt x="53063" y="10733"/>
                    <a:pt x="53240" y="11796"/>
                  </a:cubicBezTo>
                  <a:cubicBezTo>
                    <a:pt x="54525" y="19429"/>
                    <a:pt x="55810" y="27061"/>
                    <a:pt x="57095" y="34694"/>
                  </a:cubicBezTo>
                  <a:cubicBezTo>
                    <a:pt x="57494" y="37020"/>
                    <a:pt x="57882" y="39346"/>
                    <a:pt x="58269" y="41673"/>
                  </a:cubicBezTo>
                  <a:cubicBezTo>
                    <a:pt x="58291" y="41817"/>
                    <a:pt x="58302" y="41972"/>
                    <a:pt x="58325" y="42149"/>
                  </a:cubicBezTo>
                  <a:cubicBezTo>
                    <a:pt x="58192" y="42182"/>
                    <a:pt x="58081" y="42204"/>
                    <a:pt x="57981" y="42204"/>
                  </a:cubicBezTo>
                  <a:cubicBezTo>
                    <a:pt x="57416" y="42304"/>
                    <a:pt x="56862" y="42415"/>
                    <a:pt x="56297" y="42515"/>
                  </a:cubicBezTo>
                  <a:lnTo>
                    <a:pt x="41608" y="45085"/>
                  </a:lnTo>
                  <a:lnTo>
                    <a:pt x="28171" y="47444"/>
                  </a:lnTo>
                  <a:cubicBezTo>
                    <a:pt x="23430" y="48275"/>
                    <a:pt x="18689" y="49106"/>
                    <a:pt x="13947" y="49937"/>
                  </a:cubicBezTo>
                  <a:cubicBezTo>
                    <a:pt x="10236" y="50579"/>
                    <a:pt x="6525" y="51233"/>
                    <a:pt x="2814" y="51875"/>
                  </a:cubicBezTo>
                  <a:cubicBezTo>
                    <a:pt x="2105" y="51997"/>
                    <a:pt x="1396" y="52141"/>
                    <a:pt x="687" y="52252"/>
                  </a:cubicBezTo>
                  <a:cubicBezTo>
                    <a:pt x="377" y="52274"/>
                    <a:pt x="122" y="52529"/>
                    <a:pt x="100" y="52850"/>
                  </a:cubicBezTo>
                  <a:cubicBezTo>
                    <a:pt x="100" y="52894"/>
                    <a:pt x="78" y="52939"/>
                    <a:pt x="78" y="52983"/>
                  </a:cubicBezTo>
                  <a:cubicBezTo>
                    <a:pt x="0" y="53947"/>
                    <a:pt x="189" y="54922"/>
                    <a:pt x="621" y="55786"/>
                  </a:cubicBezTo>
                  <a:cubicBezTo>
                    <a:pt x="741" y="56043"/>
                    <a:pt x="888" y="56141"/>
                    <a:pt x="1123" y="56141"/>
                  </a:cubicBezTo>
                  <a:cubicBezTo>
                    <a:pt x="1192" y="56141"/>
                    <a:pt x="1267" y="56133"/>
                    <a:pt x="1352" y="56118"/>
                  </a:cubicBezTo>
                  <a:cubicBezTo>
                    <a:pt x="2360" y="55941"/>
                    <a:pt x="3379" y="55752"/>
                    <a:pt x="4398" y="55575"/>
                  </a:cubicBezTo>
                  <a:cubicBezTo>
                    <a:pt x="11366" y="54368"/>
                    <a:pt x="18345" y="53149"/>
                    <a:pt x="25324" y="51942"/>
                  </a:cubicBezTo>
                  <a:cubicBezTo>
                    <a:pt x="32392" y="50712"/>
                    <a:pt x="39470" y="49482"/>
                    <a:pt x="46549" y="48253"/>
                  </a:cubicBezTo>
                  <a:cubicBezTo>
                    <a:pt x="50038" y="47655"/>
                    <a:pt x="53539" y="47056"/>
                    <a:pt x="57029" y="46447"/>
                  </a:cubicBezTo>
                  <a:cubicBezTo>
                    <a:pt x="60485" y="45838"/>
                    <a:pt x="63941" y="45229"/>
                    <a:pt x="67408" y="44619"/>
                  </a:cubicBezTo>
                  <a:cubicBezTo>
                    <a:pt x="67641" y="44586"/>
                    <a:pt x="67863" y="44531"/>
                    <a:pt x="68095" y="44486"/>
                  </a:cubicBezTo>
                  <a:cubicBezTo>
                    <a:pt x="68173" y="43977"/>
                    <a:pt x="68051" y="43534"/>
                    <a:pt x="67907" y="43102"/>
                  </a:cubicBezTo>
                  <a:cubicBezTo>
                    <a:pt x="67486" y="41821"/>
                    <a:pt x="66419" y="41032"/>
                    <a:pt x="65130" y="41032"/>
                  </a:cubicBezTo>
                  <a:cubicBezTo>
                    <a:pt x="64959" y="41032"/>
                    <a:pt x="64784" y="41046"/>
                    <a:pt x="64606" y="41074"/>
                  </a:cubicBezTo>
                  <a:cubicBezTo>
                    <a:pt x="63431" y="41263"/>
                    <a:pt x="62257" y="41473"/>
                    <a:pt x="61094" y="41673"/>
                  </a:cubicBezTo>
                  <a:lnTo>
                    <a:pt x="60662" y="41750"/>
                  </a:lnTo>
                  <a:cubicBezTo>
                    <a:pt x="60629" y="41551"/>
                    <a:pt x="60596" y="41396"/>
                    <a:pt x="60573" y="41241"/>
                  </a:cubicBezTo>
                  <a:cubicBezTo>
                    <a:pt x="58823" y="30972"/>
                    <a:pt x="57073" y="20691"/>
                    <a:pt x="55323" y="10411"/>
                  </a:cubicBezTo>
                  <a:cubicBezTo>
                    <a:pt x="55145" y="9381"/>
                    <a:pt x="54968" y="8340"/>
                    <a:pt x="54780" y="7298"/>
                  </a:cubicBezTo>
                  <a:cubicBezTo>
                    <a:pt x="54558" y="6124"/>
                    <a:pt x="53738" y="5404"/>
                    <a:pt x="52542" y="5338"/>
                  </a:cubicBezTo>
                  <a:cubicBezTo>
                    <a:pt x="52485" y="5336"/>
                    <a:pt x="52427" y="5335"/>
                    <a:pt x="52369" y="5335"/>
                  </a:cubicBezTo>
                  <a:cubicBezTo>
                    <a:pt x="52069" y="5335"/>
                    <a:pt x="51764" y="5360"/>
                    <a:pt x="51468" y="5415"/>
                  </a:cubicBezTo>
                  <a:cubicBezTo>
                    <a:pt x="49872" y="5692"/>
                    <a:pt x="48266" y="5991"/>
                    <a:pt x="46671" y="6279"/>
                  </a:cubicBezTo>
                  <a:cubicBezTo>
                    <a:pt x="46538" y="6301"/>
                    <a:pt x="46416" y="6324"/>
                    <a:pt x="46261" y="6346"/>
                  </a:cubicBezTo>
                  <a:cubicBezTo>
                    <a:pt x="46062" y="5127"/>
                    <a:pt x="45862" y="3964"/>
                    <a:pt x="45663" y="2801"/>
                  </a:cubicBezTo>
                  <a:cubicBezTo>
                    <a:pt x="45862" y="2524"/>
                    <a:pt x="46062" y="2247"/>
                    <a:pt x="46039" y="1904"/>
                  </a:cubicBezTo>
                  <a:cubicBezTo>
                    <a:pt x="46017" y="1627"/>
                    <a:pt x="45973" y="1350"/>
                    <a:pt x="45906" y="1073"/>
                  </a:cubicBezTo>
                  <a:cubicBezTo>
                    <a:pt x="45829" y="740"/>
                    <a:pt x="45585" y="463"/>
                    <a:pt x="45264" y="342"/>
                  </a:cubicBezTo>
                  <a:cubicBezTo>
                    <a:pt x="44932" y="231"/>
                    <a:pt x="44599" y="142"/>
                    <a:pt x="44256" y="76"/>
                  </a:cubicBezTo>
                  <a:cubicBezTo>
                    <a:pt x="43888" y="25"/>
                    <a:pt x="43518" y="0"/>
                    <a:pt x="43148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11"/>
            <p:cNvSpPr/>
            <p:nvPr/>
          </p:nvSpPr>
          <p:spPr>
            <a:xfrm>
              <a:off x="7955550" y="3735131"/>
              <a:ext cx="125888" cy="117638"/>
            </a:xfrm>
            <a:custGeom>
              <a:avLst/>
              <a:gdLst/>
              <a:ahLst/>
              <a:cxnLst/>
              <a:rect l="l" t="t" r="r" b="b"/>
              <a:pathLst>
                <a:path w="3357" h="3137" extrusionOk="0">
                  <a:moveTo>
                    <a:pt x="1693" y="314"/>
                  </a:moveTo>
                  <a:cubicBezTo>
                    <a:pt x="2294" y="314"/>
                    <a:pt x="2826" y="750"/>
                    <a:pt x="2925" y="1363"/>
                  </a:cubicBezTo>
                  <a:cubicBezTo>
                    <a:pt x="3069" y="2117"/>
                    <a:pt x="2459" y="2682"/>
                    <a:pt x="1906" y="2781"/>
                  </a:cubicBezTo>
                  <a:cubicBezTo>
                    <a:pt x="1837" y="2793"/>
                    <a:pt x="1769" y="2798"/>
                    <a:pt x="1702" y="2798"/>
                  </a:cubicBezTo>
                  <a:cubicBezTo>
                    <a:pt x="1105" y="2798"/>
                    <a:pt x="575" y="2370"/>
                    <a:pt x="465" y="1762"/>
                  </a:cubicBezTo>
                  <a:cubicBezTo>
                    <a:pt x="344" y="1087"/>
                    <a:pt x="798" y="444"/>
                    <a:pt x="1474" y="333"/>
                  </a:cubicBezTo>
                  <a:cubicBezTo>
                    <a:pt x="1547" y="320"/>
                    <a:pt x="1621" y="314"/>
                    <a:pt x="1693" y="314"/>
                  </a:cubicBezTo>
                  <a:close/>
                  <a:moveTo>
                    <a:pt x="1699" y="1"/>
                  </a:moveTo>
                  <a:cubicBezTo>
                    <a:pt x="1614" y="1"/>
                    <a:pt x="1527" y="8"/>
                    <a:pt x="1440" y="23"/>
                  </a:cubicBezTo>
                  <a:cubicBezTo>
                    <a:pt x="576" y="167"/>
                    <a:pt x="0" y="976"/>
                    <a:pt x="144" y="1840"/>
                  </a:cubicBezTo>
                  <a:cubicBezTo>
                    <a:pt x="283" y="2603"/>
                    <a:pt x="937" y="3136"/>
                    <a:pt x="1684" y="3136"/>
                  </a:cubicBezTo>
                  <a:cubicBezTo>
                    <a:pt x="1772" y="3136"/>
                    <a:pt x="1860" y="3129"/>
                    <a:pt x="1950" y="3114"/>
                  </a:cubicBezTo>
                  <a:cubicBezTo>
                    <a:pt x="2803" y="2959"/>
                    <a:pt x="3357" y="2139"/>
                    <a:pt x="3202" y="1297"/>
                  </a:cubicBezTo>
                  <a:cubicBezTo>
                    <a:pt x="3082" y="542"/>
                    <a:pt x="2438" y="1"/>
                    <a:pt x="1699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11"/>
            <p:cNvSpPr/>
            <p:nvPr/>
          </p:nvSpPr>
          <p:spPr>
            <a:xfrm>
              <a:off x="8153288" y="3623381"/>
              <a:ext cx="104288" cy="97050"/>
            </a:xfrm>
            <a:custGeom>
              <a:avLst/>
              <a:gdLst/>
              <a:ahLst/>
              <a:cxnLst/>
              <a:rect l="l" t="t" r="r" b="b"/>
              <a:pathLst>
                <a:path w="2781" h="2588" extrusionOk="0">
                  <a:moveTo>
                    <a:pt x="1415" y="320"/>
                  </a:moveTo>
                  <a:cubicBezTo>
                    <a:pt x="1880" y="320"/>
                    <a:pt x="2280" y="653"/>
                    <a:pt x="2360" y="1120"/>
                  </a:cubicBezTo>
                  <a:cubicBezTo>
                    <a:pt x="2459" y="1739"/>
                    <a:pt x="1961" y="2223"/>
                    <a:pt x="1417" y="2223"/>
                  </a:cubicBezTo>
                  <a:cubicBezTo>
                    <a:pt x="1231" y="2223"/>
                    <a:pt x="1039" y="2166"/>
                    <a:pt x="864" y="2039"/>
                  </a:cubicBezTo>
                  <a:cubicBezTo>
                    <a:pt x="177" y="1552"/>
                    <a:pt x="421" y="466"/>
                    <a:pt x="1252" y="322"/>
                  </a:cubicBezTo>
                  <a:lnTo>
                    <a:pt x="1252" y="333"/>
                  </a:lnTo>
                  <a:cubicBezTo>
                    <a:pt x="1307" y="324"/>
                    <a:pt x="1361" y="320"/>
                    <a:pt x="1415" y="320"/>
                  </a:cubicBezTo>
                  <a:close/>
                  <a:moveTo>
                    <a:pt x="1398" y="1"/>
                  </a:moveTo>
                  <a:cubicBezTo>
                    <a:pt x="1321" y="1"/>
                    <a:pt x="1242" y="8"/>
                    <a:pt x="1163" y="23"/>
                  </a:cubicBezTo>
                  <a:cubicBezTo>
                    <a:pt x="477" y="145"/>
                    <a:pt x="0" y="810"/>
                    <a:pt x="122" y="1508"/>
                  </a:cubicBezTo>
                  <a:cubicBezTo>
                    <a:pt x="232" y="2146"/>
                    <a:pt x="791" y="2587"/>
                    <a:pt x="1420" y="2587"/>
                  </a:cubicBezTo>
                  <a:cubicBezTo>
                    <a:pt x="1489" y="2587"/>
                    <a:pt x="1558" y="2582"/>
                    <a:pt x="1629" y="2571"/>
                  </a:cubicBezTo>
                  <a:cubicBezTo>
                    <a:pt x="2326" y="2427"/>
                    <a:pt x="2781" y="1751"/>
                    <a:pt x="2648" y="1064"/>
                  </a:cubicBezTo>
                  <a:cubicBezTo>
                    <a:pt x="2540" y="446"/>
                    <a:pt x="2005" y="1"/>
                    <a:pt x="1398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11"/>
            <p:cNvSpPr/>
            <p:nvPr/>
          </p:nvSpPr>
          <p:spPr>
            <a:xfrm>
              <a:off x="8077688" y="3547181"/>
              <a:ext cx="83925" cy="77250"/>
            </a:xfrm>
            <a:custGeom>
              <a:avLst/>
              <a:gdLst/>
              <a:ahLst/>
              <a:cxnLst/>
              <a:rect l="l" t="t" r="r" b="b"/>
              <a:pathLst>
                <a:path w="2238" h="2060" extrusionOk="0">
                  <a:moveTo>
                    <a:pt x="1102" y="287"/>
                  </a:moveTo>
                  <a:cubicBezTo>
                    <a:pt x="1458" y="287"/>
                    <a:pt x="1766" y="540"/>
                    <a:pt x="1817" y="903"/>
                  </a:cubicBezTo>
                  <a:cubicBezTo>
                    <a:pt x="1872" y="1302"/>
                    <a:pt x="1584" y="1667"/>
                    <a:pt x="1196" y="1712"/>
                  </a:cubicBezTo>
                  <a:cubicBezTo>
                    <a:pt x="1164" y="1715"/>
                    <a:pt x="1132" y="1717"/>
                    <a:pt x="1101" y="1717"/>
                  </a:cubicBezTo>
                  <a:cubicBezTo>
                    <a:pt x="255" y="1717"/>
                    <a:pt x="121" y="443"/>
                    <a:pt x="997" y="294"/>
                  </a:cubicBezTo>
                  <a:cubicBezTo>
                    <a:pt x="1032" y="289"/>
                    <a:pt x="1067" y="287"/>
                    <a:pt x="1102" y="287"/>
                  </a:cubicBezTo>
                  <a:close/>
                  <a:moveTo>
                    <a:pt x="1114" y="0"/>
                  </a:moveTo>
                  <a:cubicBezTo>
                    <a:pt x="1053" y="0"/>
                    <a:pt x="992" y="6"/>
                    <a:pt x="931" y="17"/>
                  </a:cubicBezTo>
                  <a:cubicBezTo>
                    <a:pt x="377" y="105"/>
                    <a:pt x="0" y="626"/>
                    <a:pt x="78" y="1191"/>
                  </a:cubicBezTo>
                  <a:cubicBezTo>
                    <a:pt x="157" y="1696"/>
                    <a:pt x="599" y="2060"/>
                    <a:pt x="1104" y="2060"/>
                  </a:cubicBezTo>
                  <a:cubicBezTo>
                    <a:pt x="1163" y="2060"/>
                    <a:pt x="1224" y="2055"/>
                    <a:pt x="1285" y="2044"/>
                  </a:cubicBezTo>
                  <a:cubicBezTo>
                    <a:pt x="1850" y="1944"/>
                    <a:pt x="2238" y="1402"/>
                    <a:pt x="2127" y="826"/>
                  </a:cubicBezTo>
                  <a:cubicBezTo>
                    <a:pt x="2028" y="343"/>
                    <a:pt x="1597" y="0"/>
                    <a:pt x="1114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11"/>
            <p:cNvSpPr/>
            <p:nvPr/>
          </p:nvSpPr>
          <p:spPr>
            <a:xfrm>
              <a:off x="8139563" y="3422381"/>
              <a:ext cx="33263" cy="14738"/>
            </a:xfrm>
            <a:custGeom>
              <a:avLst/>
              <a:gdLst/>
              <a:ahLst/>
              <a:cxnLst/>
              <a:rect l="l" t="t" r="r" b="b"/>
              <a:pathLst>
                <a:path w="887" h="393" extrusionOk="0">
                  <a:moveTo>
                    <a:pt x="551" y="0"/>
                  </a:moveTo>
                  <a:cubicBezTo>
                    <a:pt x="322" y="0"/>
                    <a:pt x="100" y="107"/>
                    <a:pt x="1" y="298"/>
                  </a:cubicBezTo>
                  <a:cubicBezTo>
                    <a:pt x="79" y="369"/>
                    <a:pt x="158" y="393"/>
                    <a:pt x="237" y="393"/>
                  </a:cubicBezTo>
                  <a:cubicBezTo>
                    <a:pt x="369" y="393"/>
                    <a:pt x="500" y="326"/>
                    <a:pt x="632" y="298"/>
                  </a:cubicBezTo>
                  <a:cubicBezTo>
                    <a:pt x="743" y="265"/>
                    <a:pt x="887" y="243"/>
                    <a:pt x="854" y="66"/>
                  </a:cubicBezTo>
                  <a:cubicBezTo>
                    <a:pt x="758" y="21"/>
                    <a:pt x="654" y="0"/>
                    <a:pt x="551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11"/>
            <p:cNvSpPr/>
            <p:nvPr/>
          </p:nvSpPr>
          <p:spPr>
            <a:xfrm>
              <a:off x="8170313" y="3368756"/>
              <a:ext cx="18300" cy="29925"/>
            </a:xfrm>
            <a:custGeom>
              <a:avLst/>
              <a:gdLst/>
              <a:ahLst/>
              <a:cxnLst/>
              <a:rect l="l" t="t" r="r" b="b"/>
              <a:pathLst>
                <a:path w="488" h="798" extrusionOk="0">
                  <a:moveTo>
                    <a:pt x="211" y="0"/>
                  </a:moveTo>
                  <a:cubicBezTo>
                    <a:pt x="0" y="178"/>
                    <a:pt x="23" y="554"/>
                    <a:pt x="255" y="798"/>
                  </a:cubicBezTo>
                  <a:cubicBezTo>
                    <a:pt x="488" y="665"/>
                    <a:pt x="477" y="410"/>
                    <a:pt x="211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11"/>
            <p:cNvSpPr/>
            <p:nvPr/>
          </p:nvSpPr>
          <p:spPr>
            <a:xfrm>
              <a:off x="8208525" y="3404719"/>
              <a:ext cx="26625" cy="13388"/>
            </a:xfrm>
            <a:custGeom>
              <a:avLst/>
              <a:gdLst/>
              <a:ahLst/>
              <a:cxnLst/>
              <a:rect l="l" t="t" r="r" b="b"/>
              <a:pathLst>
                <a:path w="710" h="357" extrusionOk="0">
                  <a:moveTo>
                    <a:pt x="423" y="1"/>
                  </a:moveTo>
                  <a:cubicBezTo>
                    <a:pt x="318" y="1"/>
                    <a:pt x="213" y="31"/>
                    <a:pt x="122" y="94"/>
                  </a:cubicBezTo>
                  <a:cubicBezTo>
                    <a:pt x="67" y="127"/>
                    <a:pt x="45" y="238"/>
                    <a:pt x="1" y="326"/>
                  </a:cubicBezTo>
                  <a:cubicBezTo>
                    <a:pt x="109" y="346"/>
                    <a:pt x="203" y="357"/>
                    <a:pt x="283" y="357"/>
                  </a:cubicBezTo>
                  <a:cubicBezTo>
                    <a:pt x="513" y="357"/>
                    <a:pt x="636" y="271"/>
                    <a:pt x="709" y="83"/>
                  </a:cubicBezTo>
                  <a:cubicBezTo>
                    <a:pt x="623" y="29"/>
                    <a:pt x="523" y="1"/>
                    <a:pt x="423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11"/>
            <p:cNvSpPr/>
            <p:nvPr/>
          </p:nvSpPr>
          <p:spPr>
            <a:xfrm>
              <a:off x="8188988" y="3438956"/>
              <a:ext cx="14175" cy="25800"/>
            </a:xfrm>
            <a:custGeom>
              <a:avLst/>
              <a:gdLst/>
              <a:ahLst/>
              <a:cxnLst/>
              <a:rect l="l" t="t" r="r" b="b"/>
              <a:pathLst>
                <a:path w="378" h="688" extrusionOk="0">
                  <a:moveTo>
                    <a:pt x="178" y="1"/>
                  </a:moveTo>
                  <a:cubicBezTo>
                    <a:pt x="101" y="67"/>
                    <a:pt x="23" y="111"/>
                    <a:pt x="12" y="156"/>
                  </a:cubicBezTo>
                  <a:cubicBezTo>
                    <a:pt x="12" y="344"/>
                    <a:pt x="1" y="554"/>
                    <a:pt x="189" y="687"/>
                  </a:cubicBezTo>
                  <a:cubicBezTo>
                    <a:pt x="366" y="543"/>
                    <a:pt x="377" y="410"/>
                    <a:pt x="178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11"/>
            <p:cNvSpPr/>
            <p:nvPr/>
          </p:nvSpPr>
          <p:spPr>
            <a:xfrm>
              <a:off x="7796850" y="4695169"/>
              <a:ext cx="22050" cy="32438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178" y="1"/>
                  </a:moveTo>
                  <a:lnTo>
                    <a:pt x="178" y="1"/>
                  </a:lnTo>
                  <a:cubicBezTo>
                    <a:pt x="0" y="233"/>
                    <a:pt x="133" y="610"/>
                    <a:pt x="521" y="865"/>
                  </a:cubicBezTo>
                  <a:cubicBezTo>
                    <a:pt x="543" y="732"/>
                    <a:pt x="588" y="632"/>
                    <a:pt x="554" y="554"/>
                  </a:cubicBezTo>
                  <a:cubicBezTo>
                    <a:pt x="455" y="355"/>
                    <a:pt x="433" y="100"/>
                    <a:pt x="178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11"/>
            <p:cNvSpPr/>
            <p:nvPr/>
          </p:nvSpPr>
          <p:spPr>
            <a:xfrm>
              <a:off x="7673475" y="4850231"/>
              <a:ext cx="26213" cy="23588"/>
            </a:xfrm>
            <a:custGeom>
              <a:avLst/>
              <a:gdLst/>
              <a:ahLst/>
              <a:cxnLst/>
              <a:rect l="l" t="t" r="r" b="b"/>
              <a:pathLst>
                <a:path w="699" h="629" extrusionOk="0">
                  <a:moveTo>
                    <a:pt x="591" y="1"/>
                  </a:moveTo>
                  <a:cubicBezTo>
                    <a:pt x="405" y="1"/>
                    <a:pt x="321" y="193"/>
                    <a:pt x="189" y="297"/>
                  </a:cubicBezTo>
                  <a:cubicBezTo>
                    <a:pt x="100" y="374"/>
                    <a:pt x="0" y="474"/>
                    <a:pt x="144" y="629"/>
                  </a:cubicBezTo>
                  <a:cubicBezTo>
                    <a:pt x="499" y="540"/>
                    <a:pt x="698" y="330"/>
                    <a:pt x="698" y="20"/>
                  </a:cubicBezTo>
                  <a:cubicBezTo>
                    <a:pt x="659" y="7"/>
                    <a:pt x="623" y="1"/>
                    <a:pt x="591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11"/>
            <p:cNvSpPr/>
            <p:nvPr/>
          </p:nvSpPr>
          <p:spPr>
            <a:xfrm>
              <a:off x="7668488" y="4803169"/>
              <a:ext cx="26213" cy="23813"/>
            </a:xfrm>
            <a:custGeom>
              <a:avLst/>
              <a:gdLst/>
              <a:ahLst/>
              <a:cxnLst/>
              <a:rect l="l" t="t" r="r" b="b"/>
              <a:pathLst>
                <a:path w="699" h="635" extrusionOk="0">
                  <a:moveTo>
                    <a:pt x="78" y="1"/>
                  </a:moveTo>
                  <a:cubicBezTo>
                    <a:pt x="0" y="278"/>
                    <a:pt x="244" y="377"/>
                    <a:pt x="388" y="532"/>
                  </a:cubicBezTo>
                  <a:cubicBezTo>
                    <a:pt x="437" y="588"/>
                    <a:pt x="498" y="635"/>
                    <a:pt x="568" y="635"/>
                  </a:cubicBezTo>
                  <a:cubicBezTo>
                    <a:pt x="609" y="635"/>
                    <a:pt x="653" y="618"/>
                    <a:pt x="698" y="577"/>
                  </a:cubicBezTo>
                  <a:cubicBezTo>
                    <a:pt x="654" y="256"/>
                    <a:pt x="399" y="12"/>
                    <a:pt x="78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11"/>
            <p:cNvSpPr/>
            <p:nvPr/>
          </p:nvSpPr>
          <p:spPr>
            <a:xfrm>
              <a:off x="7718738" y="4850119"/>
              <a:ext cx="24150" cy="24188"/>
            </a:xfrm>
            <a:custGeom>
              <a:avLst/>
              <a:gdLst/>
              <a:ahLst/>
              <a:cxnLst/>
              <a:rect l="l" t="t" r="r" b="b"/>
              <a:pathLst>
                <a:path w="644" h="645" extrusionOk="0">
                  <a:moveTo>
                    <a:pt x="134" y="1"/>
                  </a:moveTo>
                  <a:cubicBezTo>
                    <a:pt x="1" y="89"/>
                    <a:pt x="45" y="200"/>
                    <a:pt x="123" y="289"/>
                  </a:cubicBezTo>
                  <a:cubicBezTo>
                    <a:pt x="239" y="426"/>
                    <a:pt x="305" y="645"/>
                    <a:pt x="542" y="645"/>
                  </a:cubicBezTo>
                  <a:cubicBezTo>
                    <a:pt x="553" y="645"/>
                    <a:pt x="565" y="644"/>
                    <a:pt x="577" y="643"/>
                  </a:cubicBezTo>
                  <a:cubicBezTo>
                    <a:pt x="643" y="333"/>
                    <a:pt x="433" y="45"/>
                    <a:pt x="134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11"/>
            <p:cNvSpPr/>
            <p:nvPr/>
          </p:nvSpPr>
          <p:spPr>
            <a:xfrm>
              <a:off x="7775663" y="4745006"/>
              <a:ext cx="29963" cy="14925"/>
            </a:xfrm>
            <a:custGeom>
              <a:avLst/>
              <a:gdLst/>
              <a:ahLst/>
              <a:cxnLst/>
              <a:rect l="l" t="t" r="r" b="b"/>
              <a:pathLst>
                <a:path w="799" h="398" extrusionOk="0">
                  <a:moveTo>
                    <a:pt x="665" y="0"/>
                  </a:moveTo>
                  <a:cubicBezTo>
                    <a:pt x="410" y="0"/>
                    <a:pt x="160" y="120"/>
                    <a:pt x="1" y="311"/>
                  </a:cubicBezTo>
                  <a:cubicBezTo>
                    <a:pt x="122" y="369"/>
                    <a:pt x="226" y="397"/>
                    <a:pt x="322" y="397"/>
                  </a:cubicBezTo>
                  <a:cubicBezTo>
                    <a:pt x="427" y="397"/>
                    <a:pt x="522" y="364"/>
                    <a:pt x="621" y="300"/>
                  </a:cubicBezTo>
                  <a:cubicBezTo>
                    <a:pt x="721" y="245"/>
                    <a:pt x="798" y="167"/>
                    <a:pt x="698" y="1"/>
                  </a:cubicBezTo>
                  <a:cubicBezTo>
                    <a:pt x="687" y="0"/>
                    <a:pt x="676" y="0"/>
                    <a:pt x="665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11"/>
            <p:cNvSpPr/>
            <p:nvPr/>
          </p:nvSpPr>
          <p:spPr>
            <a:xfrm>
              <a:off x="7717575" y="4802719"/>
              <a:ext cx="21563" cy="20850"/>
            </a:xfrm>
            <a:custGeom>
              <a:avLst/>
              <a:gdLst/>
              <a:ahLst/>
              <a:cxnLst/>
              <a:rect l="l" t="t" r="r" b="b"/>
              <a:pathLst>
                <a:path w="575" h="556" extrusionOk="0">
                  <a:moveTo>
                    <a:pt x="537" y="0"/>
                  </a:moveTo>
                  <a:cubicBezTo>
                    <a:pt x="234" y="0"/>
                    <a:pt x="1" y="258"/>
                    <a:pt x="54" y="556"/>
                  </a:cubicBezTo>
                  <a:cubicBezTo>
                    <a:pt x="342" y="544"/>
                    <a:pt x="575" y="301"/>
                    <a:pt x="575" y="2"/>
                  </a:cubicBezTo>
                  <a:cubicBezTo>
                    <a:pt x="562" y="1"/>
                    <a:pt x="550" y="0"/>
                    <a:pt x="537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11"/>
            <p:cNvSpPr/>
            <p:nvPr/>
          </p:nvSpPr>
          <p:spPr>
            <a:xfrm>
              <a:off x="7825088" y="4752506"/>
              <a:ext cx="17063" cy="26213"/>
            </a:xfrm>
            <a:custGeom>
              <a:avLst/>
              <a:gdLst/>
              <a:ahLst/>
              <a:cxnLst/>
              <a:rect l="l" t="t" r="r" b="b"/>
              <a:pathLst>
                <a:path w="455" h="699" extrusionOk="0">
                  <a:moveTo>
                    <a:pt x="159" y="0"/>
                  </a:moveTo>
                  <a:cubicBezTo>
                    <a:pt x="124" y="0"/>
                    <a:pt x="83" y="10"/>
                    <a:pt x="34" y="33"/>
                  </a:cubicBezTo>
                  <a:cubicBezTo>
                    <a:pt x="1" y="277"/>
                    <a:pt x="89" y="532"/>
                    <a:pt x="289" y="698"/>
                  </a:cubicBezTo>
                  <a:cubicBezTo>
                    <a:pt x="422" y="565"/>
                    <a:pt x="455" y="355"/>
                    <a:pt x="355" y="200"/>
                  </a:cubicBezTo>
                  <a:cubicBezTo>
                    <a:pt x="313" y="106"/>
                    <a:pt x="270" y="0"/>
                    <a:pt x="159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11"/>
            <p:cNvSpPr/>
            <p:nvPr/>
          </p:nvSpPr>
          <p:spPr>
            <a:xfrm>
              <a:off x="7833413" y="4713431"/>
              <a:ext cx="23700" cy="16275"/>
            </a:xfrm>
            <a:custGeom>
              <a:avLst/>
              <a:gdLst/>
              <a:ahLst/>
              <a:cxnLst/>
              <a:rect l="l" t="t" r="r" b="b"/>
              <a:pathLst>
                <a:path w="632" h="434" extrusionOk="0">
                  <a:moveTo>
                    <a:pt x="477" y="1"/>
                  </a:moveTo>
                  <a:cubicBezTo>
                    <a:pt x="299" y="78"/>
                    <a:pt x="67" y="101"/>
                    <a:pt x="0" y="378"/>
                  </a:cubicBezTo>
                  <a:cubicBezTo>
                    <a:pt x="83" y="415"/>
                    <a:pt x="159" y="434"/>
                    <a:pt x="227" y="434"/>
                  </a:cubicBezTo>
                  <a:cubicBezTo>
                    <a:pt x="340" y="434"/>
                    <a:pt x="434" y="382"/>
                    <a:pt x="510" y="278"/>
                  </a:cubicBezTo>
                  <a:cubicBezTo>
                    <a:pt x="587" y="189"/>
                    <a:pt x="632" y="90"/>
                    <a:pt x="477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11"/>
            <p:cNvSpPr/>
            <p:nvPr/>
          </p:nvSpPr>
          <p:spPr>
            <a:xfrm>
              <a:off x="7687163" y="4107431"/>
              <a:ext cx="32025" cy="14138"/>
            </a:xfrm>
            <a:custGeom>
              <a:avLst/>
              <a:gdLst/>
              <a:ahLst/>
              <a:cxnLst/>
              <a:rect l="l" t="t" r="r" b="b"/>
              <a:pathLst>
                <a:path w="854" h="377" extrusionOk="0">
                  <a:moveTo>
                    <a:pt x="628" y="0"/>
                  </a:moveTo>
                  <a:cubicBezTo>
                    <a:pt x="391" y="0"/>
                    <a:pt x="161" y="104"/>
                    <a:pt x="1" y="298"/>
                  </a:cubicBezTo>
                  <a:cubicBezTo>
                    <a:pt x="68" y="356"/>
                    <a:pt x="135" y="377"/>
                    <a:pt x="201" y="377"/>
                  </a:cubicBezTo>
                  <a:cubicBezTo>
                    <a:pt x="311" y="377"/>
                    <a:pt x="418" y="321"/>
                    <a:pt x="522" y="287"/>
                  </a:cubicBezTo>
                  <a:cubicBezTo>
                    <a:pt x="655" y="242"/>
                    <a:pt x="854" y="253"/>
                    <a:pt x="854" y="32"/>
                  </a:cubicBezTo>
                  <a:cubicBezTo>
                    <a:pt x="779" y="10"/>
                    <a:pt x="704" y="0"/>
                    <a:pt x="628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11"/>
            <p:cNvSpPr/>
            <p:nvPr/>
          </p:nvSpPr>
          <p:spPr>
            <a:xfrm>
              <a:off x="8263350" y="4014544"/>
              <a:ext cx="32438" cy="12975"/>
            </a:xfrm>
            <a:custGeom>
              <a:avLst/>
              <a:gdLst/>
              <a:ahLst/>
              <a:cxnLst/>
              <a:rect l="l" t="t" r="r" b="b"/>
              <a:pathLst>
                <a:path w="865" h="346" extrusionOk="0">
                  <a:moveTo>
                    <a:pt x="620" y="0"/>
                  </a:moveTo>
                  <a:cubicBezTo>
                    <a:pt x="385" y="0"/>
                    <a:pt x="157" y="102"/>
                    <a:pt x="1" y="282"/>
                  </a:cubicBezTo>
                  <a:cubicBezTo>
                    <a:pt x="77" y="325"/>
                    <a:pt x="167" y="345"/>
                    <a:pt x="262" y="345"/>
                  </a:cubicBezTo>
                  <a:cubicBezTo>
                    <a:pt x="486" y="345"/>
                    <a:pt x="733" y="233"/>
                    <a:pt x="865" y="38"/>
                  </a:cubicBezTo>
                  <a:cubicBezTo>
                    <a:pt x="784" y="13"/>
                    <a:pt x="702" y="0"/>
                    <a:pt x="620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11"/>
            <p:cNvSpPr/>
            <p:nvPr/>
          </p:nvSpPr>
          <p:spPr>
            <a:xfrm>
              <a:off x="8111738" y="3914494"/>
              <a:ext cx="160800" cy="39600"/>
            </a:xfrm>
            <a:custGeom>
              <a:avLst/>
              <a:gdLst/>
              <a:ahLst/>
              <a:cxnLst/>
              <a:rect l="l" t="t" r="r" b="b"/>
              <a:pathLst>
                <a:path w="4288" h="1056" extrusionOk="0">
                  <a:moveTo>
                    <a:pt x="3845" y="0"/>
                  </a:moveTo>
                  <a:cubicBezTo>
                    <a:pt x="3809" y="0"/>
                    <a:pt x="3769" y="2"/>
                    <a:pt x="3723" y="3"/>
                  </a:cubicBezTo>
                  <a:cubicBezTo>
                    <a:pt x="2870" y="48"/>
                    <a:pt x="2061" y="247"/>
                    <a:pt x="1241" y="458"/>
                  </a:cubicBezTo>
                  <a:cubicBezTo>
                    <a:pt x="920" y="546"/>
                    <a:pt x="610" y="657"/>
                    <a:pt x="299" y="790"/>
                  </a:cubicBezTo>
                  <a:cubicBezTo>
                    <a:pt x="189" y="856"/>
                    <a:pt x="89" y="923"/>
                    <a:pt x="0" y="1012"/>
                  </a:cubicBezTo>
                  <a:cubicBezTo>
                    <a:pt x="56" y="1034"/>
                    <a:pt x="111" y="1045"/>
                    <a:pt x="167" y="1056"/>
                  </a:cubicBezTo>
                  <a:cubicBezTo>
                    <a:pt x="200" y="1056"/>
                    <a:pt x="244" y="1056"/>
                    <a:pt x="288" y="1045"/>
                  </a:cubicBezTo>
                  <a:cubicBezTo>
                    <a:pt x="1485" y="591"/>
                    <a:pt x="2737" y="402"/>
                    <a:pt x="3988" y="258"/>
                  </a:cubicBezTo>
                  <a:cubicBezTo>
                    <a:pt x="4088" y="236"/>
                    <a:pt x="4188" y="203"/>
                    <a:pt x="4287" y="170"/>
                  </a:cubicBezTo>
                  <a:cubicBezTo>
                    <a:pt x="4103" y="31"/>
                    <a:pt x="4026" y="0"/>
                    <a:pt x="3845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11"/>
            <p:cNvSpPr/>
            <p:nvPr/>
          </p:nvSpPr>
          <p:spPr>
            <a:xfrm>
              <a:off x="8015363" y="3771656"/>
              <a:ext cx="32025" cy="23550"/>
            </a:xfrm>
            <a:custGeom>
              <a:avLst/>
              <a:gdLst/>
              <a:ahLst/>
              <a:cxnLst/>
              <a:rect l="l" t="t" r="r" b="b"/>
              <a:pathLst>
                <a:path w="854" h="628" extrusionOk="0">
                  <a:moveTo>
                    <a:pt x="262" y="0"/>
                  </a:moveTo>
                  <a:cubicBezTo>
                    <a:pt x="176" y="0"/>
                    <a:pt x="88" y="22"/>
                    <a:pt x="0" y="68"/>
                  </a:cubicBezTo>
                  <a:cubicBezTo>
                    <a:pt x="23" y="113"/>
                    <a:pt x="23" y="157"/>
                    <a:pt x="45" y="168"/>
                  </a:cubicBezTo>
                  <a:cubicBezTo>
                    <a:pt x="222" y="323"/>
                    <a:pt x="399" y="467"/>
                    <a:pt x="599" y="600"/>
                  </a:cubicBezTo>
                  <a:cubicBezTo>
                    <a:pt x="626" y="622"/>
                    <a:pt x="665" y="628"/>
                    <a:pt x="709" y="628"/>
                  </a:cubicBezTo>
                  <a:cubicBezTo>
                    <a:pt x="754" y="628"/>
                    <a:pt x="803" y="622"/>
                    <a:pt x="853" y="622"/>
                  </a:cubicBezTo>
                  <a:cubicBezTo>
                    <a:pt x="794" y="239"/>
                    <a:pt x="545" y="0"/>
                    <a:pt x="262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11"/>
            <p:cNvSpPr/>
            <p:nvPr/>
          </p:nvSpPr>
          <p:spPr>
            <a:xfrm>
              <a:off x="8202300" y="3652931"/>
              <a:ext cx="23700" cy="26588"/>
            </a:xfrm>
            <a:custGeom>
              <a:avLst/>
              <a:gdLst/>
              <a:ahLst/>
              <a:cxnLst/>
              <a:rect l="l" t="t" r="r" b="b"/>
              <a:pathLst>
                <a:path w="632" h="709" extrusionOk="0">
                  <a:moveTo>
                    <a:pt x="161" y="1"/>
                  </a:moveTo>
                  <a:cubicBezTo>
                    <a:pt x="105" y="1"/>
                    <a:pt x="51" y="38"/>
                    <a:pt x="0" y="132"/>
                  </a:cubicBezTo>
                  <a:cubicBezTo>
                    <a:pt x="189" y="299"/>
                    <a:pt x="167" y="653"/>
                    <a:pt x="554" y="709"/>
                  </a:cubicBezTo>
                  <a:cubicBezTo>
                    <a:pt x="632" y="376"/>
                    <a:pt x="477" y="199"/>
                    <a:pt x="288" y="55"/>
                  </a:cubicBezTo>
                  <a:cubicBezTo>
                    <a:pt x="246" y="22"/>
                    <a:pt x="203" y="1"/>
                    <a:pt x="161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11"/>
            <p:cNvSpPr/>
            <p:nvPr/>
          </p:nvSpPr>
          <p:spPr>
            <a:xfrm>
              <a:off x="8117138" y="3570394"/>
              <a:ext cx="18713" cy="18975"/>
            </a:xfrm>
            <a:custGeom>
              <a:avLst/>
              <a:gdLst/>
              <a:ahLst/>
              <a:cxnLst/>
              <a:rect l="l" t="t" r="r" b="b"/>
              <a:pathLst>
                <a:path w="499" h="506" extrusionOk="0">
                  <a:moveTo>
                    <a:pt x="180" y="1"/>
                  </a:moveTo>
                  <a:cubicBezTo>
                    <a:pt x="113" y="1"/>
                    <a:pt x="51" y="41"/>
                    <a:pt x="0" y="162"/>
                  </a:cubicBezTo>
                  <a:lnTo>
                    <a:pt x="377" y="506"/>
                  </a:lnTo>
                  <a:cubicBezTo>
                    <a:pt x="499" y="273"/>
                    <a:pt x="488" y="151"/>
                    <a:pt x="333" y="51"/>
                  </a:cubicBezTo>
                  <a:cubicBezTo>
                    <a:pt x="281" y="23"/>
                    <a:pt x="229" y="1"/>
                    <a:pt x="180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2" name="Google Shape;262;p11"/>
            <p:cNvGrpSpPr/>
            <p:nvPr/>
          </p:nvGrpSpPr>
          <p:grpSpPr>
            <a:xfrm>
              <a:off x="548563" y="1027081"/>
              <a:ext cx="647663" cy="681900"/>
              <a:chOff x="-781875" y="873206"/>
              <a:chExt cx="647663" cy="681900"/>
            </a:xfrm>
          </p:grpSpPr>
          <p:sp>
            <p:nvSpPr>
              <p:cNvPr id="263" name="Google Shape;263;p11"/>
              <p:cNvSpPr/>
              <p:nvPr/>
            </p:nvSpPr>
            <p:spPr>
              <a:xfrm>
                <a:off x="-757387" y="931931"/>
                <a:ext cx="623175" cy="623175"/>
              </a:xfrm>
              <a:custGeom>
                <a:avLst/>
                <a:gdLst/>
                <a:ahLst/>
                <a:cxnLst/>
                <a:rect l="l" t="t" r="r" b="b"/>
                <a:pathLst>
                  <a:path w="16618" h="16618" extrusionOk="0">
                    <a:moveTo>
                      <a:pt x="8309" y="0"/>
                    </a:moveTo>
                    <a:cubicBezTo>
                      <a:pt x="3723" y="0"/>
                      <a:pt x="1" y="3723"/>
                      <a:pt x="1" y="8309"/>
                    </a:cubicBezTo>
                    <a:cubicBezTo>
                      <a:pt x="1" y="12895"/>
                      <a:pt x="3723" y="16617"/>
                      <a:pt x="8309" y="16617"/>
                    </a:cubicBezTo>
                    <a:cubicBezTo>
                      <a:pt x="12895" y="16617"/>
                      <a:pt x="16617" y="12895"/>
                      <a:pt x="16617" y="8309"/>
                    </a:cubicBezTo>
                    <a:cubicBezTo>
                      <a:pt x="16617" y="3723"/>
                      <a:pt x="12895" y="0"/>
                      <a:pt x="8309" y="0"/>
                    </a:cubicBezTo>
                    <a:close/>
                  </a:path>
                </a:pathLst>
              </a:custGeom>
              <a:solidFill>
                <a:srgbClr val="5089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11"/>
              <p:cNvSpPr/>
              <p:nvPr/>
            </p:nvSpPr>
            <p:spPr>
              <a:xfrm>
                <a:off x="-781875" y="873206"/>
                <a:ext cx="638925" cy="632700"/>
              </a:xfrm>
              <a:custGeom>
                <a:avLst/>
                <a:gdLst/>
                <a:ahLst/>
                <a:cxnLst/>
                <a:rect l="l" t="t" r="r" b="b"/>
                <a:pathLst>
                  <a:path w="17038" h="16872" extrusionOk="0">
                    <a:moveTo>
                      <a:pt x="8463" y="602"/>
                    </a:moveTo>
                    <a:cubicBezTo>
                      <a:pt x="12773" y="602"/>
                      <a:pt x="16307" y="4111"/>
                      <a:pt x="16362" y="8479"/>
                    </a:cubicBezTo>
                    <a:cubicBezTo>
                      <a:pt x="16406" y="12910"/>
                      <a:pt x="12751" y="16466"/>
                      <a:pt x="8419" y="16466"/>
                    </a:cubicBezTo>
                    <a:cubicBezTo>
                      <a:pt x="8386" y="16466"/>
                      <a:pt x="8353" y="16467"/>
                      <a:pt x="8320" y="16467"/>
                    </a:cubicBezTo>
                    <a:cubicBezTo>
                      <a:pt x="4088" y="16467"/>
                      <a:pt x="543" y="12954"/>
                      <a:pt x="488" y="8656"/>
                    </a:cubicBezTo>
                    <a:cubicBezTo>
                      <a:pt x="421" y="4258"/>
                      <a:pt x="3944" y="647"/>
                      <a:pt x="8342" y="603"/>
                    </a:cubicBezTo>
                    <a:cubicBezTo>
                      <a:pt x="8382" y="602"/>
                      <a:pt x="8423" y="602"/>
                      <a:pt x="8463" y="602"/>
                    </a:cubicBezTo>
                    <a:close/>
                    <a:moveTo>
                      <a:pt x="8415" y="1"/>
                    </a:moveTo>
                    <a:cubicBezTo>
                      <a:pt x="3813" y="1"/>
                      <a:pt x="57" y="3758"/>
                      <a:pt x="100" y="8390"/>
                    </a:cubicBezTo>
                    <a:cubicBezTo>
                      <a:pt x="0" y="12921"/>
                      <a:pt x="3556" y="16688"/>
                      <a:pt x="8076" y="16865"/>
                    </a:cubicBezTo>
                    <a:cubicBezTo>
                      <a:pt x="8189" y="16869"/>
                      <a:pt x="8302" y="16871"/>
                      <a:pt x="8415" y="16871"/>
                    </a:cubicBezTo>
                    <a:cubicBezTo>
                      <a:pt x="12767" y="16871"/>
                      <a:pt x="16468" y="13554"/>
                      <a:pt x="16694" y="8911"/>
                    </a:cubicBezTo>
                    <a:cubicBezTo>
                      <a:pt x="17038" y="4203"/>
                      <a:pt x="13393" y="160"/>
                      <a:pt x="8674" y="4"/>
                    </a:cubicBezTo>
                    <a:cubicBezTo>
                      <a:pt x="8588" y="2"/>
                      <a:pt x="8501" y="1"/>
                      <a:pt x="8415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65" name="Google Shape;265;p11"/>
            <p:cNvSpPr/>
            <p:nvPr/>
          </p:nvSpPr>
          <p:spPr>
            <a:xfrm>
              <a:off x="-136387" y="2279944"/>
              <a:ext cx="562913" cy="504788"/>
            </a:xfrm>
            <a:custGeom>
              <a:avLst/>
              <a:gdLst/>
              <a:ahLst/>
              <a:cxnLst/>
              <a:rect l="l" t="t" r="r" b="b"/>
              <a:pathLst>
                <a:path w="15011" h="13461" fill="none" extrusionOk="0">
                  <a:moveTo>
                    <a:pt x="12773" y="12197"/>
                  </a:moveTo>
                  <a:cubicBezTo>
                    <a:pt x="10846" y="12552"/>
                    <a:pt x="9660" y="11621"/>
                    <a:pt x="9250" y="9428"/>
                  </a:cubicBezTo>
                  <a:lnTo>
                    <a:pt x="8320" y="4487"/>
                  </a:lnTo>
                  <a:lnTo>
                    <a:pt x="6503" y="4831"/>
                  </a:lnTo>
                  <a:lnTo>
                    <a:pt x="7965" y="12585"/>
                  </a:lnTo>
                  <a:cubicBezTo>
                    <a:pt x="7977" y="12685"/>
                    <a:pt x="7921" y="12784"/>
                    <a:pt x="7833" y="12818"/>
                  </a:cubicBezTo>
                  <a:cubicBezTo>
                    <a:pt x="7700" y="12873"/>
                    <a:pt x="7456" y="12962"/>
                    <a:pt x="7101" y="13083"/>
                  </a:cubicBezTo>
                  <a:cubicBezTo>
                    <a:pt x="6492" y="13305"/>
                    <a:pt x="5839" y="13438"/>
                    <a:pt x="5185" y="13460"/>
                  </a:cubicBezTo>
                  <a:cubicBezTo>
                    <a:pt x="4919" y="13460"/>
                    <a:pt x="4653" y="13405"/>
                    <a:pt x="4421" y="13294"/>
                  </a:cubicBezTo>
                  <a:cubicBezTo>
                    <a:pt x="4177" y="13172"/>
                    <a:pt x="3977" y="12973"/>
                    <a:pt x="3845" y="12740"/>
                  </a:cubicBezTo>
                  <a:cubicBezTo>
                    <a:pt x="3689" y="12452"/>
                    <a:pt x="3579" y="12131"/>
                    <a:pt x="3534" y="11810"/>
                  </a:cubicBezTo>
                  <a:lnTo>
                    <a:pt x="2371" y="5606"/>
                  </a:lnTo>
                  <a:lnTo>
                    <a:pt x="1042" y="5861"/>
                  </a:lnTo>
                  <a:cubicBezTo>
                    <a:pt x="964" y="5872"/>
                    <a:pt x="887" y="5839"/>
                    <a:pt x="842" y="5783"/>
                  </a:cubicBezTo>
                  <a:cubicBezTo>
                    <a:pt x="687" y="5595"/>
                    <a:pt x="554" y="5384"/>
                    <a:pt x="433" y="5163"/>
                  </a:cubicBezTo>
                  <a:cubicBezTo>
                    <a:pt x="278" y="4897"/>
                    <a:pt x="167" y="4598"/>
                    <a:pt x="111" y="4288"/>
                  </a:cubicBezTo>
                  <a:cubicBezTo>
                    <a:pt x="1" y="3678"/>
                    <a:pt x="56" y="3202"/>
                    <a:pt x="300" y="2870"/>
                  </a:cubicBezTo>
                  <a:cubicBezTo>
                    <a:pt x="532" y="2526"/>
                    <a:pt x="909" y="2305"/>
                    <a:pt x="1319" y="2238"/>
                  </a:cubicBezTo>
                  <a:lnTo>
                    <a:pt x="13183" y="12"/>
                  </a:lnTo>
                  <a:cubicBezTo>
                    <a:pt x="13250" y="1"/>
                    <a:pt x="13327" y="23"/>
                    <a:pt x="13382" y="89"/>
                  </a:cubicBezTo>
                  <a:cubicBezTo>
                    <a:pt x="13538" y="278"/>
                    <a:pt x="13670" y="488"/>
                    <a:pt x="13792" y="710"/>
                  </a:cubicBezTo>
                  <a:cubicBezTo>
                    <a:pt x="13947" y="975"/>
                    <a:pt x="14058" y="1275"/>
                    <a:pt x="14114" y="1585"/>
                  </a:cubicBezTo>
                  <a:cubicBezTo>
                    <a:pt x="14224" y="2194"/>
                    <a:pt x="14158" y="2670"/>
                    <a:pt x="13925" y="3003"/>
                  </a:cubicBezTo>
                  <a:cubicBezTo>
                    <a:pt x="13682" y="3346"/>
                    <a:pt x="13316" y="3568"/>
                    <a:pt x="12906" y="3634"/>
                  </a:cubicBezTo>
                  <a:lnTo>
                    <a:pt x="12463" y="3712"/>
                  </a:lnTo>
                  <a:lnTo>
                    <a:pt x="13216" y="7733"/>
                  </a:lnTo>
                  <a:cubicBezTo>
                    <a:pt x="13294" y="8121"/>
                    <a:pt x="13427" y="8386"/>
                    <a:pt x="13604" y="8519"/>
                  </a:cubicBezTo>
                  <a:cubicBezTo>
                    <a:pt x="13792" y="8652"/>
                    <a:pt x="14069" y="8686"/>
                    <a:pt x="14424" y="8619"/>
                  </a:cubicBezTo>
                  <a:cubicBezTo>
                    <a:pt x="14523" y="8597"/>
                    <a:pt x="14612" y="8652"/>
                    <a:pt x="14656" y="8741"/>
                  </a:cubicBezTo>
                  <a:cubicBezTo>
                    <a:pt x="14767" y="8985"/>
                    <a:pt x="14856" y="9262"/>
                    <a:pt x="14900" y="9527"/>
                  </a:cubicBezTo>
                  <a:cubicBezTo>
                    <a:pt x="15011" y="10104"/>
                    <a:pt x="14889" y="10691"/>
                    <a:pt x="14568" y="11167"/>
                  </a:cubicBezTo>
                  <a:cubicBezTo>
                    <a:pt x="14235" y="11688"/>
                    <a:pt x="13637" y="12031"/>
                    <a:pt x="12773" y="12197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11"/>
            <p:cNvSpPr/>
            <p:nvPr/>
          </p:nvSpPr>
          <p:spPr>
            <a:xfrm>
              <a:off x="7257825" y="535631"/>
              <a:ext cx="510975" cy="519300"/>
            </a:xfrm>
            <a:custGeom>
              <a:avLst/>
              <a:gdLst/>
              <a:ahLst/>
              <a:cxnLst/>
              <a:rect l="l" t="t" r="r" b="b"/>
              <a:pathLst>
                <a:path w="13626" h="13848" fill="none" extrusionOk="0">
                  <a:moveTo>
                    <a:pt x="1562" y="10978"/>
                  </a:moveTo>
                  <a:cubicBezTo>
                    <a:pt x="1551" y="10978"/>
                    <a:pt x="1551" y="10978"/>
                    <a:pt x="1540" y="10967"/>
                  </a:cubicBezTo>
                  <a:cubicBezTo>
                    <a:pt x="1241" y="10779"/>
                    <a:pt x="964" y="10535"/>
                    <a:pt x="742" y="10269"/>
                  </a:cubicBezTo>
                  <a:cubicBezTo>
                    <a:pt x="532" y="10015"/>
                    <a:pt x="355" y="9738"/>
                    <a:pt x="233" y="9439"/>
                  </a:cubicBezTo>
                  <a:cubicBezTo>
                    <a:pt x="111" y="9162"/>
                    <a:pt x="33" y="8874"/>
                    <a:pt x="22" y="8574"/>
                  </a:cubicBezTo>
                  <a:cubicBezTo>
                    <a:pt x="0" y="8298"/>
                    <a:pt x="44" y="8032"/>
                    <a:pt x="155" y="7777"/>
                  </a:cubicBezTo>
                  <a:cubicBezTo>
                    <a:pt x="332" y="7400"/>
                    <a:pt x="731" y="7090"/>
                    <a:pt x="1385" y="6824"/>
                  </a:cubicBezTo>
                  <a:lnTo>
                    <a:pt x="4431" y="5528"/>
                  </a:lnTo>
                  <a:lnTo>
                    <a:pt x="2925" y="1429"/>
                  </a:lnTo>
                  <a:cubicBezTo>
                    <a:pt x="2903" y="1363"/>
                    <a:pt x="2914" y="1285"/>
                    <a:pt x="2958" y="1230"/>
                  </a:cubicBezTo>
                  <a:cubicBezTo>
                    <a:pt x="3146" y="997"/>
                    <a:pt x="3368" y="798"/>
                    <a:pt x="3612" y="621"/>
                  </a:cubicBezTo>
                  <a:cubicBezTo>
                    <a:pt x="3855" y="432"/>
                    <a:pt x="4132" y="288"/>
                    <a:pt x="4420" y="189"/>
                  </a:cubicBezTo>
                  <a:cubicBezTo>
                    <a:pt x="4697" y="89"/>
                    <a:pt x="4996" y="34"/>
                    <a:pt x="5284" y="11"/>
                  </a:cubicBezTo>
                  <a:cubicBezTo>
                    <a:pt x="5583" y="0"/>
                    <a:pt x="5871" y="56"/>
                    <a:pt x="6137" y="178"/>
                  </a:cubicBezTo>
                  <a:cubicBezTo>
                    <a:pt x="6614" y="388"/>
                    <a:pt x="6968" y="798"/>
                    <a:pt x="7101" y="1307"/>
                  </a:cubicBezTo>
                  <a:lnTo>
                    <a:pt x="8153" y="4476"/>
                  </a:lnTo>
                  <a:lnTo>
                    <a:pt x="12197" y="2825"/>
                  </a:lnTo>
                  <a:cubicBezTo>
                    <a:pt x="12274" y="2792"/>
                    <a:pt x="12352" y="2814"/>
                    <a:pt x="12418" y="2858"/>
                  </a:cubicBezTo>
                  <a:cubicBezTo>
                    <a:pt x="12850" y="3268"/>
                    <a:pt x="13194" y="3767"/>
                    <a:pt x="13404" y="4321"/>
                  </a:cubicBezTo>
                  <a:cubicBezTo>
                    <a:pt x="13626" y="4852"/>
                    <a:pt x="13626" y="5451"/>
                    <a:pt x="13404" y="5982"/>
                  </a:cubicBezTo>
                  <a:cubicBezTo>
                    <a:pt x="13293" y="6215"/>
                    <a:pt x="13138" y="6414"/>
                    <a:pt x="12950" y="6569"/>
                  </a:cubicBezTo>
                  <a:cubicBezTo>
                    <a:pt x="12706" y="6758"/>
                    <a:pt x="12429" y="6913"/>
                    <a:pt x="12141" y="7012"/>
                  </a:cubicBezTo>
                  <a:lnTo>
                    <a:pt x="9605" y="8032"/>
                  </a:lnTo>
                  <a:lnTo>
                    <a:pt x="10934" y="12485"/>
                  </a:lnTo>
                  <a:cubicBezTo>
                    <a:pt x="10956" y="12551"/>
                    <a:pt x="10934" y="12629"/>
                    <a:pt x="10890" y="12684"/>
                  </a:cubicBezTo>
                  <a:cubicBezTo>
                    <a:pt x="10502" y="13138"/>
                    <a:pt x="9992" y="13482"/>
                    <a:pt x="9416" y="13681"/>
                  </a:cubicBezTo>
                  <a:cubicBezTo>
                    <a:pt x="8862" y="13847"/>
                    <a:pt x="8264" y="13803"/>
                    <a:pt x="7743" y="13559"/>
                  </a:cubicBezTo>
                  <a:cubicBezTo>
                    <a:pt x="7500" y="13438"/>
                    <a:pt x="7289" y="13282"/>
                    <a:pt x="7123" y="13083"/>
                  </a:cubicBezTo>
                  <a:cubicBezTo>
                    <a:pt x="6891" y="12839"/>
                    <a:pt x="6735" y="12540"/>
                    <a:pt x="6658" y="12230"/>
                  </a:cubicBezTo>
                  <a:lnTo>
                    <a:pt x="5827" y="9239"/>
                  </a:lnTo>
                  <a:lnTo>
                    <a:pt x="1728" y="10989"/>
                  </a:lnTo>
                  <a:cubicBezTo>
                    <a:pt x="1673" y="11000"/>
                    <a:pt x="1618" y="11000"/>
                    <a:pt x="1562" y="10978"/>
                  </a:cubicBezTo>
                  <a:close/>
                  <a:moveTo>
                    <a:pt x="1462" y="7012"/>
                  </a:move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11"/>
            <p:cNvSpPr/>
            <p:nvPr/>
          </p:nvSpPr>
          <p:spPr>
            <a:xfrm>
              <a:off x="585600" y="3165619"/>
              <a:ext cx="403425" cy="432900"/>
            </a:xfrm>
            <a:custGeom>
              <a:avLst/>
              <a:gdLst/>
              <a:ahLst/>
              <a:cxnLst/>
              <a:rect l="l" t="t" r="r" b="b"/>
              <a:pathLst>
                <a:path w="10758" h="11544" fill="none" extrusionOk="0">
                  <a:moveTo>
                    <a:pt x="6160" y="11543"/>
                  </a:moveTo>
                  <a:cubicBezTo>
                    <a:pt x="5351" y="11543"/>
                    <a:pt x="4410" y="11333"/>
                    <a:pt x="3346" y="10923"/>
                  </a:cubicBezTo>
                  <a:cubicBezTo>
                    <a:pt x="3180" y="10857"/>
                    <a:pt x="2981" y="10779"/>
                    <a:pt x="2737" y="10668"/>
                  </a:cubicBezTo>
                  <a:cubicBezTo>
                    <a:pt x="2493" y="10557"/>
                    <a:pt x="2272" y="10447"/>
                    <a:pt x="2028" y="10314"/>
                  </a:cubicBezTo>
                  <a:cubicBezTo>
                    <a:pt x="1784" y="10192"/>
                    <a:pt x="1552" y="10059"/>
                    <a:pt x="1319" y="9904"/>
                  </a:cubicBezTo>
                  <a:cubicBezTo>
                    <a:pt x="1097" y="9760"/>
                    <a:pt x="887" y="9605"/>
                    <a:pt x="699" y="9428"/>
                  </a:cubicBezTo>
                  <a:cubicBezTo>
                    <a:pt x="167" y="8940"/>
                    <a:pt x="1" y="8364"/>
                    <a:pt x="244" y="7766"/>
                  </a:cubicBezTo>
                  <a:lnTo>
                    <a:pt x="3014" y="676"/>
                  </a:lnTo>
                  <a:cubicBezTo>
                    <a:pt x="3091" y="432"/>
                    <a:pt x="3258" y="244"/>
                    <a:pt x="3490" y="133"/>
                  </a:cubicBezTo>
                  <a:cubicBezTo>
                    <a:pt x="3701" y="45"/>
                    <a:pt x="3933" y="0"/>
                    <a:pt x="4166" y="23"/>
                  </a:cubicBezTo>
                  <a:cubicBezTo>
                    <a:pt x="4653" y="45"/>
                    <a:pt x="5141" y="133"/>
                    <a:pt x="5606" y="266"/>
                  </a:cubicBezTo>
                  <a:cubicBezTo>
                    <a:pt x="6171" y="421"/>
                    <a:pt x="6714" y="599"/>
                    <a:pt x="7257" y="809"/>
                  </a:cubicBezTo>
                  <a:cubicBezTo>
                    <a:pt x="8586" y="1330"/>
                    <a:pt x="9539" y="1961"/>
                    <a:pt x="10092" y="2703"/>
                  </a:cubicBezTo>
                  <a:cubicBezTo>
                    <a:pt x="10657" y="3468"/>
                    <a:pt x="10757" y="4354"/>
                    <a:pt x="10380" y="5329"/>
                  </a:cubicBezTo>
                  <a:cubicBezTo>
                    <a:pt x="10203" y="5805"/>
                    <a:pt x="9871" y="6204"/>
                    <a:pt x="9428" y="6459"/>
                  </a:cubicBezTo>
                  <a:cubicBezTo>
                    <a:pt x="9140" y="6625"/>
                    <a:pt x="8830" y="6725"/>
                    <a:pt x="8508" y="6769"/>
                  </a:cubicBezTo>
                  <a:cubicBezTo>
                    <a:pt x="8785" y="7057"/>
                    <a:pt x="8996" y="7411"/>
                    <a:pt x="9140" y="7788"/>
                  </a:cubicBezTo>
                  <a:cubicBezTo>
                    <a:pt x="9350" y="8353"/>
                    <a:pt x="9339" y="8984"/>
                    <a:pt x="9095" y="9538"/>
                  </a:cubicBezTo>
                  <a:cubicBezTo>
                    <a:pt x="8686" y="10613"/>
                    <a:pt x="7966" y="11255"/>
                    <a:pt x="6957" y="11466"/>
                  </a:cubicBezTo>
                  <a:cubicBezTo>
                    <a:pt x="6692" y="11510"/>
                    <a:pt x="6426" y="11543"/>
                    <a:pt x="6160" y="11543"/>
                  </a:cubicBezTo>
                  <a:close/>
                  <a:moveTo>
                    <a:pt x="5229" y="9151"/>
                  </a:moveTo>
                  <a:cubicBezTo>
                    <a:pt x="4930" y="9139"/>
                    <a:pt x="4620" y="9084"/>
                    <a:pt x="4343" y="8962"/>
                  </a:cubicBezTo>
                  <a:cubicBezTo>
                    <a:pt x="4133" y="8885"/>
                    <a:pt x="3922" y="8796"/>
                    <a:pt x="3701" y="8685"/>
                  </a:cubicBezTo>
                  <a:cubicBezTo>
                    <a:pt x="3501" y="8597"/>
                    <a:pt x="3313" y="8497"/>
                    <a:pt x="3147" y="8364"/>
                  </a:cubicBezTo>
                  <a:cubicBezTo>
                    <a:pt x="3069" y="8309"/>
                    <a:pt x="3036" y="8209"/>
                    <a:pt x="3080" y="8131"/>
                  </a:cubicBezTo>
                  <a:lnTo>
                    <a:pt x="3800" y="6270"/>
                  </a:lnTo>
                  <a:cubicBezTo>
                    <a:pt x="3822" y="6215"/>
                    <a:pt x="3856" y="6182"/>
                    <a:pt x="3911" y="6160"/>
                  </a:cubicBezTo>
                  <a:cubicBezTo>
                    <a:pt x="3966" y="6137"/>
                    <a:pt x="4022" y="6137"/>
                    <a:pt x="4066" y="6160"/>
                  </a:cubicBezTo>
                  <a:lnTo>
                    <a:pt x="5318" y="6647"/>
                  </a:lnTo>
                  <a:cubicBezTo>
                    <a:pt x="5816" y="6835"/>
                    <a:pt x="6149" y="7057"/>
                    <a:pt x="6348" y="7323"/>
                  </a:cubicBezTo>
                  <a:cubicBezTo>
                    <a:pt x="6559" y="7611"/>
                    <a:pt x="6581" y="7965"/>
                    <a:pt x="6426" y="8364"/>
                  </a:cubicBezTo>
                  <a:cubicBezTo>
                    <a:pt x="6293" y="8752"/>
                    <a:pt x="5972" y="9040"/>
                    <a:pt x="5562" y="9117"/>
                  </a:cubicBezTo>
                  <a:cubicBezTo>
                    <a:pt x="5451" y="9139"/>
                    <a:pt x="5340" y="9151"/>
                    <a:pt x="5229" y="9151"/>
                  </a:cubicBezTo>
                  <a:close/>
                  <a:moveTo>
                    <a:pt x="6581" y="5307"/>
                  </a:moveTo>
                  <a:cubicBezTo>
                    <a:pt x="6293" y="5296"/>
                    <a:pt x="6016" y="5229"/>
                    <a:pt x="5750" y="5118"/>
                  </a:cubicBezTo>
                  <a:lnTo>
                    <a:pt x="4642" y="4686"/>
                  </a:lnTo>
                  <a:cubicBezTo>
                    <a:pt x="4587" y="4664"/>
                    <a:pt x="4554" y="4620"/>
                    <a:pt x="4531" y="4575"/>
                  </a:cubicBezTo>
                  <a:cubicBezTo>
                    <a:pt x="4509" y="4520"/>
                    <a:pt x="4509" y="4465"/>
                    <a:pt x="4531" y="4420"/>
                  </a:cubicBezTo>
                  <a:lnTo>
                    <a:pt x="5229" y="2615"/>
                  </a:lnTo>
                  <a:cubicBezTo>
                    <a:pt x="5263" y="2526"/>
                    <a:pt x="5362" y="2471"/>
                    <a:pt x="5462" y="2482"/>
                  </a:cubicBezTo>
                  <a:cubicBezTo>
                    <a:pt x="5628" y="2526"/>
                    <a:pt x="5805" y="2570"/>
                    <a:pt x="5972" y="2626"/>
                  </a:cubicBezTo>
                  <a:cubicBezTo>
                    <a:pt x="6171" y="2692"/>
                    <a:pt x="6348" y="2759"/>
                    <a:pt x="6514" y="2814"/>
                  </a:cubicBezTo>
                  <a:cubicBezTo>
                    <a:pt x="7013" y="3013"/>
                    <a:pt x="7345" y="3246"/>
                    <a:pt x="7534" y="3545"/>
                  </a:cubicBezTo>
                  <a:cubicBezTo>
                    <a:pt x="7733" y="3822"/>
                    <a:pt x="7777" y="4199"/>
                    <a:pt x="7644" y="4520"/>
                  </a:cubicBezTo>
                  <a:cubicBezTo>
                    <a:pt x="7511" y="4985"/>
                    <a:pt x="7068" y="5307"/>
                    <a:pt x="6581" y="5307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11"/>
            <p:cNvSpPr/>
            <p:nvPr/>
          </p:nvSpPr>
          <p:spPr>
            <a:xfrm>
              <a:off x="8921363" y="2286131"/>
              <a:ext cx="537188" cy="387300"/>
            </a:xfrm>
            <a:custGeom>
              <a:avLst/>
              <a:gdLst/>
              <a:ahLst/>
              <a:cxnLst/>
              <a:rect l="l" t="t" r="r" b="b"/>
              <a:pathLst>
                <a:path w="14325" h="10328" extrusionOk="0">
                  <a:moveTo>
                    <a:pt x="12131" y="1"/>
                  </a:moveTo>
                  <a:cubicBezTo>
                    <a:pt x="10574" y="1"/>
                    <a:pt x="8025" y="1098"/>
                    <a:pt x="5518" y="2971"/>
                  </a:cubicBezTo>
                  <a:cubicBezTo>
                    <a:pt x="2072" y="5541"/>
                    <a:pt x="1" y="8620"/>
                    <a:pt x="909" y="9839"/>
                  </a:cubicBezTo>
                  <a:cubicBezTo>
                    <a:pt x="1159" y="10170"/>
                    <a:pt x="1606" y="10327"/>
                    <a:pt x="2195" y="10327"/>
                  </a:cubicBezTo>
                  <a:cubicBezTo>
                    <a:pt x="3752" y="10327"/>
                    <a:pt x="6300" y="9230"/>
                    <a:pt x="8808" y="7357"/>
                  </a:cubicBezTo>
                  <a:cubicBezTo>
                    <a:pt x="12253" y="4787"/>
                    <a:pt x="14324" y="1708"/>
                    <a:pt x="13416" y="489"/>
                  </a:cubicBezTo>
                  <a:cubicBezTo>
                    <a:pt x="13167" y="158"/>
                    <a:pt x="12720" y="1"/>
                    <a:pt x="12131" y="1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11"/>
            <p:cNvSpPr/>
            <p:nvPr/>
          </p:nvSpPr>
          <p:spPr>
            <a:xfrm>
              <a:off x="9496313" y="2041519"/>
              <a:ext cx="239325" cy="278775"/>
            </a:xfrm>
            <a:custGeom>
              <a:avLst/>
              <a:gdLst/>
              <a:ahLst/>
              <a:cxnLst/>
              <a:rect l="l" t="t" r="r" b="b"/>
              <a:pathLst>
                <a:path w="6382" h="7434" fill="none" extrusionOk="0">
                  <a:moveTo>
                    <a:pt x="0" y="1396"/>
                  </a:moveTo>
                  <a:lnTo>
                    <a:pt x="1862" y="0"/>
                  </a:lnTo>
                  <a:lnTo>
                    <a:pt x="6381" y="6037"/>
                  </a:lnTo>
                  <a:lnTo>
                    <a:pt x="4520" y="7433"/>
                  </a:lnTo>
                  <a:close/>
                </a:path>
              </a:pathLst>
            </a:custGeom>
            <a:noFill/>
            <a:ln w="85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11"/>
            <p:cNvSpPr/>
            <p:nvPr/>
          </p:nvSpPr>
          <p:spPr>
            <a:xfrm>
              <a:off x="8565788" y="2659219"/>
              <a:ext cx="341513" cy="313688"/>
            </a:xfrm>
            <a:custGeom>
              <a:avLst/>
              <a:gdLst/>
              <a:ahLst/>
              <a:cxnLst/>
              <a:rect l="l" t="t" r="r" b="b"/>
              <a:pathLst>
                <a:path w="9107" h="8365" fill="none" extrusionOk="0">
                  <a:moveTo>
                    <a:pt x="355" y="7877"/>
                  </a:moveTo>
                  <a:cubicBezTo>
                    <a:pt x="720" y="8364"/>
                    <a:pt x="4675" y="7589"/>
                    <a:pt x="6747" y="7157"/>
                  </a:cubicBezTo>
                  <a:lnTo>
                    <a:pt x="7068" y="7567"/>
                  </a:lnTo>
                  <a:lnTo>
                    <a:pt x="8497" y="6503"/>
                  </a:lnTo>
                  <a:lnTo>
                    <a:pt x="8497" y="6503"/>
                  </a:lnTo>
                  <a:lnTo>
                    <a:pt x="9106" y="6038"/>
                  </a:lnTo>
                  <a:lnTo>
                    <a:pt x="4598" y="1"/>
                  </a:lnTo>
                  <a:lnTo>
                    <a:pt x="3977" y="455"/>
                  </a:lnTo>
                  <a:lnTo>
                    <a:pt x="3479" y="831"/>
                  </a:lnTo>
                  <a:lnTo>
                    <a:pt x="2548" y="1518"/>
                  </a:lnTo>
                  <a:lnTo>
                    <a:pt x="2858" y="1939"/>
                  </a:lnTo>
                  <a:cubicBezTo>
                    <a:pt x="1861" y="3811"/>
                    <a:pt x="0" y="7389"/>
                    <a:pt x="355" y="7877"/>
                  </a:cubicBezTo>
                  <a:close/>
                </a:path>
              </a:pathLst>
            </a:custGeom>
            <a:noFill/>
            <a:ln w="85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11"/>
            <p:cNvSpPr/>
            <p:nvPr/>
          </p:nvSpPr>
          <p:spPr>
            <a:xfrm>
              <a:off x="9454763" y="2093006"/>
              <a:ext cx="210675" cy="257175"/>
            </a:xfrm>
            <a:custGeom>
              <a:avLst/>
              <a:gdLst/>
              <a:ahLst/>
              <a:cxnLst/>
              <a:rect l="l" t="t" r="r" b="b"/>
              <a:pathLst>
                <a:path w="5618" h="6858" fill="none" extrusionOk="0">
                  <a:moveTo>
                    <a:pt x="4520" y="6858"/>
                  </a:moveTo>
                  <a:lnTo>
                    <a:pt x="5617" y="6038"/>
                  </a:lnTo>
                  <a:lnTo>
                    <a:pt x="5617" y="6038"/>
                  </a:lnTo>
                  <a:lnTo>
                    <a:pt x="1097" y="1"/>
                  </a:lnTo>
                  <a:lnTo>
                    <a:pt x="1" y="820"/>
                  </a:lnTo>
                  <a:close/>
                </a:path>
              </a:pathLst>
            </a:custGeom>
            <a:noFill/>
            <a:ln w="85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11"/>
            <p:cNvSpPr/>
            <p:nvPr/>
          </p:nvSpPr>
          <p:spPr>
            <a:xfrm>
              <a:off x="8738175" y="2629744"/>
              <a:ext cx="208988" cy="256350"/>
            </a:xfrm>
            <a:custGeom>
              <a:avLst/>
              <a:gdLst/>
              <a:ahLst/>
              <a:cxnLst/>
              <a:rect l="l" t="t" r="r" b="b"/>
              <a:pathLst>
                <a:path w="5573" h="6836" fill="none" extrusionOk="0">
                  <a:moveTo>
                    <a:pt x="4520" y="6835"/>
                  </a:moveTo>
                  <a:lnTo>
                    <a:pt x="5573" y="6049"/>
                  </a:lnTo>
                  <a:lnTo>
                    <a:pt x="1053" y="0"/>
                  </a:lnTo>
                  <a:lnTo>
                    <a:pt x="1" y="787"/>
                  </a:lnTo>
                  <a:close/>
                </a:path>
              </a:pathLst>
            </a:custGeom>
            <a:noFill/>
            <a:ln w="85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11"/>
            <p:cNvSpPr/>
            <p:nvPr/>
          </p:nvSpPr>
          <p:spPr>
            <a:xfrm>
              <a:off x="8778075" y="2184806"/>
              <a:ext cx="765638" cy="672600"/>
            </a:xfrm>
            <a:custGeom>
              <a:avLst/>
              <a:gdLst/>
              <a:ahLst/>
              <a:cxnLst/>
              <a:rect l="l" t="t" r="r" b="b"/>
              <a:pathLst>
                <a:path w="20417" h="17936" fill="none" extrusionOk="0">
                  <a:moveTo>
                    <a:pt x="0" y="11887"/>
                  </a:moveTo>
                  <a:lnTo>
                    <a:pt x="15897" y="1"/>
                  </a:lnTo>
                  <a:lnTo>
                    <a:pt x="20416" y="6049"/>
                  </a:lnTo>
                  <a:lnTo>
                    <a:pt x="4509" y="17936"/>
                  </a:lnTo>
                  <a:close/>
                </a:path>
              </a:pathLst>
            </a:custGeom>
            <a:noFill/>
            <a:ln w="85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11"/>
            <p:cNvSpPr/>
            <p:nvPr/>
          </p:nvSpPr>
          <p:spPr>
            <a:xfrm>
              <a:off x="8892300" y="2299481"/>
              <a:ext cx="536738" cy="441600"/>
            </a:xfrm>
            <a:custGeom>
              <a:avLst/>
              <a:gdLst/>
              <a:ahLst/>
              <a:cxnLst/>
              <a:rect l="l" t="t" r="r" b="b"/>
              <a:pathLst>
                <a:path w="14313" h="11776" fill="none" extrusionOk="0">
                  <a:moveTo>
                    <a:pt x="909" y="10557"/>
                  </a:moveTo>
                  <a:cubicBezTo>
                    <a:pt x="0" y="9350"/>
                    <a:pt x="2061" y="6270"/>
                    <a:pt x="5506" y="3689"/>
                  </a:cubicBezTo>
                  <a:cubicBezTo>
                    <a:pt x="8962" y="1119"/>
                    <a:pt x="12496" y="0"/>
                    <a:pt x="13405" y="1219"/>
                  </a:cubicBezTo>
                  <a:cubicBezTo>
                    <a:pt x="14313" y="2426"/>
                    <a:pt x="12252" y="5506"/>
                    <a:pt x="8796" y="8087"/>
                  </a:cubicBezTo>
                  <a:cubicBezTo>
                    <a:pt x="5340" y="10657"/>
                    <a:pt x="1806" y="11776"/>
                    <a:pt x="909" y="10557"/>
                  </a:cubicBezTo>
                  <a:close/>
                </a:path>
              </a:pathLst>
            </a:custGeom>
            <a:noFill/>
            <a:ln w="85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11"/>
            <p:cNvSpPr/>
            <p:nvPr/>
          </p:nvSpPr>
          <p:spPr>
            <a:xfrm>
              <a:off x="9405338" y="2123756"/>
              <a:ext cx="218963" cy="263400"/>
            </a:xfrm>
            <a:custGeom>
              <a:avLst/>
              <a:gdLst/>
              <a:ahLst/>
              <a:cxnLst/>
              <a:rect l="l" t="t" r="r" b="b"/>
              <a:pathLst>
                <a:path w="5839" h="7024" fill="none" extrusionOk="0">
                  <a:moveTo>
                    <a:pt x="4520" y="7024"/>
                  </a:moveTo>
                  <a:lnTo>
                    <a:pt x="4997" y="6669"/>
                  </a:lnTo>
                  <a:lnTo>
                    <a:pt x="5838" y="6038"/>
                  </a:lnTo>
                  <a:lnTo>
                    <a:pt x="1319" y="0"/>
                  </a:lnTo>
                  <a:lnTo>
                    <a:pt x="488" y="621"/>
                  </a:lnTo>
                  <a:lnTo>
                    <a:pt x="0" y="986"/>
                  </a:lnTo>
                  <a:close/>
                </a:path>
              </a:pathLst>
            </a:custGeom>
            <a:noFill/>
            <a:ln w="85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11"/>
            <p:cNvSpPr/>
            <p:nvPr/>
          </p:nvSpPr>
          <p:spPr>
            <a:xfrm>
              <a:off x="9367538" y="2144119"/>
              <a:ext cx="201075" cy="249675"/>
            </a:xfrm>
            <a:custGeom>
              <a:avLst/>
              <a:gdLst/>
              <a:ahLst/>
              <a:cxnLst/>
              <a:rect l="l" t="t" r="r" b="b"/>
              <a:pathLst>
                <a:path w="5362" h="6658" fill="none" extrusionOk="0">
                  <a:moveTo>
                    <a:pt x="0" y="621"/>
                  </a:moveTo>
                  <a:lnTo>
                    <a:pt x="842" y="0"/>
                  </a:lnTo>
                  <a:lnTo>
                    <a:pt x="5362" y="6038"/>
                  </a:lnTo>
                  <a:lnTo>
                    <a:pt x="4531" y="6658"/>
                  </a:lnTo>
                  <a:close/>
                </a:path>
              </a:pathLst>
            </a:custGeom>
            <a:noFill/>
            <a:ln w="85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11"/>
            <p:cNvSpPr/>
            <p:nvPr/>
          </p:nvSpPr>
          <p:spPr>
            <a:xfrm>
              <a:off x="8415413" y="1579556"/>
              <a:ext cx="402975" cy="441638"/>
            </a:xfrm>
            <a:custGeom>
              <a:avLst/>
              <a:gdLst/>
              <a:ahLst/>
              <a:cxnLst/>
              <a:rect l="l" t="t" r="r" b="b"/>
              <a:pathLst>
                <a:path w="10746" h="11777" fill="none" extrusionOk="0">
                  <a:moveTo>
                    <a:pt x="8973" y="4465"/>
                  </a:moveTo>
                  <a:cubicBezTo>
                    <a:pt x="8729" y="4365"/>
                    <a:pt x="8475" y="4310"/>
                    <a:pt x="8209" y="4299"/>
                  </a:cubicBezTo>
                  <a:cubicBezTo>
                    <a:pt x="7943" y="4277"/>
                    <a:pt x="7688" y="4299"/>
                    <a:pt x="7433" y="4343"/>
                  </a:cubicBezTo>
                  <a:cubicBezTo>
                    <a:pt x="7688" y="3944"/>
                    <a:pt x="7854" y="3490"/>
                    <a:pt x="7899" y="3014"/>
                  </a:cubicBezTo>
                  <a:cubicBezTo>
                    <a:pt x="7954" y="2493"/>
                    <a:pt x="7832" y="1972"/>
                    <a:pt x="7555" y="1529"/>
                  </a:cubicBezTo>
                  <a:cubicBezTo>
                    <a:pt x="7068" y="710"/>
                    <a:pt x="6370" y="244"/>
                    <a:pt x="5473" y="122"/>
                  </a:cubicBezTo>
                  <a:cubicBezTo>
                    <a:pt x="4575" y="1"/>
                    <a:pt x="3534" y="289"/>
                    <a:pt x="2360" y="987"/>
                  </a:cubicBezTo>
                  <a:cubicBezTo>
                    <a:pt x="1462" y="1507"/>
                    <a:pt x="820" y="2050"/>
                    <a:pt x="432" y="2604"/>
                  </a:cubicBezTo>
                  <a:cubicBezTo>
                    <a:pt x="45" y="3158"/>
                    <a:pt x="0" y="3689"/>
                    <a:pt x="299" y="4210"/>
                  </a:cubicBezTo>
                  <a:cubicBezTo>
                    <a:pt x="432" y="4432"/>
                    <a:pt x="621" y="4620"/>
                    <a:pt x="853" y="4742"/>
                  </a:cubicBezTo>
                  <a:cubicBezTo>
                    <a:pt x="1064" y="4853"/>
                    <a:pt x="1296" y="4919"/>
                    <a:pt x="1540" y="4941"/>
                  </a:cubicBezTo>
                  <a:cubicBezTo>
                    <a:pt x="1684" y="4642"/>
                    <a:pt x="1883" y="4354"/>
                    <a:pt x="2116" y="4110"/>
                  </a:cubicBezTo>
                  <a:cubicBezTo>
                    <a:pt x="2404" y="3800"/>
                    <a:pt x="2747" y="3523"/>
                    <a:pt x="3135" y="3313"/>
                  </a:cubicBezTo>
                  <a:cubicBezTo>
                    <a:pt x="3600" y="3036"/>
                    <a:pt x="3999" y="2914"/>
                    <a:pt x="4332" y="2936"/>
                  </a:cubicBezTo>
                  <a:cubicBezTo>
                    <a:pt x="4642" y="2936"/>
                    <a:pt x="4919" y="3102"/>
                    <a:pt x="5074" y="3368"/>
                  </a:cubicBezTo>
                  <a:cubicBezTo>
                    <a:pt x="5406" y="3933"/>
                    <a:pt x="5196" y="4432"/>
                    <a:pt x="4465" y="4864"/>
                  </a:cubicBezTo>
                  <a:lnTo>
                    <a:pt x="3024" y="5717"/>
                  </a:lnTo>
                  <a:cubicBezTo>
                    <a:pt x="3002" y="5905"/>
                    <a:pt x="3024" y="6082"/>
                    <a:pt x="3080" y="6260"/>
                  </a:cubicBezTo>
                  <a:cubicBezTo>
                    <a:pt x="3146" y="6481"/>
                    <a:pt x="3246" y="6703"/>
                    <a:pt x="3368" y="6902"/>
                  </a:cubicBezTo>
                  <a:cubicBezTo>
                    <a:pt x="3479" y="7101"/>
                    <a:pt x="3623" y="7279"/>
                    <a:pt x="3778" y="7445"/>
                  </a:cubicBezTo>
                  <a:cubicBezTo>
                    <a:pt x="3911" y="7567"/>
                    <a:pt x="4055" y="7666"/>
                    <a:pt x="4210" y="7744"/>
                  </a:cubicBezTo>
                  <a:lnTo>
                    <a:pt x="5661" y="6891"/>
                  </a:lnTo>
                  <a:cubicBezTo>
                    <a:pt x="6148" y="6603"/>
                    <a:pt x="6536" y="6470"/>
                    <a:pt x="6824" y="6514"/>
                  </a:cubicBezTo>
                  <a:cubicBezTo>
                    <a:pt x="7134" y="6548"/>
                    <a:pt x="7389" y="6736"/>
                    <a:pt x="7533" y="7013"/>
                  </a:cubicBezTo>
                  <a:cubicBezTo>
                    <a:pt x="7699" y="7290"/>
                    <a:pt x="7721" y="7644"/>
                    <a:pt x="7577" y="7954"/>
                  </a:cubicBezTo>
                  <a:cubicBezTo>
                    <a:pt x="7433" y="8287"/>
                    <a:pt x="7101" y="8608"/>
                    <a:pt x="6580" y="8918"/>
                  </a:cubicBezTo>
                  <a:cubicBezTo>
                    <a:pt x="6137" y="9206"/>
                    <a:pt x="5628" y="9395"/>
                    <a:pt x="5096" y="9472"/>
                  </a:cubicBezTo>
                  <a:cubicBezTo>
                    <a:pt x="4741" y="9505"/>
                    <a:pt x="4376" y="9516"/>
                    <a:pt x="4010" y="9505"/>
                  </a:cubicBezTo>
                  <a:cubicBezTo>
                    <a:pt x="3877" y="9738"/>
                    <a:pt x="3811" y="9993"/>
                    <a:pt x="3800" y="10259"/>
                  </a:cubicBezTo>
                  <a:cubicBezTo>
                    <a:pt x="3789" y="10558"/>
                    <a:pt x="3866" y="10846"/>
                    <a:pt x="4021" y="11089"/>
                  </a:cubicBezTo>
                  <a:cubicBezTo>
                    <a:pt x="4298" y="11555"/>
                    <a:pt x="4786" y="11776"/>
                    <a:pt x="5506" y="11743"/>
                  </a:cubicBezTo>
                  <a:cubicBezTo>
                    <a:pt x="6215" y="11721"/>
                    <a:pt x="7112" y="11400"/>
                    <a:pt x="8176" y="10768"/>
                  </a:cubicBezTo>
                  <a:cubicBezTo>
                    <a:pt x="8696" y="10469"/>
                    <a:pt x="9173" y="10092"/>
                    <a:pt x="9594" y="9671"/>
                  </a:cubicBezTo>
                  <a:cubicBezTo>
                    <a:pt x="9959" y="9306"/>
                    <a:pt x="10258" y="8874"/>
                    <a:pt x="10469" y="8398"/>
                  </a:cubicBezTo>
                  <a:cubicBezTo>
                    <a:pt x="10657" y="7965"/>
                    <a:pt x="10746" y="7500"/>
                    <a:pt x="10735" y="7035"/>
                  </a:cubicBezTo>
                  <a:cubicBezTo>
                    <a:pt x="10712" y="6559"/>
                    <a:pt x="10568" y="6093"/>
                    <a:pt x="10314" y="5683"/>
                  </a:cubicBezTo>
                  <a:cubicBezTo>
                    <a:pt x="10147" y="5395"/>
                    <a:pt x="9937" y="5130"/>
                    <a:pt x="9682" y="4897"/>
                  </a:cubicBezTo>
                  <a:cubicBezTo>
                    <a:pt x="9472" y="4720"/>
                    <a:pt x="9228" y="4565"/>
                    <a:pt x="8973" y="4465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8" name="Google Shape;278;p11"/>
          <p:cNvSpPr txBox="1">
            <a:spLocks noGrp="1"/>
          </p:cNvSpPr>
          <p:nvPr>
            <p:ph type="title" hasCustomPrompt="1"/>
          </p:nvPr>
        </p:nvSpPr>
        <p:spPr>
          <a:xfrm>
            <a:off x="2646000" y="1503150"/>
            <a:ext cx="3852000" cy="15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79" name="Google Shape;279;p11"/>
          <p:cNvSpPr txBox="1">
            <a:spLocks noGrp="1"/>
          </p:cNvSpPr>
          <p:nvPr>
            <p:ph type="subTitle" idx="1"/>
          </p:nvPr>
        </p:nvSpPr>
        <p:spPr>
          <a:xfrm>
            <a:off x="2467500" y="3107975"/>
            <a:ext cx="4209000" cy="94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genda">
  <p:cSld name="CUSTOM">
    <p:spTree>
      <p:nvGrpSpPr>
        <p:cNvPr id="1" name="Shape 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" name="Google Shape;282;p13"/>
          <p:cNvSpPr txBox="1">
            <a:spLocks noGrp="1"/>
          </p:cNvSpPr>
          <p:nvPr>
            <p:ph type="title" hasCustomPrompt="1"/>
          </p:nvPr>
        </p:nvSpPr>
        <p:spPr>
          <a:xfrm>
            <a:off x="1206750" y="1934796"/>
            <a:ext cx="621900" cy="62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283" name="Google Shape;283;p13"/>
          <p:cNvSpPr txBox="1">
            <a:spLocks noGrp="1"/>
          </p:cNvSpPr>
          <p:nvPr>
            <p:ph type="subTitle" idx="1"/>
          </p:nvPr>
        </p:nvSpPr>
        <p:spPr>
          <a:xfrm>
            <a:off x="713100" y="2812469"/>
            <a:ext cx="16092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84" name="Google Shape;284;p13"/>
          <p:cNvSpPr txBox="1">
            <a:spLocks noGrp="1"/>
          </p:cNvSpPr>
          <p:nvPr>
            <p:ph type="title" idx="2" hasCustomPrompt="1"/>
          </p:nvPr>
        </p:nvSpPr>
        <p:spPr>
          <a:xfrm>
            <a:off x="3238650" y="1934796"/>
            <a:ext cx="621900" cy="62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285" name="Google Shape;285;p13"/>
          <p:cNvSpPr txBox="1">
            <a:spLocks noGrp="1"/>
          </p:cNvSpPr>
          <p:nvPr>
            <p:ph type="subTitle" idx="3"/>
          </p:nvPr>
        </p:nvSpPr>
        <p:spPr>
          <a:xfrm>
            <a:off x="2745000" y="2812469"/>
            <a:ext cx="16092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86" name="Google Shape;286;p13"/>
          <p:cNvSpPr txBox="1">
            <a:spLocks noGrp="1"/>
          </p:cNvSpPr>
          <p:nvPr>
            <p:ph type="title" idx="4" hasCustomPrompt="1"/>
          </p:nvPr>
        </p:nvSpPr>
        <p:spPr>
          <a:xfrm>
            <a:off x="5270550" y="1934796"/>
            <a:ext cx="621900" cy="62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287" name="Google Shape;287;p13"/>
          <p:cNvSpPr txBox="1">
            <a:spLocks noGrp="1"/>
          </p:cNvSpPr>
          <p:nvPr>
            <p:ph type="subTitle" idx="5"/>
          </p:nvPr>
        </p:nvSpPr>
        <p:spPr>
          <a:xfrm>
            <a:off x="4776900" y="2812469"/>
            <a:ext cx="16092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88" name="Google Shape;288;p13"/>
          <p:cNvSpPr txBox="1">
            <a:spLocks noGrp="1"/>
          </p:cNvSpPr>
          <p:nvPr>
            <p:ph type="title" idx="6" hasCustomPrompt="1"/>
          </p:nvPr>
        </p:nvSpPr>
        <p:spPr>
          <a:xfrm>
            <a:off x="7302450" y="1934796"/>
            <a:ext cx="621900" cy="62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289" name="Google Shape;289;p13"/>
          <p:cNvSpPr txBox="1">
            <a:spLocks noGrp="1"/>
          </p:cNvSpPr>
          <p:nvPr>
            <p:ph type="subTitle" idx="7"/>
          </p:nvPr>
        </p:nvSpPr>
        <p:spPr>
          <a:xfrm>
            <a:off x="6808800" y="2812469"/>
            <a:ext cx="16092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90" name="Google Shape;290;p13"/>
          <p:cNvSpPr/>
          <p:nvPr/>
        </p:nvSpPr>
        <p:spPr>
          <a:xfrm>
            <a:off x="0" y="4597500"/>
            <a:ext cx="9144000" cy="54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" name="Google Shape;291;p13"/>
          <p:cNvSpPr/>
          <p:nvPr/>
        </p:nvSpPr>
        <p:spPr>
          <a:xfrm>
            <a:off x="-133500" y="540000"/>
            <a:ext cx="5700300" cy="546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" name="Google Shape;292;p13"/>
          <p:cNvSpPr/>
          <p:nvPr/>
        </p:nvSpPr>
        <p:spPr>
          <a:xfrm>
            <a:off x="-133500" y="463800"/>
            <a:ext cx="5776500" cy="5460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" name="Google Shape;293;p13"/>
          <p:cNvSpPr txBox="1">
            <a:spLocks noGrp="1"/>
          </p:cNvSpPr>
          <p:nvPr>
            <p:ph type="title" idx="8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4" name="Google Shape;294;p13"/>
          <p:cNvSpPr txBox="1">
            <a:spLocks noGrp="1"/>
          </p:cNvSpPr>
          <p:nvPr>
            <p:ph type="subTitle" idx="9"/>
          </p:nvPr>
        </p:nvSpPr>
        <p:spPr>
          <a:xfrm>
            <a:off x="719550" y="3353780"/>
            <a:ext cx="1609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5" name="Google Shape;295;p13"/>
          <p:cNvSpPr txBox="1">
            <a:spLocks noGrp="1"/>
          </p:cNvSpPr>
          <p:nvPr>
            <p:ph type="subTitle" idx="13"/>
          </p:nvPr>
        </p:nvSpPr>
        <p:spPr>
          <a:xfrm>
            <a:off x="2751450" y="3353780"/>
            <a:ext cx="1609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6" name="Google Shape;296;p13"/>
          <p:cNvSpPr txBox="1">
            <a:spLocks noGrp="1"/>
          </p:cNvSpPr>
          <p:nvPr>
            <p:ph type="subTitle" idx="14"/>
          </p:nvPr>
        </p:nvSpPr>
        <p:spPr>
          <a:xfrm>
            <a:off x="4783350" y="3353780"/>
            <a:ext cx="1609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7" name="Google Shape;297;p13"/>
          <p:cNvSpPr txBox="1">
            <a:spLocks noGrp="1"/>
          </p:cNvSpPr>
          <p:nvPr>
            <p:ph type="subTitle" idx="15"/>
          </p:nvPr>
        </p:nvSpPr>
        <p:spPr>
          <a:xfrm>
            <a:off x="6815250" y="3353780"/>
            <a:ext cx="1609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8" name="Google Shape;298;p13"/>
          <p:cNvGrpSpPr/>
          <p:nvPr/>
        </p:nvGrpSpPr>
        <p:grpSpPr>
          <a:xfrm>
            <a:off x="6253413" y="-369256"/>
            <a:ext cx="3286863" cy="1836713"/>
            <a:chOff x="6253413" y="-369256"/>
            <a:chExt cx="3286863" cy="1836713"/>
          </a:xfrm>
        </p:grpSpPr>
        <p:sp>
          <p:nvSpPr>
            <p:cNvPr id="299" name="Google Shape;299;p13"/>
            <p:cNvSpPr/>
            <p:nvPr/>
          </p:nvSpPr>
          <p:spPr>
            <a:xfrm>
              <a:off x="8281138" y="578031"/>
              <a:ext cx="935138" cy="889425"/>
            </a:xfrm>
            <a:custGeom>
              <a:avLst/>
              <a:gdLst/>
              <a:ahLst/>
              <a:cxnLst/>
              <a:rect l="l" t="t" r="r" b="b"/>
              <a:pathLst>
                <a:path w="24937" h="23718" fill="none" extrusionOk="0">
                  <a:moveTo>
                    <a:pt x="8508" y="1"/>
                  </a:moveTo>
                  <a:cubicBezTo>
                    <a:pt x="0" y="10945"/>
                    <a:pt x="16417" y="23718"/>
                    <a:pt x="24936" y="12762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13"/>
            <p:cNvSpPr/>
            <p:nvPr/>
          </p:nvSpPr>
          <p:spPr>
            <a:xfrm>
              <a:off x="8313950" y="884181"/>
              <a:ext cx="863" cy="7950"/>
            </a:xfrm>
            <a:custGeom>
              <a:avLst/>
              <a:gdLst/>
              <a:ahLst/>
              <a:cxnLst/>
              <a:rect l="l" t="t" r="r" b="b"/>
              <a:pathLst>
                <a:path w="23" h="212" fill="none" extrusionOk="0">
                  <a:moveTo>
                    <a:pt x="23" y="211"/>
                  </a:moveTo>
                  <a:cubicBezTo>
                    <a:pt x="11" y="134"/>
                    <a:pt x="0" y="67"/>
                    <a:pt x="0" y="1"/>
                  </a:cubicBezTo>
                  <a:cubicBezTo>
                    <a:pt x="0" y="67"/>
                    <a:pt x="11" y="134"/>
                    <a:pt x="23" y="211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13"/>
            <p:cNvSpPr/>
            <p:nvPr/>
          </p:nvSpPr>
          <p:spPr>
            <a:xfrm>
              <a:off x="9090350" y="1383531"/>
              <a:ext cx="8775" cy="3338"/>
            </a:xfrm>
            <a:custGeom>
              <a:avLst/>
              <a:gdLst/>
              <a:ahLst/>
              <a:cxnLst/>
              <a:rect l="l" t="t" r="r" b="b"/>
              <a:pathLst>
                <a:path w="234" h="89" fill="none" extrusionOk="0">
                  <a:moveTo>
                    <a:pt x="233" y="0"/>
                  </a:moveTo>
                  <a:lnTo>
                    <a:pt x="1" y="89"/>
                  </a:ln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13"/>
            <p:cNvSpPr/>
            <p:nvPr/>
          </p:nvSpPr>
          <p:spPr>
            <a:xfrm>
              <a:off x="8382500" y="541881"/>
              <a:ext cx="4613" cy="9188"/>
            </a:xfrm>
            <a:custGeom>
              <a:avLst/>
              <a:gdLst/>
              <a:ahLst/>
              <a:cxnLst/>
              <a:rect l="l" t="t" r="r" b="b"/>
              <a:pathLst>
                <a:path w="123" h="245" fill="none" extrusionOk="0">
                  <a:moveTo>
                    <a:pt x="0" y="245"/>
                  </a:moveTo>
                  <a:cubicBezTo>
                    <a:pt x="33" y="156"/>
                    <a:pt x="78" y="78"/>
                    <a:pt x="122" y="1"/>
                  </a:cubicBezTo>
                  <a:cubicBezTo>
                    <a:pt x="89" y="78"/>
                    <a:pt x="33" y="156"/>
                    <a:pt x="0" y="245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13"/>
            <p:cNvSpPr/>
            <p:nvPr/>
          </p:nvSpPr>
          <p:spPr>
            <a:xfrm>
              <a:off x="9296413" y="1254756"/>
              <a:ext cx="7088" cy="6675"/>
            </a:xfrm>
            <a:custGeom>
              <a:avLst/>
              <a:gdLst/>
              <a:ahLst/>
              <a:cxnLst/>
              <a:rect l="l" t="t" r="r" b="b"/>
              <a:pathLst>
                <a:path w="189" h="178" fill="none" extrusionOk="0">
                  <a:moveTo>
                    <a:pt x="189" y="0"/>
                  </a:moveTo>
                  <a:cubicBezTo>
                    <a:pt x="122" y="56"/>
                    <a:pt x="56" y="111"/>
                    <a:pt x="0" y="177"/>
                  </a:cubicBezTo>
                  <a:cubicBezTo>
                    <a:pt x="56" y="111"/>
                    <a:pt x="122" y="56"/>
                    <a:pt x="189" y="0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3"/>
            <p:cNvSpPr/>
            <p:nvPr/>
          </p:nvSpPr>
          <p:spPr>
            <a:xfrm>
              <a:off x="9195463" y="1332419"/>
              <a:ext cx="8738" cy="5438"/>
            </a:xfrm>
            <a:custGeom>
              <a:avLst/>
              <a:gdLst/>
              <a:ahLst/>
              <a:cxnLst/>
              <a:rect l="l" t="t" r="r" b="b"/>
              <a:pathLst>
                <a:path w="233" h="145" fill="none" extrusionOk="0">
                  <a:moveTo>
                    <a:pt x="233" y="1"/>
                  </a:moveTo>
                  <a:cubicBezTo>
                    <a:pt x="155" y="56"/>
                    <a:pt x="78" y="100"/>
                    <a:pt x="0" y="145"/>
                  </a:cubicBezTo>
                  <a:cubicBezTo>
                    <a:pt x="78" y="89"/>
                    <a:pt x="155" y="45"/>
                    <a:pt x="233" y="1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3"/>
            <p:cNvSpPr/>
            <p:nvPr/>
          </p:nvSpPr>
          <p:spPr>
            <a:xfrm>
              <a:off x="8982350" y="1409706"/>
              <a:ext cx="7913" cy="1275"/>
            </a:xfrm>
            <a:custGeom>
              <a:avLst/>
              <a:gdLst/>
              <a:ahLst/>
              <a:cxnLst/>
              <a:rect l="l" t="t" r="r" b="b"/>
              <a:pathLst>
                <a:path w="211" h="34" fill="none" extrusionOk="0">
                  <a:moveTo>
                    <a:pt x="211" y="0"/>
                  </a:moveTo>
                  <a:cubicBezTo>
                    <a:pt x="133" y="11"/>
                    <a:pt x="67" y="22"/>
                    <a:pt x="0" y="33"/>
                  </a:cubicBezTo>
                  <a:cubicBezTo>
                    <a:pt x="67" y="22"/>
                    <a:pt x="133" y="22"/>
                    <a:pt x="211" y="0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13"/>
            <p:cNvSpPr/>
            <p:nvPr/>
          </p:nvSpPr>
          <p:spPr>
            <a:xfrm>
              <a:off x="8281138" y="264381"/>
              <a:ext cx="1259138" cy="1203075"/>
            </a:xfrm>
            <a:custGeom>
              <a:avLst/>
              <a:gdLst/>
              <a:ahLst/>
              <a:cxnLst/>
              <a:rect l="l" t="t" r="r" b="b"/>
              <a:pathLst>
                <a:path w="33577" h="32082" fill="none" extrusionOk="0">
                  <a:moveTo>
                    <a:pt x="16451" y="29257"/>
                  </a:moveTo>
                  <a:lnTo>
                    <a:pt x="16429" y="30642"/>
                  </a:lnTo>
                  <a:cubicBezTo>
                    <a:pt x="17160" y="30675"/>
                    <a:pt x="17902" y="30653"/>
                    <a:pt x="18633" y="30575"/>
                  </a:cubicBezTo>
                  <a:lnTo>
                    <a:pt x="18467" y="29191"/>
                  </a:lnTo>
                  <a:cubicBezTo>
                    <a:pt x="18655" y="29169"/>
                    <a:pt x="18832" y="29146"/>
                    <a:pt x="19021" y="29113"/>
                  </a:cubicBezTo>
                  <a:lnTo>
                    <a:pt x="19242" y="30487"/>
                  </a:lnTo>
                  <a:cubicBezTo>
                    <a:pt x="19984" y="30376"/>
                    <a:pt x="20716" y="30199"/>
                    <a:pt x="21436" y="29966"/>
                  </a:cubicBezTo>
                  <a:lnTo>
                    <a:pt x="21026" y="28637"/>
                  </a:lnTo>
                  <a:cubicBezTo>
                    <a:pt x="21203" y="28581"/>
                    <a:pt x="21391" y="28515"/>
                    <a:pt x="21580" y="28448"/>
                  </a:cubicBezTo>
                  <a:cubicBezTo>
                    <a:pt x="21735" y="28881"/>
                    <a:pt x="21890" y="29313"/>
                    <a:pt x="22045" y="29756"/>
                  </a:cubicBezTo>
                  <a:cubicBezTo>
                    <a:pt x="22776" y="29479"/>
                    <a:pt x="23496" y="29135"/>
                    <a:pt x="24183" y="28737"/>
                  </a:cubicBezTo>
                  <a:cubicBezTo>
                    <a:pt x="23961" y="28327"/>
                    <a:pt x="23751" y="27917"/>
                    <a:pt x="23529" y="27518"/>
                  </a:cubicBezTo>
                  <a:cubicBezTo>
                    <a:pt x="23707" y="27407"/>
                    <a:pt x="23884" y="27307"/>
                    <a:pt x="24061" y="27197"/>
                  </a:cubicBezTo>
                  <a:lnTo>
                    <a:pt x="24759" y="28382"/>
                  </a:lnTo>
                  <a:cubicBezTo>
                    <a:pt x="25468" y="27917"/>
                    <a:pt x="26155" y="27407"/>
                    <a:pt x="26786" y="26831"/>
                  </a:cubicBezTo>
                  <a:lnTo>
                    <a:pt x="25911" y="25779"/>
                  </a:lnTo>
                  <a:cubicBezTo>
                    <a:pt x="26077" y="25635"/>
                    <a:pt x="26243" y="25480"/>
                    <a:pt x="26398" y="25325"/>
                  </a:cubicBezTo>
                  <a:lnTo>
                    <a:pt x="27329" y="26333"/>
                  </a:lnTo>
                  <a:cubicBezTo>
                    <a:pt x="27960" y="25712"/>
                    <a:pt x="28548" y="25059"/>
                    <a:pt x="29101" y="24361"/>
                  </a:cubicBezTo>
                  <a:lnTo>
                    <a:pt x="30342" y="25336"/>
                  </a:lnTo>
                  <a:lnTo>
                    <a:pt x="33577" y="21182"/>
                  </a:lnTo>
                  <a:lnTo>
                    <a:pt x="6337" y="1"/>
                  </a:lnTo>
                  <a:lnTo>
                    <a:pt x="3102" y="4155"/>
                  </a:lnTo>
                  <a:lnTo>
                    <a:pt x="4354" y="5130"/>
                  </a:lnTo>
                  <a:cubicBezTo>
                    <a:pt x="3811" y="5828"/>
                    <a:pt x="3312" y="6559"/>
                    <a:pt x="2869" y="7323"/>
                  </a:cubicBezTo>
                  <a:lnTo>
                    <a:pt x="4077" y="7977"/>
                  </a:lnTo>
                  <a:cubicBezTo>
                    <a:pt x="3966" y="8165"/>
                    <a:pt x="3855" y="8365"/>
                    <a:pt x="3756" y="8564"/>
                  </a:cubicBezTo>
                  <a:lnTo>
                    <a:pt x="2515" y="7977"/>
                  </a:lnTo>
                  <a:cubicBezTo>
                    <a:pt x="2116" y="8730"/>
                    <a:pt x="1784" y="9517"/>
                    <a:pt x="1507" y="10325"/>
                  </a:cubicBezTo>
                  <a:lnTo>
                    <a:pt x="2836" y="10713"/>
                  </a:lnTo>
                  <a:cubicBezTo>
                    <a:pt x="2770" y="10912"/>
                    <a:pt x="2714" y="11101"/>
                    <a:pt x="2659" y="11300"/>
                  </a:cubicBezTo>
                  <a:lnTo>
                    <a:pt x="1307" y="10968"/>
                  </a:lnTo>
                  <a:cubicBezTo>
                    <a:pt x="1097" y="11732"/>
                    <a:pt x="942" y="12508"/>
                    <a:pt x="853" y="13294"/>
                  </a:cubicBezTo>
                  <a:lnTo>
                    <a:pt x="2238" y="13427"/>
                  </a:lnTo>
                  <a:cubicBezTo>
                    <a:pt x="2216" y="13615"/>
                    <a:pt x="2194" y="13804"/>
                    <a:pt x="2183" y="14003"/>
                  </a:cubicBezTo>
                  <a:lnTo>
                    <a:pt x="798" y="13926"/>
                  </a:lnTo>
                  <a:cubicBezTo>
                    <a:pt x="754" y="14679"/>
                    <a:pt x="765" y="15432"/>
                    <a:pt x="831" y="16185"/>
                  </a:cubicBezTo>
                  <a:lnTo>
                    <a:pt x="2216" y="16064"/>
                  </a:lnTo>
                  <a:cubicBezTo>
                    <a:pt x="2238" y="16252"/>
                    <a:pt x="2260" y="16429"/>
                    <a:pt x="2282" y="16617"/>
                  </a:cubicBezTo>
                  <a:lnTo>
                    <a:pt x="898" y="16795"/>
                  </a:lnTo>
                  <a:cubicBezTo>
                    <a:pt x="997" y="17526"/>
                    <a:pt x="1163" y="18246"/>
                    <a:pt x="1374" y="18955"/>
                  </a:cubicBezTo>
                  <a:lnTo>
                    <a:pt x="2714" y="18589"/>
                  </a:lnTo>
                  <a:cubicBezTo>
                    <a:pt x="2770" y="18767"/>
                    <a:pt x="2825" y="18933"/>
                    <a:pt x="2880" y="19110"/>
                  </a:cubicBezTo>
                  <a:lnTo>
                    <a:pt x="1562" y="19531"/>
                  </a:lnTo>
                  <a:cubicBezTo>
                    <a:pt x="1795" y="20218"/>
                    <a:pt x="2094" y="20893"/>
                    <a:pt x="2426" y="21547"/>
                  </a:cubicBezTo>
                  <a:lnTo>
                    <a:pt x="3667" y="20949"/>
                  </a:lnTo>
                  <a:cubicBezTo>
                    <a:pt x="3756" y="21115"/>
                    <a:pt x="3844" y="21270"/>
                    <a:pt x="3933" y="21436"/>
                  </a:cubicBezTo>
                  <a:lnTo>
                    <a:pt x="2714" y="22068"/>
                  </a:lnTo>
                  <a:cubicBezTo>
                    <a:pt x="3069" y="22710"/>
                    <a:pt x="3479" y="23320"/>
                    <a:pt x="3922" y="23907"/>
                  </a:cubicBezTo>
                  <a:lnTo>
                    <a:pt x="5041" y="23109"/>
                  </a:lnTo>
                  <a:cubicBezTo>
                    <a:pt x="5151" y="23253"/>
                    <a:pt x="5262" y="23397"/>
                    <a:pt x="5384" y="23541"/>
                  </a:cubicBezTo>
                  <a:lnTo>
                    <a:pt x="4298" y="24383"/>
                  </a:lnTo>
                  <a:cubicBezTo>
                    <a:pt x="4764" y="24948"/>
                    <a:pt x="5262" y="25491"/>
                    <a:pt x="5794" y="25989"/>
                  </a:cubicBezTo>
                  <a:lnTo>
                    <a:pt x="6747" y="25014"/>
                  </a:lnTo>
                  <a:cubicBezTo>
                    <a:pt x="6891" y="25136"/>
                    <a:pt x="7024" y="25258"/>
                    <a:pt x="7168" y="25380"/>
                  </a:cubicBezTo>
                  <a:lnTo>
                    <a:pt x="6248" y="26399"/>
                  </a:lnTo>
                  <a:cubicBezTo>
                    <a:pt x="6802" y="26887"/>
                    <a:pt x="7378" y="27341"/>
                    <a:pt x="7987" y="27762"/>
                  </a:cubicBezTo>
                  <a:lnTo>
                    <a:pt x="8752" y="26621"/>
                  </a:lnTo>
                  <a:cubicBezTo>
                    <a:pt x="8907" y="26720"/>
                    <a:pt x="9062" y="26831"/>
                    <a:pt x="9217" y="26920"/>
                  </a:cubicBezTo>
                  <a:cubicBezTo>
                    <a:pt x="8973" y="27319"/>
                    <a:pt x="8741" y="27706"/>
                    <a:pt x="8497" y="28094"/>
                  </a:cubicBezTo>
                  <a:cubicBezTo>
                    <a:pt x="9117" y="28482"/>
                    <a:pt x="9771" y="28836"/>
                    <a:pt x="10435" y="29146"/>
                  </a:cubicBezTo>
                  <a:lnTo>
                    <a:pt x="10989" y="27884"/>
                  </a:lnTo>
                  <a:cubicBezTo>
                    <a:pt x="11156" y="27961"/>
                    <a:pt x="11322" y="28039"/>
                    <a:pt x="11499" y="28116"/>
                  </a:cubicBezTo>
                  <a:cubicBezTo>
                    <a:pt x="11333" y="28537"/>
                    <a:pt x="11167" y="28969"/>
                    <a:pt x="11000" y="29390"/>
                  </a:cubicBezTo>
                  <a:cubicBezTo>
                    <a:pt x="11665" y="29678"/>
                    <a:pt x="12363" y="29922"/>
                    <a:pt x="13072" y="30110"/>
                  </a:cubicBezTo>
                  <a:cubicBezTo>
                    <a:pt x="13183" y="29667"/>
                    <a:pt x="13282" y="29213"/>
                    <a:pt x="13393" y="28770"/>
                  </a:cubicBezTo>
                  <a:cubicBezTo>
                    <a:pt x="13570" y="28814"/>
                    <a:pt x="13748" y="28869"/>
                    <a:pt x="13925" y="28914"/>
                  </a:cubicBezTo>
                  <a:cubicBezTo>
                    <a:pt x="13836" y="29357"/>
                    <a:pt x="13748" y="29811"/>
                    <a:pt x="13659" y="30265"/>
                  </a:cubicBezTo>
                  <a:cubicBezTo>
                    <a:pt x="14368" y="30431"/>
                    <a:pt x="15099" y="30542"/>
                    <a:pt x="15819" y="30609"/>
                  </a:cubicBezTo>
                  <a:lnTo>
                    <a:pt x="15908" y="29224"/>
                  </a:lnTo>
                  <a:cubicBezTo>
                    <a:pt x="16085" y="29235"/>
                    <a:pt x="16262" y="29257"/>
                    <a:pt x="16451" y="29257"/>
                  </a:cubicBezTo>
                  <a:close/>
                  <a:moveTo>
                    <a:pt x="8508" y="8365"/>
                  </a:moveTo>
                  <a:lnTo>
                    <a:pt x="24936" y="21126"/>
                  </a:lnTo>
                  <a:cubicBezTo>
                    <a:pt x="16417" y="32082"/>
                    <a:pt x="0" y="19309"/>
                    <a:pt x="8508" y="8365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13"/>
            <p:cNvSpPr/>
            <p:nvPr/>
          </p:nvSpPr>
          <p:spPr>
            <a:xfrm>
              <a:off x="8333038" y="657381"/>
              <a:ext cx="2963" cy="10013"/>
            </a:xfrm>
            <a:custGeom>
              <a:avLst/>
              <a:gdLst/>
              <a:ahLst/>
              <a:cxnLst/>
              <a:rect l="l" t="t" r="r" b="b"/>
              <a:pathLst>
                <a:path w="79" h="267" fill="none" extrusionOk="0">
                  <a:moveTo>
                    <a:pt x="1" y="266"/>
                  </a:moveTo>
                  <a:cubicBezTo>
                    <a:pt x="23" y="178"/>
                    <a:pt x="56" y="89"/>
                    <a:pt x="79" y="0"/>
                  </a:cubicBezTo>
                  <a:cubicBezTo>
                    <a:pt x="56" y="89"/>
                    <a:pt x="23" y="178"/>
                    <a:pt x="1" y="266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13"/>
            <p:cNvSpPr/>
            <p:nvPr/>
          </p:nvSpPr>
          <p:spPr>
            <a:xfrm>
              <a:off x="8587700" y="1309994"/>
              <a:ext cx="7950" cy="5438"/>
            </a:xfrm>
            <a:custGeom>
              <a:avLst/>
              <a:gdLst/>
              <a:ahLst/>
              <a:cxnLst/>
              <a:rect l="l" t="t" r="r" b="b"/>
              <a:pathLst>
                <a:path w="212" h="145" fill="none" extrusionOk="0">
                  <a:moveTo>
                    <a:pt x="211" y="145"/>
                  </a:moveTo>
                  <a:cubicBezTo>
                    <a:pt x="145" y="100"/>
                    <a:pt x="78" y="45"/>
                    <a:pt x="1" y="1"/>
                  </a:cubicBezTo>
                  <a:cubicBezTo>
                    <a:pt x="78" y="45"/>
                    <a:pt x="156" y="100"/>
                    <a:pt x="211" y="145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13"/>
            <p:cNvSpPr/>
            <p:nvPr/>
          </p:nvSpPr>
          <p:spPr>
            <a:xfrm>
              <a:off x="8502538" y="1243131"/>
              <a:ext cx="7088" cy="6263"/>
            </a:xfrm>
            <a:custGeom>
              <a:avLst/>
              <a:gdLst/>
              <a:ahLst/>
              <a:cxnLst/>
              <a:rect l="l" t="t" r="r" b="b"/>
              <a:pathLst>
                <a:path w="189" h="167" fill="none" extrusionOk="0">
                  <a:moveTo>
                    <a:pt x="189" y="166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13"/>
            <p:cNvSpPr/>
            <p:nvPr/>
          </p:nvSpPr>
          <p:spPr>
            <a:xfrm>
              <a:off x="8683663" y="1362756"/>
              <a:ext cx="7500" cy="3375"/>
            </a:xfrm>
            <a:custGeom>
              <a:avLst/>
              <a:gdLst/>
              <a:ahLst/>
              <a:cxnLst/>
              <a:rect l="l" t="t" r="r" b="b"/>
              <a:pathLst>
                <a:path w="200" h="90" fill="none" extrusionOk="0">
                  <a:moveTo>
                    <a:pt x="200" y="89"/>
                  </a:moveTo>
                  <a:cubicBezTo>
                    <a:pt x="133" y="56"/>
                    <a:pt x="56" y="23"/>
                    <a:pt x="1" y="0"/>
                  </a:cubicBezTo>
                  <a:cubicBezTo>
                    <a:pt x="67" y="23"/>
                    <a:pt x="133" y="56"/>
                    <a:pt x="200" y="89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13"/>
            <p:cNvSpPr/>
            <p:nvPr/>
          </p:nvSpPr>
          <p:spPr>
            <a:xfrm>
              <a:off x="8311438" y="771606"/>
              <a:ext cx="900" cy="10013"/>
            </a:xfrm>
            <a:custGeom>
              <a:avLst/>
              <a:gdLst/>
              <a:ahLst/>
              <a:cxnLst/>
              <a:rect l="l" t="t" r="r" b="b"/>
              <a:pathLst>
                <a:path w="24" h="267" fill="none" extrusionOk="0">
                  <a:moveTo>
                    <a:pt x="1" y="267"/>
                  </a:moveTo>
                  <a:cubicBezTo>
                    <a:pt x="1" y="178"/>
                    <a:pt x="23" y="89"/>
                    <a:pt x="23" y="1"/>
                  </a:cubicBezTo>
                  <a:cubicBezTo>
                    <a:pt x="23" y="89"/>
                    <a:pt x="12" y="178"/>
                    <a:pt x="1" y="267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13"/>
            <p:cNvSpPr/>
            <p:nvPr/>
          </p:nvSpPr>
          <p:spPr>
            <a:xfrm>
              <a:off x="8372525" y="1072394"/>
              <a:ext cx="38" cy="450"/>
            </a:xfrm>
            <a:custGeom>
              <a:avLst/>
              <a:gdLst/>
              <a:ahLst/>
              <a:cxnLst/>
              <a:rect l="l" t="t" r="r" b="b"/>
              <a:pathLst>
                <a:path w="1" h="12" fill="none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13"/>
            <p:cNvSpPr/>
            <p:nvPr/>
          </p:nvSpPr>
          <p:spPr>
            <a:xfrm>
              <a:off x="8793350" y="1399319"/>
              <a:ext cx="38" cy="38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13"/>
            <p:cNvSpPr/>
            <p:nvPr/>
          </p:nvSpPr>
          <p:spPr>
            <a:xfrm>
              <a:off x="8429863" y="1162956"/>
              <a:ext cx="5438" cy="6675"/>
            </a:xfrm>
            <a:custGeom>
              <a:avLst/>
              <a:gdLst/>
              <a:ahLst/>
              <a:cxnLst/>
              <a:rect l="l" t="t" r="r" b="b"/>
              <a:pathLst>
                <a:path w="145" h="178" fill="none" extrusionOk="0">
                  <a:moveTo>
                    <a:pt x="144" y="177"/>
                  </a:moveTo>
                  <a:cubicBezTo>
                    <a:pt x="100" y="122"/>
                    <a:pt x="55" y="66"/>
                    <a:pt x="0" y="0"/>
                  </a:cubicBezTo>
                  <a:cubicBezTo>
                    <a:pt x="55" y="66"/>
                    <a:pt x="100" y="122"/>
                    <a:pt x="144" y="177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13"/>
            <p:cNvSpPr/>
            <p:nvPr/>
          </p:nvSpPr>
          <p:spPr>
            <a:xfrm>
              <a:off x="9252800" y="1214031"/>
              <a:ext cx="53175" cy="56963"/>
            </a:xfrm>
            <a:custGeom>
              <a:avLst/>
              <a:gdLst/>
              <a:ahLst/>
              <a:cxnLst/>
              <a:rect l="l" t="t" r="r" b="b"/>
              <a:pathLst>
                <a:path w="1418" h="1519" fill="none" extrusionOk="0">
                  <a:moveTo>
                    <a:pt x="0" y="466"/>
                  </a:moveTo>
                  <a:lnTo>
                    <a:pt x="875" y="1518"/>
                  </a:lnTo>
                  <a:lnTo>
                    <a:pt x="875" y="1518"/>
                  </a:lnTo>
                  <a:cubicBezTo>
                    <a:pt x="975" y="1430"/>
                    <a:pt x="1064" y="1341"/>
                    <a:pt x="1152" y="1252"/>
                  </a:cubicBezTo>
                  <a:cubicBezTo>
                    <a:pt x="1219" y="1197"/>
                    <a:pt x="1285" y="1131"/>
                    <a:pt x="1352" y="1075"/>
                  </a:cubicBezTo>
                  <a:lnTo>
                    <a:pt x="1418" y="1020"/>
                  </a:lnTo>
                  <a:lnTo>
                    <a:pt x="1418" y="1020"/>
                  </a:lnTo>
                  <a:lnTo>
                    <a:pt x="487" y="1"/>
                  </a:lnTo>
                  <a:cubicBezTo>
                    <a:pt x="321" y="156"/>
                    <a:pt x="166" y="311"/>
                    <a:pt x="0" y="466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13"/>
            <p:cNvSpPr/>
            <p:nvPr/>
          </p:nvSpPr>
          <p:spPr>
            <a:xfrm>
              <a:off x="9163475" y="1284644"/>
              <a:ext cx="46125" cy="57375"/>
            </a:xfrm>
            <a:custGeom>
              <a:avLst/>
              <a:gdLst/>
              <a:ahLst/>
              <a:cxnLst/>
              <a:rect l="l" t="t" r="r" b="b"/>
              <a:pathLst>
                <a:path w="1230" h="1530" fill="none" extrusionOk="0">
                  <a:moveTo>
                    <a:pt x="0" y="311"/>
                  </a:moveTo>
                  <a:lnTo>
                    <a:pt x="654" y="1530"/>
                  </a:lnTo>
                  <a:lnTo>
                    <a:pt x="654" y="1530"/>
                  </a:lnTo>
                  <a:lnTo>
                    <a:pt x="853" y="1408"/>
                  </a:lnTo>
                  <a:cubicBezTo>
                    <a:pt x="931" y="1363"/>
                    <a:pt x="1008" y="1319"/>
                    <a:pt x="1086" y="1275"/>
                  </a:cubicBezTo>
                  <a:cubicBezTo>
                    <a:pt x="1130" y="1241"/>
                    <a:pt x="1175" y="1219"/>
                    <a:pt x="1230" y="1186"/>
                  </a:cubicBezTo>
                  <a:lnTo>
                    <a:pt x="1230" y="1186"/>
                  </a:lnTo>
                  <a:lnTo>
                    <a:pt x="521" y="1"/>
                  </a:lnTo>
                  <a:cubicBezTo>
                    <a:pt x="355" y="100"/>
                    <a:pt x="178" y="211"/>
                    <a:pt x="0" y="311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13"/>
            <p:cNvSpPr/>
            <p:nvPr/>
          </p:nvSpPr>
          <p:spPr>
            <a:xfrm>
              <a:off x="9069575" y="1331181"/>
              <a:ext cx="38250" cy="56963"/>
            </a:xfrm>
            <a:custGeom>
              <a:avLst/>
              <a:gdLst/>
              <a:ahLst/>
              <a:cxnLst/>
              <a:rect l="l" t="t" r="r" b="b"/>
              <a:pathLst>
                <a:path w="1020" h="1519" fill="none" extrusionOk="0">
                  <a:moveTo>
                    <a:pt x="1" y="189"/>
                  </a:moveTo>
                  <a:cubicBezTo>
                    <a:pt x="145" y="632"/>
                    <a:pt x="278" y="1075"/>
                    <a:pt x="422" y="1518"/>
                  </a:cubicBezTo>
                  <a:lnTo>
                    <a:pt x="422" y="1518"/>
                  </a:lnTo>
                  <a:cubicBezTo>
                    <a:pt x="466" y="1507"/>
                    <a:pt x="510" y="1496"/>
                    <a:pt x="555" y="1474"/>
                  </a:cubicBezTo>
                  <a:lnTo>
                    <a:pt x="798" y="1385"/>
                  </a:lnTo>
                  <a:cubicBezTo>
                    <a:pt x="876" y="1363"/>
                    <a:pt x="953" y="1341"/>
                    <a:pt x="1020" y="1308"/>
                  </a:cubicBezTo>
                  <a:lnTo>
                    <a:pt x="1020" y="1308"/>
                  </a:lnTo>
                  <a:cubicBezTo>
                    <a:pt x="865" y="876"/>
                    <a:pt x="710" y="444"/>
                    <a:pt x="555" y="0"/>
                  </a:cubicBezTo>
                  <a:cubicBezTo>
                    <a:pt x="366" y="67"/>
                    <a:pt x="189" y="133"/>
                    <a:pt x="1" y="189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13"/>
            <p:cNvSpPr/>
            <p:nvPr/>
          </p:nvSpPr>
          <p:spPr>
            <a:xfrm>
              <a:off x="8973613" y="1356531"/>
              <a:ext cx="29138" cy="54450"/>
            </a:xfrm>
            <a:custGeom>
              <a:avLst/>
              <a:gdLst/>
              <a:ahLst/>
              <a:cxnLst/>
              <a:rect l="l" t="t" r="r" b="b"/>
              <a:pathLst>
                <a:path w="777" h="1452" fill="none" extrusionOk="0">
                  <a:moveTo>
                    <a:pt x="1" y="67"/>
                  </a:moveTo>
                  <a:lnTo>
                    <a:pt x="167" y="1451"/>
                  </a:lnTo>
                  <a:lnTo>
                    <a:pt x="167" y="1451"/>
                  </a:lnTo>
                  <a:lnTo>
                    <a:pt x="233" y="1440"/>
                  </a:lnTo>
                  <a:cubicBezTo>
                    <a:pt x="300" y="1440"/>
                    <a:pt x="366" y="1429"/>
                    <a:pt x="444" y="1418"/>
                  </a:cubicBezTo>
                  <a:cubicBezTo>
                    <a:pt x="555" y="1407"/>
                    <a:pt x="665" y="1396"/>
                    <a:pt x="776" y="1374"/>
                  </a:cubicBezTo>
                  <a:lnTo>
                    <a:pt x="776" y="1374"/>
                  </a:lnTo>
                  <a:lnTo>
                    <a:pt x="555" y="0"/>
                  </a:lnTo>
                  <a:cubicBezTo>
                    <a:pt x="366" y="22"/>
                    <a:pt x="189" y="56"/>
                    <a:pt x="1" y="67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13"/>
            <p:cNvSpPr/>
            <p:nvPr/>
          </p:nvSpPr>
          <p:spPr>
            <a:xfrm>
              <a:off x="8874350" y="1360244"/>
              <a:ext cx="23700" cy="53625"/>
            </a:xfrm>
            <a:custGeom>
              <a:avLst/>
              <a:gdLst/>
              <a:ahLst/>
              <a:cxnLst/>
              <a:rect l="l" t="t" r="r" b="b"/>
              <a:pathLst>
                <a:path w="632" h="1430" fill="none" extrusionOk="0">
                  <a:moveTo>
                    <a:pt x="632" y="34"/>
                  </a:moveTo>
                  <a:cubicBezTo>
                    <a:pt x="443" y="34"/>
                    <a:pt x="266" y="12"/>
                    <a:pt x="78" y="1"/>
                  </a:cubicBezTo>
                  <a:lnTo>
                    <a:pt x="0" y="1386"/>
                  </a:lnTo>
                  <a:lnTo>
                    <a:pt x="0" y="1386"/>
                  </a:lnTo>
                  <a:cubicBezTo>
                    <a:pt x="200" y="1408"/>
                    <a:pt x="399" y="1419"/>
                    <a:pt x="598" y="1430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13"/>
            <p:cNvSpPr/>
            <p:nvPr/>
          </p:nvSpPr>
          <p:spPr>
            <a:xfrm>
              <a:off x="8771300" y="1343631"/>
              <a:ext cx="31613" cy="55725"/>
            </a:xfrm>
            <a:custGeom>
              <a:avLst/>
              <a:gdLst/>
              <a:ahLst/>
              <a:cxnLst/>
              <a:rect l="l" t="t" r="r" b="b"/>
              <a:pathLst>
                <a:path w="843" h="1486" fill="none" extrusionOk="0">
                  <a:moveTo>
                    <a:pt x="322" y="1"/>
                  </a:moveTo>
                  <a:cubicBezTo>
                    <a:pt x="211" y="444"/>
                    <a:pt x="101" y="887"/>
                    <a:pt x="1" y="1341"/>
                  </a:cubicBezTo>
                  <a:lnTo>
                    <a:pt x="1" y="1341"/>
                  </a:lnTo>
                  <a:cubicBezTo>
                    <a:pt x="189" y="1397"/>
                    <a:pt x="389" y="1441"/>
                    <a:pt x="577" y="1485"/>
                  </a:cubicBezTo>
                  <a:lnTo>
                    <a:pt x="577" y="1485"/>
                  </a:lnTo>
                  <a:cubicBezTo>
                    <a:pt x="666" y="1031"/>
                    <a:pt x="765" y="577"/>
                    <a:pt x="843" y="134"/>
                  </a:cubicBezTo>
                  <a:cubicBezTo>
                    <a:pt x="677" y="89"/>
                    <a:pt x="499" y="45"/>
                    <a:pt x="322" y="1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13"/>
            <p:cNvSpPr/>
            <p:nvPr/>
          </p:nvSpPr>
          <p:spPr>
            <a:xfrm>
              <a:off x="8672450" y="1310406"/>
              <a:ext cx="39488" cy="56550"/>
            </a:xfrm>
            <a:custGeom>
              <a:avLst/>
              <a:gdLst/>
              <a:ahLst/>
              <a:cxnLst/>
              <a:rect l="l" t="t" r="r" b="b"/>
              <a:pathLst>
                <a:path w="1053" h="1508" fill="none" extrusionOk="0">
                  <a:moveTo>
                    <a:pt x="554" y="1"/>
                  </a:moveTo>
                  <a:lnTo>
                    <a:pt x="0" y="1263"/>
                  </a:lnTo>
                  <a:lnTo>
                    <a:pt x="0" y="1263"/>
                  </a:lnTo>
                  <a:cubicBezTo>
                    <a:pt x="100" y="1308"/>
                    <a:pt x="200" y="1341"/>
                    <a:pt x="300" y="1385"/>
                  </a:cubicBezTo>
                  <a:cubicBezTo>
                    <a:pt x="366" y="1419"/>
                    <a:pt x="432" y="1452"/>
                    <a:pt x="499" y="1474"/>
                  </a:cubicBezTo>
                  <a:lnTo>
                    <a:pt x="554" y="1507"/>
                  </a:lnTo>
                  <a:lnTo>
                    <a:pt x="554" y="1507"/>
                  </a:lnTo>
                  <a:cubicBezTo>
                    <a:pt x="721" y="1075"/>
                    <a:pt x="887" y="654"/>
                    <a:pt x="1053" y="222"/>
                  </a:cubicBezTo>
                  <a:cubicBezTo>
                    <a:pt x="887" y="156"/>
                    <a:pt x="721" y="78"/>
                    <a:pt x="554" y="1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13"/>
            <p:cNvSpPr/>
            <p:nvPr/>
          </p:nvSpPr>
          <p:spPr>
            <a:xfrm>
              <a:off x="8581063" y="1263044"/>
              <a:ext cx="46125" cy="54863"/>
            </a:xfrm>
            <a:custGeom>
              <a:avLst/>
              <a:gdLst/>
              <a:ahLst/>
              <a:cxnLst/>
              <a:rect l="l" t="t" r="r" b="b"/>
              <a:pathLst>
                <a:path w="1230" h="1463" fill="none" extrusionOk="0">
                  <a:moveTo>
                    <a:pt x="765" y="1"/>
                  </a:moveTo>
                  <a:lnTo>
                    <a:pt x="0" y="1131"/>
                  </a:lnTo>
                  <a:lnTo>
                    <a:pt x="0" y="1131"/>
                  </a:lnTo>
                  <a:cubicBezTo>
                    <a:pt x="67" y="1175"/>
                    <a:pt x="122" y="1208"/>
                    <a:pt x="189" y="1253"/>
                  </a:cubicBezTo>
                  <a:cubicBezTo>
                    <a:pt x="244" y="1297"/>
                    <a:pt x="322" y="1341"/>
                    <a:pt x="388" y="1397"/>
                  </a:cubicBezTo>
                  <a:lnTo>
                    <a:pt x="510" y="1463"/>
                  </a:lnTo>
                  <a:lnTo>
                    <a:pt x="510" y="1463"/>
                  </a:lnTo>
                  <a:cubicBezTo>
                    <a:pt x="754" y="1075"/>
                    <a:pt x="986" y="688"/>
                    <a:pt x="1230" y="300"/>
                  </a:cubicBezTo>
                  <a:cubicBezTo>
                    <a:pt x="1075" y="200"/>
                    <a:pt x="920" y="100"/>
                    <a:pt x="765" y="1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13"/>
            <p:cNvSpPr/>
            <p:nvPr/>
          </p:nvSpPr>
          <p:spPr>
            <a:xfrm>
              <a:off x="8498788" y="1202819"/>
              <a:ext cx="51150" cy="51975"/>
            </a:xfrm>
            <a:custGeom>
              <a:avLst/>
              <a:gdLst/>
              <a:ahLst/>
              <a:cxnLst/>
              <a:rect l="l" t="t" r="r" b="b"/>
              <a:pathLst>
                <a:path w="1364" h="1386" fill="none" extrusionOk="0">
                  <a:moveTo>
                    <a:pt x="954" y="0"/>
                  </a:moveTo>
                  <a:lnTo>
                    <a:pt x="1" y="975"/>
                  </a:lnTo>
                  <a:lnTo>
                    <a:pt x="1" y="975"/>
                  </a:lnTo>
                  <a:lnTo>
                    <a:pt x="112" y="1075"/>
                  </a:lnTo>
                  <a:lnTo>
                    <a:pt x="289" y="1241"/>
                  </a:lnTo>
                  <a:cubicBezTo>
                    <a:pt x="344" y="1285"/>
                    <a:pt x="400" y="1341"/>
                    <a:pt x="455" y="1385"/>
                  </a:cubicBezTo>
                  <a:lnTo>
                    <a:pt x="455" y="1385"/>
                  </a:lnTo>
                  <a:lnTo>
                    <a:pt x="1364" y="366"/>
                  </a:lnTo>
                  <a:cubicBezTo>
                    <a:pt x="1231" y="244"/>
                    <a:pt x="1098" y="122"/>
                    <a:pt x="954" y="0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13"/>
            <p:cNvSpPr/>
            <p:nvPr/>
          </p:nvSpPr>
          <p:spPr>
            <a:xfrm>
              <a:off x="8428588" y="1130969"/>
              <a:ext cx="54900" cy="47775"/>
            </a:xfrm>
            <a:custGeom>
              <a:avLst/>
              <a:gdLst/>
              <a:ahLst/>
              <a:cxnLst/>
              <a:rect l="l" t="t" r="r" b="b"/>
              <a:pathLst>
                <a:path w="1464" h="1274" fill="none" extrusionOk="0">
                  <a:moveTo>
                    <a:pt x="1120" y="0"/>
                  </a:moveTo>
                  <a:lnTo>
                    <a:pt x="1" y="798"/>
                  </a:lnTo>
                  <a:lnTo>
                    <a:pt x="1" y="798"/>
                  </a:lnTo>
                  <a:lnTo>
                    <a:pt x="45" y="853"/>
                  </a:lnTo>
                  <a:cubicBezTo>
                    <a:pt x="89" y="908"/>
                    <a:pt x="134" y="964"/>
                    <a:pt x="178" y="1019"/>
                  </a:cubicBezTo>
                  <a:cubicBezTo>
                    <a:pt x="245" y="1108"/>
                    <a:pt x="322" y="1196"/>
                    <a:pt x="377" y="1274"/>
                  </a:cubicBezTo>
                  <a:lnTo>
                    <a:pt x="377" y="1274"/>
                  </a:lnTo>
                  <a:lnTo>
                    <a:pt x="1463" y="432"/>
                  </a:lnTo>
                  <a:cubicBezTo>
                    <a:pt x="1352" y="288"/>
                    <a:pt x="1230" y="144"/>
                    <a:pt x="1120" y="0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13"/>
            <p:cNvSpPr/>
            <p:nvPr/>
          </p:nvSpPr>
          <p:spPr>
            <a:xfrm>
              <a:off x="8372525" y="1049931"/>
              <a:ext cx="56513" cy="42413"/>
            </a:xfrm>
            <a:custGeom>
              <a:avLst/>
              <a:gdLst/>
              <a:ahLst/>
              <a:cxnLst/>
              <a:rect l="l" t="t" r="r" b="b"/>
              <a:pathLst>
                <a:path w="1507" h="1131" fill="none" extrusionOk="0">
                  <a:moveTo>
                    <a:pt x="1252" y="1"/>
                  </a:moveTo>
                  <a:lnTo>
                    <a:pt x="0" y="599"/>
                  </a:lnTo>
                  <a:lnTo>
                    <a:pt x="0" y="599"/>
                  </a:lnTo>
                  <a:lnTo>
                    <a:pt x="0" y="610"/>
                  </a:lnTo>
                  <a:cubicBezTo>
                    <a:pt x="89" y="787"/>
                    <a:pt x="189" y="954"/>
                    <a:pt x="277" y="1131"/>
                  </a:cubicBezTo>
                  <a:lnTo>
                    <a:pt x="277" y="1131"/>
                  </a:lnTo>
                  <a:lnTo>
                    <a:pt x="1507" y="488"/>
                  </a:lnTo>
                  <a:cubicBezTo>
                    <a:pt x="1418" y="333"/>
                    <a:pt x="1330" y="167"/>
                    <a:pt x="1252" y="1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13"/>
            <p:cNvSpPr/>
            <p:nvPr/>
          </p:nvSpPr>
          <p:spPr>
            <a:xfrm>
              <a:off x="8333038" y="961469"/>
              <a:ext cx="56550" cy="35325"/>
            </a:xfrm>
            <a:custGeom>
              <a:avLst/>
              <a:gdLst/>
              <a:ahLst/>
              <a:cxnLst/>
              <a:rect l="l" t="t" r="r" b="b"/>
              <a:pathLst>
                <a:path w="1508" h="942" fill="none" extrusionOk="0">
                  <a:moveTo>
                    <a:pt x="1341" y="0"/>
                  </a:moveTo>
                  <a:lnTo>
                    <a:pt x="1" y="366"/>
                  </a:lnTo>
                  <a:lnTo>
                    <a:pt x="1" y="366"/>
                  </a:lnTo>
                  <a:cubicBezTo>
                    <a:pt x="56" y="565"/>
                    <a:pt x="123" y="754"/>
                    <a:pt x="189" y="942"/>
                  </a:cubicBezTo>
                  <a:lnTo>
                    <a:pt x="189" y="942"/>
                  </a:lnTo>
                  <a:lnTo>
                    <a:pt x="1508" y="532"/>
                  </a:lnTo>
                  <a:cubicBezTo>
                    <a:pt x="1452" y="355"/>
                    <a:pt x="1397" y="178"/>
                    <a:pt x="1341" y="0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13"/>
            <p:cNvSpPr/>
            <p:nvPr/>
          </p:nvSpPr>
          <p:spPr>
            <a:xfrm>
              <a:off x="8312713" y="866744"/>
              <a:ext cx="54450" cy="27450"/>
            </a:xfrm>
            <a:custGeom>
              <a:avLst/>
              <a:gdLst/>
              <a:ahLst/>
              <a:cxnLst/>
              <a:rect l="l" t="t" r="r" b="b"/>
              <a:pathLst>
                <a:path w="1452" h="732" fill="none" extrusionOk="0">
                  <a:moveTo>
                    <a:pt x="1385" y="1"/>
                  </a:moveTo>
                  <a:lnTo>
                    <a:pt x="0" y="122"/>
                  </a:lnTo>
                  <a:lnTo>
                    <a:pt x="0" y="122"/>
                  </a:lnTo>
                  <a:cubicBezTo>
                    <a:pt x="11" y="233"/>
                    <a:pt x="22" y="344"/>
                    <a:pt x="33" y="466"/>
                  </a:cubicBezTo>
                  <a:cubicBezTo>
                    <a:pt x="44" y="532"/>
                    <a:pt x="56" y="599"/>
                    <a:pt x="56" y="676"/>
                  </a:cubicBezTo>
                  <a:lnTo>
                    <a:pt x="67" y="732"/>
                  </a:lnTo>
                  <a:lnTo>
                    <a:pt x="67" y="732"/>
                  </a:lnTo>
                  <a:lnTo>
                    <a:pt x="1451" y="554"/>
                  </a:lnTo>
                  <a:cubicBezTo>
                    <a:pt x="1418" y="366"/>
                    <a:pt x="1396" y="189"/>
                    <a:pt x="1385" y="1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13"/>
            <p:cNvSpPr/>
            <p:nvPr/>
          </p:nvSpPr>
          <p:spPr>
            <a:xfrm>
              <a:off x="8311438" y="762906"/>
              <a:ext cx="54038" cy="26625"/>
            </a:xfrm>
            <a:custGeom>
              <a:avLst/>
              <a:gdLst/>
              <a:ahLst/>
              <a:cxnLst/>
              <a:rect l="l" t="t" r="r" b="b"/>
              <a:pathLst>
                <a:path w="1441" h="710" fill="none" extrusionOk="0">
                  <a:moveTo>
                    <a:pt x="1441" y="133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45" y="78"/>
                    <a:pt x="45" y="155"/>
                    <a:pt x="34" y="233"/>
                  </a:cubicBezTo>
                  <a:cubicBezTo>
                    <a:pt x="23" y="321"/>
                    <a:pt x="12" y="410"/>
                    <a:pt x="12" y="499"/>
                  </a:cubicBezTo>
                  <a:cubicBezTo>
                    <a:pt x="12" y="543"/>
                    <a:pt x="1" y="587"/>
                    <a:pt x="1" y="632"/>
                  </a:cubicBezTo>
                  <a:lnTo>
                    <a:pt x="1" y="632"/>
                  </a:lnTo>
                  <a:lnTo>
                    <a:pt x="1386" y="709"/>
                  </a:lnTo>
                  <a:cubicBezTo>
                    <a:pt x="1397" y="510"/>
                    <a:pt x="1419" y="321"/>
                    <a:pt x="1441" y="133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13"/>
            <p:cNvSpPr/>
            <p:nvPr/>
          </p:nvSpPr>
          <p:spPr>
            <a:xfrm>
              <a:off x="8330563" y="651569"/>
              <a:ext cx="57375" cy="36600"/>
            </a:xfrm>
            <a:custGeom>
              <a:avLst/>
              <a:gdLst/>
              <a:ahLst/>
              <a:cxnLst/>
              <a:rect l="l" t="t" r="r" b="b"/>
              <a:pathLst>
                <a:path w="1530" h="976" fill="none" extrusionOk="0">
                  <a:moveTo>
                    <a:pt x="1529" y="388"/>
                  </a:moveTo>
                  <a:lnTo>
                    <a:pt x="200" y="0"/>
                  </a:lnTo>
                  <a:lnTo>
                    <a:pt x="200" y="0"/>
                  </a:lnTo>
                  <a:cubicBezTo>
                    <a:pt x="189" y="56"/>
                    <a:pt x="167" y="100"/>
                    <a:pt x="156" y="155"/>
                  </a:cubicBezTo>
                  <a:cubicBezTo>
                    <a:pt x="122" y="244"/>
                    <a:pt x="100" y="333"/>
                    <a:pt x="67" y="421"/>
                  </a:cubicBezTo>
                  <a:cubicBezTo>
                    <a:pt x="45" y="510"/>
                    <a:pt x="23" y="576"/>
                    <a:pt x="0" y="643"/>
                  </a:cubicBezTo>
                  <a:lnTo>
                    <a:pt x="0" y="643"/>
                  </a:lnTo>
                  <a:lnTo>
                    <a:pt x="1352" y="975"/>
                  </a:lnTo>
                  <a:cubicBezTo>
                    <a:pt x="1396" y="776"/>
                    <a:pt x="1474" y="587"/>
                    <a:pt x="1529" y="388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13"/>
            <p:cNvSpPr/>
            <p:nvPr/>
          </p:nvSpPr>
          <p:spPr>
            <a:xfrm>
              <a:off x="8375413" y="538994"/>
              <a:ext cx="58613" cy="46538"/>
            </a:xfrm>
            <a:custGeom>
              <a:avLst/>
              <a:gdLst/>
              <a:ahLst/>
              <a:cxnLst/>
              <a:rect l="l" t="t" r="r" b="b"/>
              <a:pathLst>
                <a:path w="1563" h="1241" fill="none" extrusionOk="0">
                  <a:moveTo>
                    <a:pt x="1563" y="654"/>
                  </a:moveTo>
                  <a:lnTo>
                    <a:pt x="355" y="0"/>
                  </a:lnTo>
                  <a:lnTo>
                    <a:pt x="355" y="0"/>
                  </a:lnTo>
                  <a:lnTo>
                    <a:pt x="311" y="78"/>
                  </a:lnTo>
                  <a:cubicBezTo>
                    <a:pt x="267" y="166"/>
                    <a:pt x="234" y="244"/>
                    <a:pt x="189" y="322"/>
                  </a:cubicBezTo>
                  <a:cubicBezTo>
                    <a:pt x="123" y="432"/>
                    <a:pt x="56" y="543"/>
                    <a:pt x="1" y="654"/>
                  </a:cubicBezTo>
                  <a:lnTo>
                    <a:pt x="1" y="654"/>
                  </a:lnTo>
                  <a:lnTo>
                    <a:pt x="1253" y="1241"/>
                  </a:lnTo>
                  <a:cubicBezTo>
                    <a:pt x="1352" y="1042"/>
                    <a:pt x="1452" y="842"/>
                    <a:pt x="1563" y="654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13"/>
            <p:cNvSpPr/>
            <p:nvPr/>
          </p:nvSpPr>
          <p:spPr>
            <a:xfrm>
              <a:off x="7071838" y="-310531"/>
              <a:ext cx="623175" cy="623138"/>
            </a:xfrm>
            <a:custGeom>
              <a:avLst/>
              <a:gdLst/>
              <a:ahLst/>
              <a:cxnLst/>
              <a:rect l="l" t="t" r="r" b="b"/>
              <a:pathLst>
                <a:path w="16618" h="16617" extrusionOk="0">
                  <a:moveTo>
                    <a:pt x="8309" y="0"/>
                  </a:moveTo>
                  <a:cubicBezTo>
                    <a:pt x="3723" y="0"/>
                    <a:pt x="1" y="3711"/>
                    <a:pt x="1" y="8309"/>
                  </a:cubicBezTo>
                  <a:cubicBezTo>
                    <a:pt x="1" y="12895"/>
                    <a:pt x="3723" y="16617"/>
                    <a:pt x="8309" y="16617"/>
                  </a:cubicBezTo>
                  <a:cubicBezTo>
                    <a:pt x="12895" y="16617"/>
                    <a:pt x="16618" y="12895"/>
                    <a:pt x="16618" y="8309"/>
                  </a:cubicBezTo>
                  <a:cubicBezTo>
                    <a:pt x="16618" y="3711"/>
                    <a:pt x="12895" y="0"/>
                    <a:pt x="8309" y="0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3"/>
            <p:cNvSpPr/>
            <p:nvPr/>
          </p:nvSpPr>
          <p:spPr>
            <a:xfrm>
              <a:off x="7047350" y="-369256"/>
              <a:ext cx="638925" cy="631913"/>
            </a:xfrm>
            <a:custGeom>
              <a:avLst/>
              <a:gdLst/>
              <a:ahLst/>
              <a:cxnLst/>
              <a:rect l="l" t="t" r="r" b="b"/>
              <a:pathLst>
                <a:path w="17038" h="16851" extrusionOk="0">
                  <a:moveTo>
                    <a:pt x="8443" y="591"/>
                  </a:moveTo>
                  <a:cubicBezTo>
                    <a:pt x="12762" y="591"/>
                    <a:pt x="16307" y="4093"/>
                    <a:pt x="16351" y="8479"/>
                  </a:cubicBezTo>
                  <a:cubicBezTo>
                    <a:pt x="16406" y="12903"/>
                    <a:pt x="12762" y="16455"/>
                    <a:pt x="8440" y="16455"/>
                  </a:cubicBezTo>
                  <a:cubicBezTo>
                    <a:pt x="8433" y="16455"/>
                    <a:pt x="8426" y="16455"/>
                    <a:pt x="8419" y="16455"/>
                  </a:cubicBezTo>
                  <a:cubicBezTo>
                    <a:pt x="8380" y="16455"/>
                    <a:pt x="8341" y="16456"/>
                    <a:pt x="8301" y="16456"/>
                  </a:cubicBezTo>
                  <a:cubicBezTo>
                    <a:pt x="4077" y="16456"/>
                    <a:pt x="543" y="12936"/>
                    <a:pt x="488" y="8656"/>
                  </a:cubicBezTo>
                  <a:cubicBezTo>
                    <a:pt x="421" y="4247"/>
                    <a:pt x="3944" y="636"/>
                    <a:pt x="8342" y="591"/>
                  </a:cubicBezTo>
                  <a:cubicBezTo>
                    <a:pt x="8376" y="591"/>
                    <a:pt x="8410" y="591"/>
                    <a:pt x="8443" y="591"/>
                  </a:cubicBezTo>
                  <a:close/>
                  <a:moveTo>
                    <a:pt x="8415" y="0"/>
                  </a:moveTo>
                  <a:cubicBezTo>
                    <a:pt x="3813" y="0"/>
                    <a:pt x="57" y="3747"/>
                    <a:pt x="100" y="8390"/>
                  </a:cubicBezTo>
                  <a:cubicBezTo>
                    <a:pt x="0" y="12910"/>
                    <a:pt x="3556" y="16676"/>
                    <a:pt x="8076" y="16843"/>
                  </a:cubicBezTo>
                  <a:cubicBezTo>
                    <a:pt x="8196" y="16848"/>
                    <a:pt x="8316" y="16850"/>
                    <a:pt x="8435" y="16850"/>
                  </a:cubicBezTo>
                  <a:cubicBezTo>
                    <a:pt x="12779" y="16850"/>
                    <a:pt x="16468" y="13536"/>
                    <a:pt x="16695" y="8911"/>
                  </a:cubicBezTo>
                  <a:cubicBezTo>
                    <a:pt x="17038" y="4203"/>
                    <a:pt x="13393" y="148"/>
                    <a:pt x="8674" y="4"/>
                  </a:cubicBezTo>
                  <a:cubicBezTo>
                    <a:pt x="8587" y="2"/>
                    <a:pt x="8501" y="0"/>
                    <a:pt x="8415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3"/>
            <p:cNvSpPr/>
            <p:nvPr/>
          </p:nvSpPr>
          <p:spPr>
            <a:xfrm>
              <a:off x="7329425" y="907881"/>
              <a:ext cx="510975" cy="519300"/>
            </a:xfrm>
            <a:custGeom>
              <a:avLst/>
              <a:gdLst/>
              <a:ahLst/>
              <a:cxnLst/>
              <a:rect l="l" t="t" r="r" b="b"/>
              <a:pathLst>
                <a:path w="13626" h="13848" fill="none" extrusionOk="0">
                  <a:moveTo>
                    <a:pt x="1562" y="10978"/>
                  </a:moveTo>
                  <a:cubicBezTo>
                    <a:pt x="1551" y="10978"/>
                    <a:pt x="1551" y="10978"/>
                    <a:pt x="1540" y="10967"/>
                  </a:cubicBezTo>
                  <a:cubicBezTo>
                    <a:pt x="1241" y="10779"/>
                    <a:pt x="964" y="10535"/>
                    <a:pt x="742" y="10269"/>
                  </a:cubicBezTo>
                  <a:cubicBezTo>
                    <a:pt x="532" y="10015"/>
                    <a:pt x="355" y="9738"/>
                    <a:pt x="233" y="9439"/>
                  </a:cubicBezTo>
                  <a:cubicBezTo>
                    <a:pt x="111" y="9162"/>
                    <a:pt x="33" y="8874"/>
                    <a:pt x="22" y="8574"/>
                  </a:cubicBezTo>
                  <a:cubicBezTo>
                    <a:pt x="0" y="8298"/>
                    <a:pt x="44" y="8032"/>
                    <a:pt x="155" y="7777"/>
                  </a:cubicBezTo>
                  <a:cubicBezTo>
                    <a:pt x="332" y="7400"/>
                    <a:pt x="731" y="7090"/>
                    <a:pt x="1385" y="6824"/>
                  </a:cubicBezTo>
                  <a:lnTo>
                    <a:pt x="4431" y="5528"/>
                  </a:lnTo>
                  <a:lnTo>
                    <a:pt x="2925" y="1429"/>
                  </a:lnTo>
                  <a:cubicBezTo>
                    <a:pt x="2903" y="1363"/>
                    <a:pt x="2914" y="1285"/>
                    <a:pt x="2958" y="1230"/>
                  </a:cubicBezTo>
                  <a:cubicBezTo>
                    <a:pt x="3146" y="997"/>
                    <a:pt x="3368" y="798"/>
                    <a:pt x="3612" y="621"/>
                  </a:cubicBezTo>
                  <a:cubicBezTo>
                    <a:pt x="3855" y="432"/>
                    <a:pt x="4132" y="288"/>
                    <a:pt x="4420" y="189"/>
                  </a:cubicBezTo>
                  <a:cubicBezTo>
                    <a:pt x="4697" y="89"/>
                    <a:pt x="4996" y="34"/>
                    <a:pt x="5284" y="11"/>
                  </a:cubicBezTo>
                  <a:cubicBezTo>
                    <a:pt x="5583" y="0"/>
                    <a:pt x="5871" y="56"/>
                    <a:pt x="6137" y="178"/>
                  </a:cubicBezTo>
                  <a:cubicBezTo>
                    <a:pt x="6614" y="388"/>
                    <a:pt x="6968" y="798"/>
                    <a:pt x="7101" y="1307"/>
                  </a:cubicBezTo>
                  <a:lnTo>
                    <a:pt x="8153" y="4476"/>
                  </a:lnTo>
                  <a:lnTo>
                    <a:pt x="12197" y="2825"/>
                  </a:lnTo>
                  <a:cubicBezTo>
                    <a:pt x="12274" y="2792"/>
                    <a:pt x="12352" y="2814"/>
                    <a:pt x="12418" y="2858"/>
                  </a:cubicBezTo>
                  <a:cubicBezTo>
                    <a:pt x="12850" y="3268"/>
                    <a:pt x="13194" y="3767"/>
                    <a:pt x="13404" y="4321"/>
                  </a:cubicBezTo>
                  <a:cubicBezTo>
                    <a:pt x="13626" y="4852"/>
                    <a:pt x="13626" y="5451"/>
                    <a:pt x="13404" y="5982"/>
                  </a:cubicBezTo>
                  <a:cubicBezTo>
                    <a:pt x="13293" y="6215"/>
                    <a:pt x="13138" y="6414"/>
                    <a:pt x="12950" y="6569"/>
                  </a:cubicBezTo>
                  <a:cubicBezTo>
                    <a:pt x="12706" y="6758"/>
                    <a:pt x="12429" y="6913"/>
                    <a:pt x="12141" y="7012"/>
                  </a:cubicBezTo>
                  <a:lnTo>
                    <a:pt x="9605" y="8032"/>
                  </a:lnTo>
                  <a:lnTo>
                    <a:pt x="10934" y="12485"/>
                  </a:lnTo>
                  <a:cubicBezTo>
                    <a:pt x="10956" y="12551"/>
                    <a:pt x="10934" y="12629"/>
                    <a:pt x="10890" y="12684"/>
                  </a:cubicBezTo>
                  <a:cubicBezTo>
                    <a:pt x="10502" y="13138"/>
                    <a:pt x="9992" y="13482"/>
                    <a:pt x="9416" y="13681"/>
                  </a:cubicBezTo>
                  <a:cubicBezTo>
                    <a:pt x="8862" y="13847"/>
                    <a:pt x="8264" y="13803"/>
                    <a:pt x="7743" y="13559"/>
                  </a:cubicBezTo>
                  <a:cubicBezTo>
                    <a:pt x="7500" y="13438"/>
                    <a:pt x="7289" y="13282"/>
                    <a:pt x="7123" y="13083"/>
                  </a:cubicBezTo>
                  <a:cubicBezTo>
                    <a:pt x="6891" y="12839"/>
                    <a:pt x="6735" y="12540"/>
                    <a:pt x="6658" y="12230"/>
                  </a:cubicBezTo>
                  <a:lnTo>
                    <a:pt x="5827" y="9239"/>
                  </a:lnTo>
                  <a:lnTo>
                    <a:pt x="1728" y="10989"/>
                  </a:lnTo>
                  <a:cubicBezTo>
                    <a:pt x="1673" y="11000"/>
                    <a:pt x="1618" y="11000"/>
                    <a:pt x="1562" y="10978"/>
                  </a:cubicBezTo>
                  <a:close/>
                  <a:moveTo>
                    <a:pt x="1462" y="7012"/>
                  </a:move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13"/>
            <p:cNvSpPr/>
            <p:nvPr/>
          </p:nvSpPr>
          <p:spPr>
            <a:xfrm>
              <a:off x="6253413" y="449056"/>
              <a:ext cx="402975" cy="441638"/>
            </a:xfrm>
            <a:custGeom>
              <a:avLst/>
              <a:gdLst/>
              <a:ahLst/>
              <a:cxnLst/>
              <a:rect l="l" t="t" r="r" b="b"/>
              <a:pathLst>
                <a:path w="10746" h="11777" fill="none" extrusionOk="0">
                  <a:moveTo>
                    <a:pt x="8973" y="4465"/>
                  </a:moveTo>
                  <a:cubicBezTo>
                    <a:pt x="8729" y="4365"/>
                    <a:pt x="8475" y="4310"/>
                    <a:pt x="8209" y="4299"/>
                  </a:cubicBezTo>
                  <a:cubicBezTo>
                    <a:pt x="7943" y="4277"/>
                    <a:pt x="7688" y="4299"/>
                    <a:pt x="7433" y="4343"/>
                  </a:cubicBezTo>
                  <a:cubicBezTo>
                    <a:pt x="7688" y="3944"/>
                    <a:pt x="7854" y="3490"/>
                    <a:pt x="7899" y="3014"/>
                  </a:cubicBezTo>
                  <a:cubicBezTo>
                    <a:pt x="7954" y="2493"/>
                    <a:pt x="7832" y="1972"/>
                    <a:pt x="7555" y="1529"/>
                  </a:cubicBezTo>
                  <a:cubicBezTo>
                    <a:pt x="7068" y="710"/>
                    <a:pt x="6370" y="244"/>
                    <a:pt x="5473" y="122"/>
                  </a:cubicBezTo>
                  <a:cubicBezTo>
                    <a:pt x="4575" y="1"/>
                    <a:pt x="3534" y="289"/>
                    <a:pt x="2360" y="987"/>
                  </a:cubicBezTo>
                  <a:cubicBezTo>
                    <a:pt x="1462" y="1507"/>
                    <a:pt x="820" y="2050"/>
                    <a:pt x="432" y="2604"/>
                  </a:cubicBezTo>
                  <a:cubicBezTo>
                    <a:pt x="45" y="3158"/>
                    <a:pt x="0" y="3689"/>
                    <a:pt x="299" y="4210"/>
                  </a:cubicBezTo>
                  <a:cubicBezTo>
                    <a:pt x="432" y="4432"/>
                    <a:pt x="621" y="4620"/>
                    <a:pt x="853" y="4742"/>
                  </a:cubicBezTo>
                  <a:cubicBezTo>
                    <a:pt x="1064" y="4853"/>
                    <a:pt x="1296" y="4919"/>
                    <a:pt x="1540" y="4941"/>
                  </a:cubicBezTo>
                  <a:cubicBezTo>
                    <a:pt x="1684" y="4642"/>
                    <a:pt x="1883" y="4354"/>
                    <a:pt x="2116" y="4110"/>
                  </a:cubicBezTo>
                  <a:cubicBezTo>
                    <a:pt x="2404" y="3800"/>
                    <a:pt x="2747" y="3523"/>
                    <a:pt x="3135" y="3313"/>
                  </a:cubicBezTo>
                  <a:cubicBezTo>
                    <a:pt x="3600" y="3036"/>
                    <a:pt x="3999" y="2914"/>
                    <a:pt x="4332" y="2936"/>
                  </a:cubicBezTo>
                  <a:cubicBezTo>
                    <a:pt x="4642" y="2936"/>
                    <a:pt x="4919" y="3102"/>
                    <a:pt x="5074" y="3368"/>
                  </a:cubicBezTo>
                  <a:cubicBezTo>
                    <a:pt x="5406" y="3933"/>
                    <a:pt x="5196" y="4432"/>
                    <a:pt x="4465" y="4864"/>
                  </a:cubicBezTo>
                  <a:lnTo>
                    <a:pt x="3024" y="5717"/>
                  </a:lnTo>
                  <a:cubicBezTo>
                    <a:pt x="3002" y="5905"/>
                    <a:pt x="3024" y="6082"/>
                    <a:pt x="3080" y="6260"/>
                  </a:cubicBezTo>
                  <a:cubicBezTo>
                    <a:pt x="3146" y="6481"/>
                    <a:pt x="3246" y="6703"/>
                    <a:pt x="3368" y="6902"/>
                  </a:cubicBezTo>
                  <a:cubicBezTo>
                    <a:pt x="3479" y="7101"/>
                    <a:pt x="3623" y="7279"/>
                    <a:pt x="3778" y="7445"/>
                  </a:cubicBezTo>
                  <a:cubicBezTo>
                    <a:pt x="3911" y="7567"/>
                    <a:pt x="4055" y="7666"/>
                    <a:pt x="4210" y="7744"/>
                  </a:cubicBezTo>
                  <a:lnTo>
                    <a:pt x="5661" y="6891"/>
                  </a:lnTo>
                  <a:cubicBezTo>
                    <a:pt x="6148" y="6603"/>
                    <a:pt x="6536" y="6470"/>
                    <a:pt x="6824" y="6514"/>
                  </a:cubicBezTo>
                  <a:cubicBezTo>
                    <a:pt x="7134" y="6548"/>
                    <a:pt x="7389" y="6736"/>
                    <a:pt x="7533" y="7013"/>
                  </a:cubicBezTo>
                  <a:cubicBezTo>
                    <a:pt x="7699" y="7290"/>
                    <a:pt x="7721" y="7644"/>
                    <a:pt x="7577" y="7954"/>
                  </a:cubicBezTo>
                  <a:cubicBezTo>
                    <a:pt x="7433" y="8287"/>
                    <a:pt x="7101" y="8608"/>
                    <a:pt x="6580" y="8918"/>
                  </a:cubicBezTo>
                  <a:cubicBezTo>
                    <a:pt x="6137" y="9206"/>
                    <a:pt x="5628" y="9395"/>
                    <a:pt x="5096" y="9472"/>
                  </a:cubicBezTo>
                  <a:cubicBezTo>
                    <a:pt x="4741" y="9505"/>
                    <a:pt x="4376" y="9516"/>
                    <a:pt x="4010" y="9505"/>
                  </a:cubicBezTo>
                  <a:cubicBezTo>
                    <a:pt x="3877" y="9738"/>
                    <a:pt x="3811" y="9993"/>
                    <a:pt x="3800" y="10259"/>
                  </a:cubicBezTo>
                  <a:cubicBezTo>
                    <a:pt x="3789" y="10558"/>
                    <a:pt x="3866" y="10846"/>
                    <a:pt x="4021" y="11089"/>
                  </a:cubicBezTo>
                  <a:cubicBezTo>
                    <a:pt x="4298" y="11555"/>
                    <a:pt x="4786" y="11776"/>
                    <a:pt x="5506" y="11743"/>
                  </a:cubicBezTo>
                  <a:cubicBezTo>
                    <a:pt x="6215" y="11721"/>
                    <a:pt x="7112" y="11400"/>
                    <a:pt x="8176" y="10768"/>
                  </a:cubicBezTo>
                  <a:cubicBezTo>
                    <a:pt x="8696" y="10469"/>
                    <a:pt x="9173" y="10092"/>
                    <a:pt x="9594" y="9671"/>
                  </a:cubicBezTo>
                  <a:cubicBezTo>
                    <a:pt x="9959" y="9306"/>
                    <a:pt x="10258" y="8874"/>
                    <a:pt x="10469" y="8398"/>
                  </a:cubicBezTo>
                  <a:cubicBezTo>
                    <a:pt x="10657" y="7965"/>
                    <a:pt x="10746" y="7500"/>
                    <a:pt x="10735" y="7035"/>
                  </a:cubicBezTo>
                  <a:cubicBezTo>
                    <a:pt x="10712" y="6559"/>
                    <a:pt x="10568" y="6093"/>
                    <a:pt x="10314" y="5683"/>
                  </a:cubicBezTo>
                  <a:cubicBezTo>
                    <a:pt x="10147" y="5395"/>
                    <a:pt x="9937" y="5130"/>
                    <a:pt x="9682" y="4897"/>
                  </a:cubicBezTo>
                  <a:cubicBezTo>
                    <a:pt x="9472" y="4720"/>
                    <a:pt x="9228" y="4565"/>
                    <a:pt x="8973" y="4465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bg>
      <p:bgPr>
        <a:solidFill>
          <a:schemeClr val="accent2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6" name="Google Shape;336;p14"/>
          <p:cNvGrpSpPr/>
          <p:nvPr/>
        </p:nvGrpSpPr>
        <p:grpSpPr>
          <a:xfrm>
            <a:off x="720004" y="539995"/>
            <a:ext cx="1195040" cy="957288"/>
            <a:chOff x="720004" y="539995"/>
            <a:chExt cx="1195040" cy="957288"/>
          </a:xfrm>
        </p:grpSpPr>
        <p:sp>
          <p:nvSpPr>
            <p:cNvPr id="337" name="Google Shape;337;p14"/>
            <p:cNvSpPr/>
            <p:nvPr/>
          </p:nvSpPr>
          <p:spPr>
            <a:xfrm>
              <a:off x="767994" y="578583"/>
              <a:ext cx="1147050" cy="918700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lvl="0" algn="ctr"/>
              <a:r>
                <a:rPr b="0" i="0">
                  <a:ln>
                    <a:noFill/>
                  </a:ln>
                  <a:solidFill>
                    <a:schemeClr val="dk2"/>
                  </a:solidFill>
                  <a:latin typeface="Fredoka One"/>
                </a:rPr>
                <a:t>“</a:t>
              </a:r>
            </a:p>
          </p:txBody>
        </p:sp>
        <p:sp>
          <p:nvSpPr>
            <p:cNvPr id="338" name="Google Shape;338;p14"/>
            <p:cNvSpPr/>
            <p:nvPr/>
          </p:nvSpPr>
          <p:spPr>
            <a:xfrm>
              <a:off x="720004" y="539995"/>
              <a:ext cx="1147050" cy="918700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lvl="0" algn="ctr"/>
              <a:r>
                <a:rPr b="0" i="0">
                  <a:ln w="9525" cap="flat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noFill/>
                  <a:latin typeface="Fredoka One"/>
                </a:rPr>
                <a:t>“</a:t>
              </a:r>
            </a:p>
          </p:txBody>
        </p:sp>
      </p:grpSp>
      <p:grpSp>
        <p:nvGrpSpPr>
          <p:cNvPr id="339" name="Google Shape;339;p14"/>
          <p:cNvGrpSpPr/>
          <p:nvPr/>
        </p:nvGrpSpPr>
        <p:grpSpPr>
          <a:xfrm>
            <a:off x="7248744" y="3638692"/>
            <a:ext cx="1175259" cy="965716"/>
            <a:chOff x="7248744" y="3638692"/>
            <a:chExt cx="1175259" cy="965716"/>
          </a:xfrm>
        </p:grpSpPr>
        <p:sp>
          <p:nvSpPr>
            <p:cNvPr id="340" name="Google Shape;340;p14"/>
            <p:cNvSpPr/>
            <p:nvPr/>
          </p:nvSpPr>
          <p:spPr>
            <a:xfrm rot="10800000">
              <a:off x="7276954" y="3685708"/>
              <a:ext cx="1147050" cy="918700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lvl="0" algn="ctr"/>
              <a:r>
                <a:rPr b="0" i="0">
                  <a:ln>
                    <a:noFill/>
                  </a:ln>
                  <a:solidFill>
                    <a:schemeClr val="dk2"/>
                  </a:solidFill>
                  <a:latin typeface="Fredoka One"/>
                </a:rPr>
                <a:t>“</a:t>
              </a:r>
            </a:p>
          </p:txBody>
        </p:sp>
        <p:sp>
          <p:nvSpPr>
            <p:cNvPr id="341" name="Google Shape;341;p14"/>
            <p:cNvSpPr/>
            <p:nvPr/>
          </p:nvSpPr>
          <p:spPr>
            <a:xfrm rot="10800000">
              <a:off x="7248744" y="3638692"/>
              <a:ext cx="1147050" cy="918700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lvl="0" algn="ctr"/>
              <a:r>
                <a:rPr b="0" i="0">
                  <a:ln w="9525" cap="flat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noFill/>
                  <a:latin typeface="Fredoka One"/>
                </a:rPr>
                <a:t>“</a:t>
              </a:r>
            </a:p>
          </p:txBody>
        </p:sp>
      </p:grpSp>
      <p:sp>
        <p:nvSpPr>
          <p:cNvPr id="342" name="Google Shape;342;p14"/>
          <p:cNvSpPr/>
          <p:nvPr/>
        </p:nvSpPr>
        <p:spPr>
          <a:xfrm>
            <a:off x="2314280" y="944038"/>
            <a:ext cx="5679464" cy="2350775"/>
          </a:xfrm>
          <a:custGeom>
            <a:avLst/>
            <a:gdLst/>
            <a:ahLst/>
            <a:cxnLst/>
            <a:rect l="l" t="t" r="r" b="b"/>
            <a:pathLst>
              <a:path w="218904" h="94031" extrusionOk="0">
                <a:moveTo>
                  <a:pt x="0" y="0"/>
                </a:moveTo>
                <a:lnTo>
                  <a:pt x="218904" y="0"/>
                </a:lnTo>
                <a:lnTo>
                  <a:pt x="218904" y="94031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343" name="Google Shape;343;p14"/>
          <p:cNvSpPr/>
          <p:nvPr/>
        </p:nvSpPr>
        <p:spPr>
          <a:xfrm rot="10800000">
            <a:off x="1150255" y="1848688"/>
            <a:ext cx="5679464" cy="2350775"/>
          </a:xfrm>
          <a:custGeom>
            <a:avLst/>
            <a:gdLst/>
            <a:ahLst/>
            <a:cxnLst/>
            <a:rect l="l" t="t" r="r" b="b"/>
            <a:pathLst>
              <a:path w="218904" h="94031" extrusionOk="0">
                <a:moveTo>
                  <a:pt x="0" y="0"/>
                </a:moveTo>
                <a:lnTo>
                  <a:pt x="218904" y="0"/>
                </a:lnTo>
                <a:lnTo>
                  <a:pt x="218904" y="94031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344" name="Google Shape;344;p14"/>
          <p:cNvSpPr txBox="1">
            <a:spLocks noGrp="1"/>
          </p:cNvSpPr>
          <p:nvPr>
            <p:ph type="title"/>
          </p:nvPr>
        </p:nvSpPr>
        <p:spPr>
          <a:xfrm>
            <a:off x="2674350" y="3660850"/>
            <a:ext cx="3795300" cy="38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345" name="Google Shape;345;p14"/>
          <p:cNvSpPr txBox="1">
            <a:spLocks noGrp="1"/>
          </p:cNvSpPr>
          <p:nvPr>
            <p:ph type="subTitle" idx="1"/>
          </p:nvPr>
        </p:nvSpPr>
        <p:spPr>
          <a:xfrm>
            <a:off x="1732200" y="1769800"/>
            <a:ext cx="5679600" cy="139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Fredoka One"/>
              <a:buNone/>
              <a:defRPr sz="24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Fredoka One"/>
              <a:buNone/>
              <a:defRPr sz="24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Fredoka One"/>
              <a:buNone/>
              <a:defRPr sz="24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Fredoka One"/>
              <a:buNone/>
              <a:defRPr sz="24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Fredoka One"/>
              <a:buNone/>
              <a:defRPr sz="24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Fredoka One"/>
              <a:buNone/>
              <a:defRPr sz="24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Fredoka One"/>
              <a:buNone/>
              <a:defRPr sz="24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Fredoka One"/>
              <a:buNone/>
              <a:defRPr sz="24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Fredoka One"/>
              <a:buNone/>
              <a:defRPr sz="24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1_1">
    <p:bg>
      <p:bgPr>
        <a:solidFill>
          <a:schemeClr val="lt1"/>
        </a:solidFill>
        <a:effectLst/>
      </p:bgPr>
    </p:bg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" name="Google Shape;347;p15"/>
          <p:cNvSpPr txBox="1">
            <a:spLocks noGrp="1"/>
          </p:cNvSpPr>
          <p:nvPr>
            <p:ph type="subTitle" idx="1"/>
          </p:nvPr>
        </p:nvSpPr>
        <p:spPr>
          <a:xfrm>
            <a:off x="1590300" y="2319239"/>
            <a:ext cx="24261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48" name="Google Shape;348;p15"/>
          <p:cNvSpPr txBox="1">
            <a:spLocks noGrp="1"/>
          </p:cNvSpPr>
          <p:nvPr>
            <p:ph type="subTitle" idx="2"/>
          </p:nvPr>
        </p:nvSpPr>
        <p:spPr>
          <a:xfrm>
            <a:off x="1590300" y="2031075"/>
            <a:ext cx="2426100" cy="37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49" name="Google Shape;349;p15"/>
          <p:cNvSpPr txBox="1">
            <a:spLocks noGrp="1"/>
          </p:cNvSpPr>
          <p:nvPr>
            <p:ph type="subTitle" idx="3"/>
          </p:nvPr>
        </p:nvSpPr>
        <p:spPr>
          <a:xfrm>
            <a:off x="5991300" y="2319239"/>
            <a:ext cx="24261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50" name="Google Shape;350;p15"/>
          <p:cNvSpPr txBox="1">
            <a:spLocks noGrp="1"/>
          </p:cNvSpPr>
          <p:nvPr>
            <p:ph type="subTitle" idx="4"/>
          </p:nvPr>
        </p:nvSpPr>
        <p:spPr>
          <a:xfrm>
            <a:off x="5991300" y="2031075"/>
            <a:ext cx="2426100" cy="37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51" name="Google Shape;351;p15"/>
          <p:cNvSpPr txBox="1">
            <a:spLocks noGrp="1"/>
          </p:cNvSpPr>
          <p:nvPr>
            <p:ph type="subTitle" idx="5"/>
          </p:nvPr>
        </p:nvSpPr>
        <p:spPr>
          <a:xfrm>
            <a:off x="1590300" y="3802200"/>
            <a:ext cx="24261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52" name="Google Shape;352;p15"/>
          <p:cNvSpPr txBox="1">
            <a:spLocks noGrp="1"/>
          </p:cNvSpPr>
          <p:nvPr>
            <p:ph type="subTitle" idx="6"/>
          </p:nvPr>
        </p:nvSpPr>
        <p:spPr>
          <a:xfrm>
            <a:off x="1590300" y="3514026"/>
            <a:ext cx="2426100" cy="37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53" name="Google Shape;353;p15"/>
          <p:cNvSpPr txBox="1">
            <a:spLocks noGrp="1"/>
          </p:cNvSpPr>
          <p:nvPr>
            <p:ph type="subTitle" idx="7"/>
          </p:nvPr>
        </p:nvSpPr>
        <p:spPr>
          <a:xfrm>
            <a:off x="5991300" y="3802200"/>
            <a:ext cx="24261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54" name="Google Shape;354;p15"/>
          <p:cNvSpPr txBox="1">
            <a:spLocks noGrp="1"/>
          </p:cNvSpPr>
          <p:nvPr>
            <p:ph type="subTitle" idx="8"/>
          </p:nvPr>
        </p:nvSpPr>
        <p:spPr>
          <a:xfrm>
            <a:off x="5991300" y="3514026"/>
            <a:ext cx="2426100" cy="37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55" name="Google Shape;355;p15"/>
          <p:cNvSpPr/>
          <p:nvPr/>
        </p:nvSpPr>
        <p:spPr>
          <a:xfrm>
            <a:off x="-133500" y="540000"/>
            <a:ext cx="5700300" cy="546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" name="Google Shape;356;p15"/>
          <p:cNvSpPr/>
          <p:nvPr/>
        </p:nvSpPr>
        <p:spPr>
          <a:xfrm>
            <a:off x="-133500" y="463800"/>
            <a:ext cx="5776500" cy="5460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" name="Google Shape;357;p15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58" name="Google Shape;358;p15"/>
          <p:cNvSpPr txBox="1">
            <a:spLocks noGrp="1"/>
          </p:cNvSpPr>
          <p:nvPr>
            <p:ph type="title" idx="9" hasCustomPrompt="1"/>
          </p:nvPr>
        </p:nvSpPr>
        <p:spPr>
          <a:xfrm>
            <a:off x="721838" y="2105126"/>
            <a:ext cx="740700" cy="7407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59" name="Google Shape;359;p15"/>
          <p:cNvSpPr txBox="1">
            <a:spLocks noGrp="1"/>
          </p:cNvSpPr>
          <p:nvPr>
            <p:ph type="title" idx="13" hasCustomPrompt="1"/>
          </p:nvPr>
        </p:nvSpPr>
        <p:spPr>
          <a:xfrm>
            <a:off x="721838" y="3588126"/>
            <a:ext cx="740700" cy="7407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60" name="Google Shape;360;p15"/>
          <p:cNvSpPr txBox="1">
            <a:spLocks noGrp="1"/>
          </p:cNvSpPr>
          <p:nvPr>
            <p:ph type="title" idx="14" hasCustomPrompt="1"/>
          </p:nvPr>
        </p:nvSpPr>
        <p:spPr>
          <a:xfrm>
            <a:off x="5122738" y="2105126"/>
            <a:ext cx="740700" cy="7407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61" name="Google Shape;361;p15"/>
          <p:cNvSpPr txBox="1">
            <a:spLocks noGrp="1"/>
          </p:cNvSpPr>
          <p:nvPr>
            <p:ph type="title" idx="15" hasCustomPrompt="1"/>
          </p:nvPr>
        </p:nvSpPr>
        <p:spPr>
          <a:xfrm>
            <a:off x="5122738" y="3588126"/>
            <a:ext cx="740700" cy="7407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62" name="Google Shape;362;p15"/>
          <p:cNvGrpSpPr/>
          <p:nvPr/>
        </p:nvGrpSpPr>
        <p:grpSpPr>
          <a:xfrm>
            <a:off x="7674000" y="245631"/>
            <a:ext cx="559538" cy="588750"/>
            <a:chOff x="7674000" y="245631"/>
            <a:chExt cx="559538" cy="588750"/>
          </a:xfrm>
        </p:grpSpPr>
        <p:sp>
          <p:nvSpPr>
            <p:cNvPr id="363" name="Google Shape;363;p15"/>
            <p:cNvSpPr/>
            <p:nvPr/>
          </p:nvSpPr>
          <p:spPr>
            <a:xfrm>
              <a:off x="7695188" y="296031"/>
              <a:ext cx="538350" cy="538350"/>
            </a:xfrm>
            <a:custGeom>
              <a:avLst/>
              <a:gdLst/>
              <a:ahLst/>
              <a:cxnLst/>
              <a:rect l="l" t="t" r="r" b="b"/>
              <a:pathLst>
                <a:path w="14356" h="14356" extrusionOk="0">
                  <a:moveTo>
                    <a:pt x="7178" y="0"/>
                  </a:moveTo>
                  <a:cubicBezTo>
                    <a:pt x="3216" y="0"/>
                    <a:pt x="1" y="3216"/>
                    <a:pt x="1" y="7178"/>
                  </a:cubicBezTo>
                  <a:cubicBezTo>
                    <a:pt x="1" y="11140"/>
                    <a:pt x="3216" y="14356"/>
                    <a:pt x="7178" y="14356"/>
                  </a:cubicBezTo>
                  <a:cubicBezTo>
                    <a:pt x="11140" y="14356"/>
                    <a:pt x="14356" y="11140"/>
                    <a:pt x="14356" y="7178"/>
                  </a:cubicBezTo>
                  <a:cubicBezTo>
                    <a:pt x="14356" y="3216"/>
                    <a:pt x="11140" y="0"/>
                    <a:pt x="7178" y="0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15"/>
            <p:cNvSpPr/>
            <p:nvPr/>
          </p:nvSpPr>
          <p:spPr>
            <a:xfrm>
              <a:off x="7674000" y="245631"/>
              <a:ext cx="552038" cy="546263"/>
            </a:xfrm>
            <a:custGeom>
              <a:avLst/>
              <a:gdLst/>
              <a:ahLst/>
              <a:cxnLst/>
              <a:rect l="l" t="t" r="r" b="b"/>
              <a:pathLst>
                <a:path w="14721" h="14567" extrusionOk="0">
                  <a:moveTo>
                    <a:pt x="7295" y="511"/>
                  </a:moveTo>
                  <a:cubicBezTo>
                    <a:pt x="11017" y="511"/>
                    <a:pt x="14089" y="3537"/>
                    <a:pt x="14136" y="7316"/>
                  </a:cubicBezTo>
                  <a:cubicBezTo>
                    <a:pt x="14174" y="11148"/>
                    <a:pt x="11026" y="14216"/>
                    <a:pt x="7292" y="14216"/>
                  </a:cubicBezTo>
                  <a:cubicBezTo>
                    <a:pt x="7286" y="14216"/>
                    <a:pt x="7280" y="14216"/>
                    <a:pt x="7274" y="14216"/>
                  </a:cubicBezTo>
                  <a:cubicBezTo>
                    <a:pt x="7246" y="14217"/>
                    <a:pt x="7217" y="14217"/>
                    <a:pt x="7189" y="14217"/>
                  </a:cubicBezTo>
                  <a:cubicBezTo>
                    <a:pt x="3542" y="14217"/>
                    <a:pt x="479" y="11182"/>
                    <a:pt x="422" y="7469"/>
                  </a:cubicBezTo>
                  <a:cubicBezTo>
                    <a:pt x="365" y="3670"/>
                    <a:pt x="3408" y="550"/>
                    <a:pt x="7207" y="512"/>
                  </a:cubicBezTo>
                  <a:cubicBezTo>
                    <a:pt x="7237" y="511"/>
                    <a:pt x="7266" y="511"/>
                    <a:pt x="7295" y="511"/>
                  </a:cubicBezTo>
                  <a:close/>
                  <a:moveTo>
                    <a:pt x="7254" y="1"/>
                  </a:moveTo>
                  <a:cubicBezTo>
                    <a:pt x="3286" y="1"/>
                    <a:pt x="50" y="3243"/>
                    <a:pt x="87" y="7240"/>
                  </a:cubicBezTo>
                  <a:cubicBezTo>
                    <a:pt x="1" y="11154"/>
                    <a:pt x="3073" y="14408"/>
                    <a:pt x="6978" y="14561"/>
                  </a:cubicBezTo>
                  <a:cubicBezTo>
                    <a:pt x="7076" y="14565"/>
                    <a:pt x="7173" y="14567"/>
                    <a:pt x="7270" y="14567"/>
                  </a:cubicBezTo>
                  <a:cubicBezTo>
                    <a:pt x="11030" y="14567"/>
                    <a:pt x="14227" y="11701"/>
                    <a:pt x="14423" y="7699"/>
                  </a:cubicBezTo>
                  <a:cubicBezTo>
                    <a:pt x="14720" y="3632"/>
                    <a:pt x="11571" y="139"/>
                    <a:pt x="7494" y="5"/>
                  </a:cubicBezTo>
                  <a:cubicBezTo>
                    <a:pt x="7414" y="2"/>
                    <a:pt x="7334" y="1"/>
                    <a:pt x="7254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5" name="Google Shape;365;p15"/>
          <p:cNvGrpSpPr/>
          <p:nvPr/>
        </p:nvGrpSpPr>
        <p:grpSpPr>
          <a:xfrm>
            <a:off x="8592384" y="1765871"/>
            <a:ext cx="1041515" cy="1034130"/>
            <a:chOff x="8551125" y="3282769"/>
            <a:chExt cx="1374938" cy="1365188"/>
          </a:xfrm>
        </p:grpSpPr>
        <p:sp>
          <p:nvSpPr>
            <p:cNvPr id="366" name="Google Shape;366;p15"/>
            <p:cNvSpPr/>
            <p:nvPr/>
          </p:nvSpPr>
          <p:spPr>
            <a:xfrm>
              <a:off x="9151913" y="3903544"/>
              <a:ext cx="209250" cy="207188"/>
            </a:xfrm>
            <a:custGeom>
              <a:avLst/>
              <a:gdLst/>
              <a:ahLst/>
              <a:cxnLst/>
              <a:rect l="l" t="t" r="r" b="b"/>
              <a:pathLst>
                <a:path w="5580" h="5525" extrusionOk="0">
                  <a:moveTo>
                    <a:pt x="3273" y="1712"/>
                  </a:moveTo>
                  <a:lnTo>
                    <a:pt x="3283" y="1722"/>
                  </a:lnTo>
                  <a:lnTo>
                    <a:pt x="3273" y="1722"/>
                  </a:lnTo>
                  <a:lnTo>
                    <a:pt x="3273" y="1712"/>
                  </a:lnTo>
                  <a:close/>
                  <a:moveTo>
                    <a:pt x="5407" y="2038"/>
                  </a:moveTo>
                  <a:cubicBezTo>
                    <a:pt x="5417" y="2076"/>
                    <a:pt x="5417" y="2105"/>
                    <a:pt x="5417" y="2143"/>
                  </a:cubicBezTo>
                  <a:lnTo>
                    <a:pt x="5407" y="2133"/>
                  </a:lnTo>
                  <a:lnTo>
                    <a:pt x="5407" y="2038"/>
                  </a:lnTo>
                  <a:close/>
                  <a:moveTo>
                    <a:pt x="3704" y="2172"/>
                  </a:moveTo>
                  <a:cubicBezTo>
                    <a:pt x="3713" y="2219"/>
                    <a:pt x="3704" y="2248"/>
                    <a:pt x="3675" y="2248"/>
                  </a:cubicBezTo>
                  <a:cubicBezTo>
                    <a:pt x="3685" y="2219"/>
                    <a:pt x="3694" y="2191"/>
                    <a:pt x="3704" y="2172"/>
                  </a:cubicBezTo>
                  <a:close/>
                  <a:moveTo>
                    <a:pt x="2689" y="3416"/>
                  </a:moveTo>
                  <a:lnTo>
                    <a:pt x="2708" y="3425"/>
                  </a:lnTo>
                  <a:cubicBezTo>
                    <a:pt x="2708" y="3435"/>
                    <a:pt x="2708" y="3435"/>
                    <a:pt x="2699" y="3444"/>
                  </a:cubicBezTo>
                  <a:cubicBezTo>
                    <a:pt x="2699" y="3435"/>
                    <a:pt x="2699" y="3425"/>
                    <a:pt x="2689" y="3416"/>
                  </a:cubicBezTo>
                  <a:close/>
                  <a:moveTo>
                    <a:pt x="4460" y="3980"/>
                  </a:moveTo>
                  <a:lnTo>
                    <a:pt x="4460" y="3980"/>
                  </a:lnTo>
                  <a:cubicBezTo>
                    <a:pt x="4476" y="3996"/>
                    <a:pt x="4492" y="4011"/>
                    <a:pt x="4508" y="4019"/>
                  </a:cubicBezTo>
                  <a:lnTo>
                    <a:pt x="4450" y="4019"/>
                  </a:lnTo>
                  <a:cubicBezTo>
                    <a:pt x="4458" y="4003"/>
                    <a:pt x="4460" y="3994"/>
                    <a:pt x="4460" y="3980"/>
                  </a:cubicBezTo>
                  <a:close/>
                  <a:moveTo>
                    <a:pt x="3866" y="4019"/>
                  </a:moveTo>
                  <a:lnTo>
                    <a:pt x="3847" y="4028"/>
                  </a:lnTo>
                  <a:cubicBezTo>
                    <a:pt x="3847" y="4019"/>
                    <a:pt x="3857" y="4019"/>
                    <a:pt x="3866" y="4019"/>
                  </a:cubicBezTo>
                  <a:close/>
                  <a:moveTo>
                    <a:pt x="2881" y="4105"/>
                  </a:moveTo>
                  <a:cubicBezTo>
                    <a:pt x="2874" y="4111"/>
                    <a:pt x="2868" y="4118"/>
                    <a:pt x="2862" y="4124"/>
                  </a:cubicBezTo>
                  <a:lnTo>
                    <a:pt x="2862" y="4124"/>
                  </a:lnTo>
                  <a:cubicBezTo>
                    <a:pt x="2862" y="4118"/>
                    <a:pt x="2862" y="4111"/>
                    <a:pt x="2862" y="4105"/>
                  </a:cubicBezTo>
                  <a:close/>
                  <a:moveTo>
                    <a:pt x="2805" y="1"/>
                  </a:moveTo>
                  <a:cubicBezTo>
                    <a:pt x="2597" y="1"/>
                    <a:pt x="2390" y="32"/>
                    <a:pt x="2192" y="95"/>
                  </a:cubicBezTo>
                  <a:cubicBezTo>
                    <a:pt x="2163" y="95"/>
                    <a:pt x="2134" y="104"/>
                    <a:pt x="2115" y="114"/>
                  </a:cubicBezTo>
                  <a:cubicBezTo>
                    <a:pt x="2109" y="113"/>
                    <a:pt x="2104" y="113"/>
                    <a:pt x="2098" y="113"/>
                  </a:cubicBezTo>
                  <a:cubicBezTo>
                    <a:pt x="2021" y="113"/>
                    <a:pt x="1966" y="172"/>
                    <a:pt x="1895" y="181"/>
                  </a:cubicBezTo>
                  <a:cubicBezTo>
                    <a:pt x="1646" y="229"/>
                    <a:pt x="1407" y="344"/>
                    <a:pt x="1215" y="516"/>
                  </a:cubicBezTo>
                  <a:cubicBezTo>
                    <a:pt x="1187" y="516"/>
                    <a:pt x="1158" y="545"/>
                    <a:pt x="1168" y="573"/>
                  </a:cubicBezTo>
                  <a:cubicBezTo>
                    <a:pt x="1101" y="650"/>
                    <a:pt x="957" y="621"/>
                    <a:pt x="928" y="746"/>
                  </a:cubicBezTo>
                  <a:cubicBezTo>
                    <a:pt x="881" y="765"/>
                    <a:pt x="842" y="813"/>
                    <a:pt x="814" y="861"/>
                  </a:cubicBezTo>
                  <a:cubicBezTo>
                    <a:pt x="785" y="861"/>
                    <a:pt x="756" y="889"/>
                    <a:pt x="756" y="918"/>
                  </a:cubicBezTo>
                  <a:cubicBezTo>
                    <a:pt x="689" y="947"/>
                    <a:pt x="680" y="1023"/>
                    <a:pt x="632" y="1081"/>
                  </a:cubicBezTo>
                  <a:cubicBezTo>
                    <a:pt x="488" y="1176"/>
                    <a:pt x="488" y="1349"/>
                    <a:pt x="412" y="1483"/>
                  </a:cubicBezTo>
                  <a:cubicBezTo>
                    <a:pt x="306" y="1540"/>
                    <a:pt x="249" y="1655"/>
                    <a:pt x="249" y="1770"/>
                  </a:cubicBezTo>
                  <a:cubicBezTo>
                    <a:pt x="163" y="1885"/>
                    <a:pt x="124" y="2028"/>
                    <a:pt x="124" y="2172"/>
                  </a:cubicBezTo>
                  <a:cubicBezTo>
                    <a:pt x="57" y="2229"/>
                    <a:pt x="86" y="2315"/>
                    <a:pt x="77" y="2401"/>
                  </a:cubicBezTo>
                  <a:lnTo>
                    <a:pt x="67" y="2507"/>
                  </a:lnTo>
                  <a:cubicBezTo>
                    <a:pt x="0" y="2669"/>
                    <a:pt x="0" y="2861"/>
                    <a:pt x="67" y="3023"/>
                  </a:cubicBezTo>
                  <a:cubicBezTo>
                    <a:pt x="67" y="3119"/>
                    <a:pt x="77" y="3215"/>
                    <a:pt x="77" y="3301"/>
                  </a:cubicBezTo>
                  <a:lnTo>
                    <a:pt x="191" y="3645"/>
                  </a:lnTo>
                  <a:cubicBezTo>
                    <a:pt x="230" y="3808"/>
                    <a:pt x="297" y="3971"/>
                    <a:pt x="402" y="4105"/>
                  </a:cubicBezTo>
                  <a:cubicBezTo>
                    <a:pt x="459" y="4258"/>
                    <a:pt x="555" y="4402"/>
                    <a:pt x="680" y="4507"/>
                  </a:cubicBezTo>
                  <a:cubicBezTo>
                    <a:pt x="727" y="4622"/>
                    <a:pt x="814" y="4717"/>
                    <a:pt x="919" y="4775"/>
                  </a:cubicBezTo>
                  <a:cubicBezTo>
                    <a:pt x="1024" y="4909"/>
                    <a:pt x="1158" y="5004"/>
                    <a:pt x="1311" y="5071"/>
                  </a:cubicBezTo>
                  <a:cubicBezTo>
                    <a:pt x="1436" y="5167"/>
                    <a:pt x="1570" y="5244"/>
                    <a:pt x="1713" y="5282"/>
                  </a:cubicBezTo>
                  <a:cubicBezTo>
                    <a:pt x="1761" y="5330"/>
                    <a:pt x="1828" y="5349"/>
                    <a:pt x="1885" y="5349"/>
                  </a:cubicBezTo>
                  <a:cubicBezTo>
                    <a:pt x="1952" y="5397"/>
                    <a:pt x="2029" y="5416"/>
                    <a:pt x="2106" y="5416"/>
                  </a:cubicBezTo>
                  <a:cubicBezTo>
                    <a:pt x="2177" y="5456"/>
                    <a:pt x="2256" y="5476"/>
                    <a:pt x="2335" y="5476"/>
                  </a:cubicBezTo>
                  <a:cubicBezTo>
                    <a:pt x="2351" y="5476"/>
                    <a:pt x="2367" y="5475"/>
                    <a:pt x="2383" y="5473"/>
                  </a:cubicBezTo>
                  <a:cubicBezTo>
                    <a:pt x="2507" y="5508"/>
                    <a:pt x="2634" y="5525"/>
                    <a:pt x="2761" y="5525"/>
                  </a:cubicBezTo>
                  <a:cubicBezTo>
                    <a:pt x="2878" y="5525"/>
                    <a:pt x="2995" y="5511"/>
                    <a:pt x="3110" y="5483"/>
                  </a:cubicBezTo>
                  <a:cubicBezTo>
                    <a:pt x="3149" y="5483"/>
                    <a:pt x="3177" y="5483"/>
                    <a:pt x="3206" y="5464"/>
                  </a:cubicBezTo>
                  <a:cubicBezTo>
                    <a:pt x="3221" y="5465"/>
                    <a:pt x="3237" y="5465"/>
                    <a:pt x="3252" y="5465"/>
                  </a:cubicBezTo>
                  <a:cubicBezTo>
                    <a:pt x="3390" y="5465"/>
                    <a:pt x="3526" y="5426"/>
                    <a:pt x="3646" y="5349"/>
                  </a:cubicBezTo>
                  <a:cubicBezTo>
                    <a:pt x="3654" y="5351"/>
                    <a:pt x="3662" y="5351"/>
                    <a:pt x="3669" y="5351"/>
                  </a:cubicBezTo>
                  <a:cubicBezTo>
                    <a:pt x="3739" y="5351"/>
                    <a:pt x="3791" y="5281"/>
                    <a:pt x="3856" y="5281"/>
                  </a:cubicBezTo>
                  <a:cubicBezTo>
                    <a:pt x="3859" y="5281"/>
                    <a:pt x="3863" y="5282"/>
                    <a:pt x="3866" y="5282"/>
                  </a:cubicBezTo>
                  <a:cubicBezTo>
                    <a:pt x="3991" y="5253"/>
                    <a:pt x="4106" y="5177"/>
                    <a:pt x="4173" y="5062"/>
                  </a:cubicBezTo>
                  <a:cubicBezTo>
                    <a:pt x="4178" y="5065"/>
                    <a:pt x="4183" y="5066"/>
                    <a:pt x="4187" y="5066"/>
                  </a:cubicBezTo>
                  <a:cubicBezTo>
                    <a:pt x="4197" y="5066"/>
                    <a:pt x="4204" y="5059"/>
                    <a:pt x="4211" y="5052"/>
                  </a:cubicBezTo>
                  <a:lnTo>
                    <a:pt x="4326" y="5004"/>
                  </a:lnTo>
                  <a:cubicBezTo>
                    <a:pt x="4527" y="4937"/>
                    <a:pt x="4689" y="4794"/>
                    <a:pt x="4795" y="4612"/>
                  </a:cubicBezTo>
                  <a:cubicBezTo>
                    <a:pt x="4843" y="4583"/>
                    <a:pt x="4881" y="4545"/>
                    <a:pt x="4900" y="4488"/>
                  </a:cubicBezTo>
                  <a:cubicBezTo>
                    <a:pt x="5024" y="4421"/>
                    <a:pt x="5053" y="4268"/>
                    <a:pt x="5130" y="4162"/>
                  </a:cubicBezTo>
                  <a:cubicBezTo>
                    <a:pt x="5225" y="4067"/>
                    <a:pt x="5292" y="3942"/>
                    <a:pt x="5302" y="3808"/>
                  </a:cubicBezTo>
                  <a:cubicBezTo>
                    <a:pt x="5340" y="3779"/>
                    <a:pt x="5359" y="3741"/>
                    <a:pt x="5359" y="3703"/>
                  </a:cubicBezTo>
                  <a:cubicBezTo>
                    <a:pt x="5426" y="3598"/>
                    <a:pt x="5465" y="3473"/>
                    <a:pt x="5455" y="3349"/>
                  </a:cubicBezTo>
                  <a:cubicBezTo>
                    <a:pt x="5465" y="3330"/>
                    <a:pt x="5465" y="3310"/>
                    <a:pt x="5455" y="3301"/>
                  </a:cubicBezTo>
                  <a:cubicBezTo>
                    <a:pt x="5580" y="2861"/>
                    <a:pt x="5570" y="2401"/>
                    <a:pt x="5426" y="1980"/>
                  </a:cubicBezTo>
                  <a:cubicBezTo>
                    <a:pt x="5417" y="1856"/>
                    <a:pt x="5379" y="1751"/>
                    <a:pt x="5312" y="1655"/>
                  </a:cubicBezTo>
                  <a:cubicBezTo>
                    <a:pt x="5254" y="1492"/>
                    <a:pt x="5158" y="1349"/>
                    <a:pt x="5024" y="1243"/>
                  </a:cubicBezTo>
                  <a:cubicBezTo>
                    <a:pt x="5015" y="1033"/>
                    <a:pt x="4862" y="928"/>
                    <a:pt x="4728" y="803"/>
                  </a:cubicBezTo>
                  <a:cubicBezTo>
                    <a:pt x="4613" y="650"/>
                    <a:pt x="4460" y="535"/>
                    <a:pt x="4288" y="449"/>
                  </a:cubicBezTo>
                  <a:cubicBezTo>
                    <a:pt x="4163" y="305"/>
                    <a:pt x="3981" y="315"/>
                    <a:pt x="3828" y="238"/>
                  </a:cubicBezTo>
                  <a:cubicBezTo>
                    <a:pt x="3675" y="133"/>
                    <a:pt x="3503" y="66"/>
                    <a:pt x="3321" y="66"/>
                  </a:cubicBezTo>
                  <a:cubicBezTo>
                    <a:pt x="3151" y="23"/>
                    <a:pt x="2978" y="1"/>
                    <a:pt x="2805" y="1"/>
                  </a:cubicBezTo>
                  <a:close/>
                </a:path>
              </a:pathLst>
            </a:custGeom>
            <a:solidFill>
              <a:srgbClr val="679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15"/>
            <p:cNvSpPr/>
            <p:nvPr/>
          </p:nvSpPr>
          <p:spPr>
            <a:xfrm>
              <a:off x="8551125" y="3282769"/>
              <a:ext cx="1374938" cy="1365188"/>
            </a:xfrm>
            <a:custGeom>
              <a:avLst/>
              <a:gdLst/>
              <a:ahLst/>
              <a:cxnLst/>
              <a:rect l="l" t="t" r="r" b="b"/>
              <a:pathLst>
                <a:path w="36665" h="36405" extrusionOk="0">
                  <a:moveTo>
                    <a:pt x="18136" y="324"/>
                  </a:moveTo>
                  <a:cubicBezTo>
                    <a:pt x="18447" y="324"/>
                    <a:pt x="18759" y="425"/>
                    <a:pt x="19064" y="628"/>
                  </a:cubicBezTo>
                  <a:cubicBezTo>
                    <a:pt x="19371" y="848"/>
                    <a:pt x="19648" y="1107"/>
                    <a:pt x="19897" y="1394"/>
                  </a:cubicBezTo>
                  <a:cubicBezTo>
                    <a:pt x="20299" y="1863"/>
                    <a:pt x="20624" y="2380"/>
                    <a:pt x="20883" y="2944"/>
                  </a:cubicBezTo>
                  <a:cubicBezTo>
                    <a:pt x="21553" y="4313"/>
                    <a:pt x="21983" y="5768"/>
                    <a:pt x="22347" y="7251"/>
                  </a:cubicBezTo>
                  <a:cubicBezTo>
                    <a:pt x="22357" y="7308"/>
                    <a:pt x="22366" y="7375"/>
                    <a:pt x="22366" y="7433"/>
                  </a:cubicBezTo>
                  <a:lnTo>
                    <a:pt x="18251" y="10543"/>
                  </a:lnTo>
                  <a:lnTo>
                    <a:pt x="13992" y="7442"/>
                  </a:lnTo>
                  <a:cubicBezTo>
                    <a:pt x="14097" y="6993"/>
                    <a:pt x="14212" y="6524"/>
                    <a:pt x="14337" y="6045"/>
                  </a:cubicBezTo>
                  <a:cubicBezTo>
                    <a:pt x="14691" y="4753"/>
                    <a:pt x="15102" y="3490"/>
                    <a:pt x="15772" y="2322"/>
                  </a:cubicBezTo>
                  <a:cubicBezTo>
                    <a:pt x="16002" y="1930"/>
                    <a:pt x="16270" y="1547"/>
                    <a:pt x="16567" y="1193"/>
                  </a:cubicBezTo>
                  <a:cubicBezTo>
                    <a:pt x="16739" y="992"/>
                    <a:pt x="16930" y="810"/>
                    <a:pt x="17150" y="667"/>
                  </a:cubicBezTo>
                  <a:cubicBezTo>
                    <a:pt x="17472" y="439"/>
                    <a:pt x="17803" y="324"/>
                    <a:pt x="18136" y="324"/>
                  </a:cubicBezTo>
                  <a:close/>
                  <a:moveTo>
                    <a:pt x="18251" y="11022"/>
                  </a:moveTo>
                  <a:lnTo>
                    <a:pt x="19954" y="12486"/>
                  </a:lnTo>
                  <a:lnTo>
                    <a:pt x="19926" y="12562"/>
                  </a:lnTo>
                  <a:lnTo>
                    <a:pt x="16557" y="12562"/>
                  </a:lnTo>
                  <a:cubicBezTo>
                    <a:pt x="16672" y="12333"/>
                    <a:pt x="17772" y="11318"/>
                    <a:pt x="18251" y="11022"/>
                  </a:cubicBezTo>
                  <a:close/>
                  <a:moveTo>
                    <a:pt x="22462" y="7806"/>
                  </a:moveTo>
                  <a:cubicBezTo>
                    <a:pt x="22826" y="9423"/>
                    <a:pt x="23074" y="11060"/>
                    <a:pt x="23237" y="12706"/>
                  </a:cubicBezTo>
                  <a:lnTo>
                    <a:pt x="22950" y="12706"/>
                  </a:lnTo>
                  <a:cubicBezTo>
                    <a:pt x="22232" y="12668"/>
                    <a:pt x="21514" y="12629"/>
                    <a:pt x="20797" y="12601"/>
                  </a:cubicBezTo>
                  <a:cubicBezTo>
                    <a:pt x="20644" y="12601"/>
                    <a:pt x="20500" y="12543"/>
                    <a:pt x="20385" y="12448"/>
                  </a:cubicBezTo>
                  <a:cubicBezTo>
                    <a:pt x="19820" y="11950"/>
                    <a:pt x="19246" y="11452"/>
                    <a:pt x="18672" y="10955"/>
                  </a:cubicBezTo>
                  <a:cubicBezTo>
                    <a:pt x="18624" y="10907"/>
                    <a:pt x="18586" y="10868"/>
                    <a:pt x="18538" y="10821"/>
                  </a:cubicBezTo>
                  <a:cubicBezTo>
                    <a:pt x="18720" y="10476"/>
                    <a:pt x="21754" y="8141"/>
                    <a:pt x="22462" y="7806"/>
                  </a:cubicBezTo>
                  <a:close/>
                  <a:moveTo>
                    <a:pt x="13963" y="7863"/>
                  </a:moveTo>
                  <a:cubicBezTo>
                    <a:pt x="15361" y="8763"/>
                    <a:pt x="16701" y="9749"/>
                    <a:pt x="17983" y="10811"/>
                  </a:cubicBezTo>
                  <a:lnTo>
                    <a:pt x="17236" y="11471"/>
                  </a:lnTo>
                  <a:cubicBezTo>
                    <a:pt x="16873" y="11797"/>
                    <a:pt x="16519" y="12132"/>
                    <a:pt x="16145" y="12457"/>
                  </a:cubicBezTo>
                  <a:cubicBezTo>
                    <a:pt x="16050" y="12543"/>
                    <a:pt x="15925" y="12601"/>
                    <a:pt x="15801" y="12620"/>
                  </a:cubicBezTo>
                  <a:cubicBezTo>
                    <a:pt x="14987" y="12687"/>
                    <a:pt x="14184" y="12735"/>
                    <a:pt x="13370" y="12792"/>
                  </a:cubicBezTo>
                  <a:cubicBezTo>
                    <a:pt x="13332" y="12792"/>
                    <a:pt x="13294" y="12783"/>
                    <a:pt x="13265" y="12773"/>
                  </a:cubicBezTo>
                  <a:cubicBezTo>
                    <a:pt x="13188" y="12256"/>
                    <a:pt x="13734" y="8390"/>
                    <a:pt x="13963" y="7863"/>
                  </a:cubicBezTo>
                  <a:close/>
                  <a:moveTo>
                    <a:pt x="29323" y="4884"/>
                  </a:moveTo>
                  <a:cubicBezTo>
                    <a:pt x="29488" y="4884"/>
                    <a:pt x="29653" y="4893"/>
                    <a:pt x="29821" y="4916"/>
                  </a:cubicBezTo>
                  <a:cubicBezTo>
                    <a:pt x="30644" y="5021"/>
                    <a:pt x="31180" y="5557"/>
                    <a:pt x="31334" y="6380"/>
                  </a:cubicBezTo>
                  <a:cubicBezTo>
                    <a:pt x="31410" y="6954"/>
                    <a:pt x="31381" y="7538"/>
                    <a:pt x="31247" y="8093"/>
                  </a:cubicBezTo>
                  <a:cubicBezTo>
                    <a:pt x="31066" y="8897"/>
                    <a:pt x="30798" y="9682"/>
                    <a:pt x="30453" y="10428"/>
                  </a:cubicBezTo>
                  <a:cubicBezTo>
                    <a:pt x="30003" y="11414"/>
                    <a:pt x="29496" y="12361"/>
                    <a:pt x="28922" y="13280"/>
                  </a:cubicBezTo>
                  <a:cubicBezTo>
                    <a:pt x="28884" y="13338"/>
                    <a:pt x="28836" y="13405"/>
                    <a:pt x="28807" y="13443"/>
                  </a:cubicBezTo>
                  <a:lnTo>
                    <a:pt x="23553" y="12706"/>
                  </a:lnTo>
                  <a:cubicBezTo>
                    <a:pt x="23371" y="10993"/>
                    <a:pt x="23094" y="9299"/>
                    <a:pt x="22739" y="7615"/>
                  </a:cubicBezTo>
                  <a:cubicBezTo>
                    <a:pt x="22816" y="7557"/>
                    <a:pt x="22854" y="7509"/>
                    <a:pt x="22912" y="7471"/>
                  </a:cubicBezTo>
                  <a:cubicBezTo>
                    <a:pt x="24079" y="6705"/>
                    <a:pt x="25323" y="6045"/>
                    <a:pt x="26615" y="5509"/>
                  </a:cubicBezTo>
                  <a:cubicBezTo>
                    <a:pt x="27371" y="5212"/>
                    <a:pt x="28147" y="4954"/>
                    <a:pt x="28970" y="4897"/>
                  </a:cubicBezTo>
                  <a:cubicBezTo>
                    <a:pt x="29089" y="4889"/>
                    <a:pt x="29206" y="4884"/>
                    <a:pt x="29323" y="4884"/>
                  </a:cubicBezTo>
                  <a:close/>
                  <a:moveTo>
                    <a:pt x="7106" y="5058"/>
                  </a:moveTo>
                  <a:cubicBezTo>
                    <a:pt x="7445" y="5058"/>
                    <a:pt x="7782" y="5106"/>
                    <a:pt x="8116" y="5174"/>
                  </a:cubicBezTo>
                  <a:cubicBezTo>
                    <a:pt x="9159" y="5394"/>
                    <a:pt x="10164" y="5758"/>
                    <a:pt x="11102" y="6246"/>
                  </a:cubicBezTo>
                  <a:cubicBezTo>
                    <a:pt x="11868" y="6638"/>
                    <a:pt x="12614" y="7069"/>
                    <a:pt x="13361" y="7490"/>
                  </a:cubicBezTo>
                  <a:cubicBezTo>
                    <a:pt x="13447" y="7538"/>
                    <a:pt x="13523" y="7595"/>
                    <a:pt x="13609" y="7662"/>
                  </a:cubicBezTo>
                  <a:cubicBezTo>
                    <a:pt x="13274" y="9356"/>
                    <a:pt x="13026" y="11069"/>
                    <a:pt x="12882" y="12792"/>
                  </a:cubicBezTo>
                  <a:lnTo>
                    <a:pt x="7685" y="13606"/>
                  </a:lnTo>
                  <a:cubicBezTo>
                    <a:pt x="7647" y="13567"/>
                    <a:pt x="7618" y="13529"/>
                    <a:pt x="7590" y="13491"/>
                  </a:cubicBezTo>
                  <a:cubicBezTo>
                    <a:pt x="6786" y="12227"/>
                    <a:pt x="6058" y="10935"/>
                    <a:pt x="5542" y="9538"/>
                  </a:cubicBezTo>
                  <a:cubicBezTo>
                    <a:pt x="5293" y="8945"/>
                    <a:pt x="5140" y="8313"/>
                    <a:pt x="5063" y="7672"/>
                  </a:cubicBezTo>
                  <a:cubicBezTo>
                    <a:pt x="5015" y="7289"/>
                    <a:pt x="5025" y="6906"/>
                    <a:pt x="5082" y="6524"/>
                  </a:cubicBezTo>
                  <a:cubicBezTo>
                    <a:pt x="5197" y="5777"/>
                    <a:pt x="5666" y="5308"/>
                    <a:pt x="6403" y="5136"/>
                  </a:cubicBezTo>
                  <a:cubicBezTo>
                    <a:pt x="6637" y="5081"/>
                    <a:pt x="6872" y="5058"/>
                    <a:pt x="7106" y="5058"/>
                  </a:cubicBezTo>
                  <a:close/>
                  <a:moveTo>
                    <a:pt x="21045" y="12945"/>
                  </a:moveTo>
                  <a:cubicBezTo>
                    <a:pt x="21782" y="12955"/>
                    <a:pt x="22510" y="13012"/>
                    <a:pt x="23275" y="13070"/>
                  </a:cubicBezTo>
                  <a:cubicBezTo>
                    <a:pt x="23352" y="13835"/>
                    <a:pt x="23428" y="14572"/>
                    <a:pt x="23438" y="15309"/>
                  </a:cubicBezTo>
                  <a:lnTo>
                    <a:pt x="23381" y="15328"/>
                  </a:lnTo>
                  <a:lnTo>
                    <a:pt x="21026" y="13003"/>
                  </a:lnTo>
                  <a:lnTo>
                    <a:pt x="21045" y="12945"/>
                  </a:lnTo>
                  <a:close/>
                  <a:moveTo>
                    <a:pt x="15466" y="12983"/>
                  </a:moveTo>
                  <a:cubicBezTo>
                    <a:pt x="15476" y="13003"/>
                    <a:pt x="15485" y="13012"/>
                    <a:pt x="15485" y="13031"/>
                  </a:cubicBezTo>
                  <a:cubicBezTo>
                    <a:pt x="15495" y="13041"/>
                    <a:pt x="15495" y="13050"/>
                    <a:pt x="15485" y="13060"/>
                  </a:cubicBezTo>
                  <a:cubicBezTo>
                    <a:pt x="15476" y="13079"/>
                    <a:pt x="15466" y="13108"/>
                    <a:pt x="15447" y="13127"/>
                  </a:cubicBezTo>
                  <a:lnTo>
                    <a:pt x="13112" y="15481"/>
                  </a:lnTo>
                  <a:lnTo>
                    <a:pt x="13035" y="15472"/>
                  </a:lnTo>
                  <a:lnTo>
                    <a:pt x="13045" y="15462"/>
                  </a:lnTo>
                  <a:cubicBezTo>
                    <a:pt x="13083" y="14706"/>
                    <a:pt x="13131" y="13950"/>
                    <a:pt x="13179" y="13165"/>
                  </a:cubicBezTo>
                  <a:cubicBezTo>
                    <a:pt x="13954" y="13070"/>
                    <a:pt x="14719" y="13022"/>
                    <a:pt x="15466" y="12983"/>
                  </a:cubicBezTo>
                  <a:close/>
                  <a:moveTo>
                    <a:pt x="23610" y="13098"/>
                  </a:moveTo>
                  <a:cubicBezTo>
                    <a:pt x="25256" y="13232"/>
                    <a:pt x="26902" y="13462"/>
                    <a:pt x="28520" y="13787"/>
                  </a:cubicBezTo>
                  <a:cubicBezTo>
                    <a:pt x="28462" y="14161"/>
                    <a:pt x="26204" y="17300"/>
                    <a:pt x="25639" y="17797"/>
                  </a:cubicBezTo>
                  <a:cubicBezTo>
                    <a:pt x="25591" y="17759"/>
                    <a:pt x="25543" y="17721"/>
                    <a:pt x="25496" y="17682"/>
                  </a:cubicBezTo>
                  <a:cubicBezTo>
                    <a:pt x="24979" y="17108"/>
                    <a:pt x="24462" y="16524"/>
                    <a:pt x="23945" y="15950"/>
                  </a:cubicBezTo>
                  <a:cubicBezTo>
                    <a:pt x="23830" y="15835"/>
                    <a:pt x="23763" y="15682"/>
                    <a:pt x="23763" y="15520"/>
                  </a:cubicBezTo>
                  <a:cubicBezTo>
                    <a:pt x="23716" y="14821"/>
                    <a:pt x="23658" y="14122"/>
                    <a:pt x="23610" y="13433"/>
                  </a:cubicBezTo>
                  <a:lnTo>
                    <a:pt x="23610" y="13108"/>
                  </a:lnTo>
                  <a:lnTo>
                    <a:pt x="23610" y="13098"/>
                  </a:lnTo>
                  <a:close/>
                  <a:moveTo>
                    <a:pt x="12815" y="13184"/>
                  </a:moveTo>
                  <a:cubicBezTo>
                    <a:pt x="12815" y="13290"/>
                    <a:pt x="12825" y="13376"/>
                    <a:pt x="12825" y="13452"/>
                  </a:cubicBezTo>
                  <a:cubicBezTo>
                    <a:pt x="12786" y="14208"/>
                    <a:pt x="12738" y="14965"/>
                    <a:pt x="12700" y="15721"/>
                  </a:cubicBezTo>
                  <a:cubicBezTo>
                    <a:pt x="12700" y="15864"/>
                    <a:pt x="12643" y="16017"/>
                    <a:pt x="12537" y="16123"/>
                  </a:cubicBezTo>
                  <a:cubicBezTo>
                    <a:pt x="12078" y="16649"/>
                    <a:pt x="11628" y="17185"/>
                    <a:pt x="11169" y="17711"/>
                  </a:cubicBezTo>
                  <a:cubicBezTo>
                    <a:pt x="11102" y="17788"/>
                    <a:pt x="11025" y="17855"/>
                    <a:pt x="10958" y="17922"/>
                  </a:cubicBezTo>
                  <a:cubicBezTo>
                    <a:pt x="10537" y="17625"/>
                    <a:pt x="8126" y="14457"/>
                    <a:pt x="7944" y="13950"/>
                  </a:cubicBezTo>
                  <a:cubicBezTo>
                    <a:pt x="9552" y="13596"/>
                    <a:pt x="11178" y="13347"/>
                    <a:pt x="12815" y="13184"/>
                  </a:cubicBezTo>
                  <a:close/>
                  <a:moveTo>
                    <a:pt x="12595" y="16515"/>
                  </a:moveTo>
                  <a:lnTo>
                    <a:pt x="12671" y="16534"/>
                  </a:lnTo>
                  <a:lnTo>
                    <a:pt x="12671" y="19855"/>
                  </a:lnTo>
                  <a:cubicBezTo>
                    <a:pt x="12442" y="19750"/>
                    <a:pt x="11446" y="18649"/>
                    <a:pt x="11159" y="18190"/>
                  </a:cubicBezTo>
                  <a:cubicBezTo>
                    <a:pt x="11609" y="17615"/>
                    <a:pt x="12097" y="17060"/>
                    <a:pt x="12595" y="16515"/>
                  </a:cubicBezTo>
                  <a:close/>
                  <a:moveTo>
                    <a:pt x="23830" y="16381"/>
                  </a:moveTo>
                  <a:cubicBezTo>
                    <a:pt x="24089" y="16534"/>
                    <a:pt x="25209" y="17778"/>
                    <a:pt x="25400" y="18132"/>
                  </a:cubicBezTo>
                  <a:lnTo>
                    <a:pt x="23907" y="19874"/>
                  </a:lnTo>
                  <a:lnTo>
                    <a:pt x="23830" y="19845"/>
                  </a:lnTo>
                  <a:lnTo>
                    <a:pt x="23830" y="16381"/>
                  </a:lnTo>
                  <a:close/>
                  <a:moveTo>
                    <a:pt x="29046" y="13893"/>
                  </a:moveTo>
                  <a:cubicBezTo>
                    <a:pt x="30635" y="14237"/>
                    <a:pt x="32185" y="14668"/>
                    <a:pt x="33640" y="15395"/>
                  </a:cubicBezTo>
                  <a:cubicBezTo>
                    <a:pt x="34118" y="15634"/>
                    <a:pt x="34568" y="15912"/>
                    <a:pt x="34999" y="16218"/>
                  </a:cubicBezTo>
                  <a:cubicBezTo>
                    <a:pt x="35296" y="16448"/>
                    <a:pt x="35564" y="16716"/>
                    <a:pt x="35793" y="17022"/>
                  </a:cubicBezTo>
                  <a:cubicBezTo>
                    <a:pt x="36262" y="17654"/>
                    <a:pt x="36253" y="18314"/>
                    <a:pt x="35832" y="18984"/>
                  </a:cubicBezTo>
                  <a:cubicBezTo>
                    <a:pt x="35621" y="19300"/>
                    <a:pt x="35353" y="19587"/>
                    <a:pt x="35047" y="19826"/>
                  </a:cubicBezTo>
                  <a:cubicBezTo>
                    <a:pt x="34396" y="20324"/>
                    <a:pt x="33688" y="20735"/>
                    <a:pt x="32932" y="21042"/>
                  </a:cubicBezTo>
                  <a:cubicBezTo>
                    <a:pt x="31735" y="21549"/>
                    <a:pt x="30501" y="21941"/>
                    <a:pt x="29238" y="22228"/>
                  </a:cubicBezTo>
                  <a:cubicBezTo>
                    <a:pt x="29171" y="22247"/>
                    <a:pt x="29104" y="22257"/>
                    <a:pt x="29037" y="22257"/>
                  </a:cubicBezTo>
                  <a:lnTo>
                    <a:pt x="25917" y="18094"/>
                  </a:lnTo>
                  <a:lnTo>
                    <a:pt x="28979" y="13893"/>
                  </a:lnTo>
                  <a:close/>
                  <a:moveTo>
                    <a:pt x="7551" y="14055"/>
                  </a:moveTo>
                  <a:lnTo>
                    <a:pt x="10690" y="18209"/>
                  </a:lnTo>
                  <a:cubicBezTo>
                    <a:pt x="9676" y="19616"/>
                    <a:pt x="8652" y="21013"/>
                    <a:pt x="7609" y="22458"/>
                  </a:cubicBezTo>
                  <a:cubicBezTo>
                    <a:pt x="7331" y="22391"/>
                    <a:pt x="7015" y="22324"/>
                    <a:pt x="6709" y="22247"/>
                  </a:cubicBezTo>
                  <a:cubicBezTo>
                    <a:pt x="5494" y="21970"/>
                    <a:pt x="4307" y="21568"/>
                    <a:pt x="3168" y="21061"/>
                  </a:cubicBezTo>
                  <a:cubicBezTo>
                    <a:pt x="2556" y="20802"/>
                    <a:pt x="1981" y="20458"/>
                    <a:pt x="1465" y="20046"/>
                  </a:cubicBezTo>
                  <a:cubicBezTo>
                    <a:pt x="1187" y="19817"/>
                    <a:pt x="948" y="19558"/>
                    <a:pt x="728" y="19271"/>
                  </a:cubicBezTo>
                  <a:cubicBezTo>
                    <a:pt x="316" y="18687"/>
                    <a:pt x="297" y="18056"/>
                    <a:pt x="651" y="17424"/>
                  </a:cubicBezTo>
                  <a:cubicBezTo>
                    <a:pt x="843" y="17108"/>
                    <a:pt x="1082" y="16831"/>
                    <a:pt x="1369" y="16591"/>
                  </a:cubicBezTo>
                  <a:cubicBezTo>
                    <a:pt x="1943" y="16113"/>
                    <a:pt x="2584" y="15721"/>
                    <a:pt x="3273" y="15424"/>
                  </a:cubicBezTo>
                  <a:cubicBezTo>
                    <a:pt x="4594" y="14811"/>
                    <a:pt x="5972" y="14409"/>
                    <a:pt x="7379" y="14065"/>
                  </a:cubicBezTo>
                  <a:cubicBezTo>
                    <a:pt x="7436" y="14055"/>
                    <a:pt x="7494" y="14055"/>
                    <a:pt x="7551" y="14055"/>
                  </a:cubicBezTo>
                  <a:close/>
                  <a:moveTo>
                    <a:pt x="25620" y="18400"/>
                  </a:moveTo>
                  <a:cubicBezTo>
                    <a:pt x="26041" y="18697"/>
                    <a:pt x="28424" y="21855"/>
                    <a:pt x="28616" y="22372"/>
                  </a:cubicBezTo>
                  <a:cubicBezTo>
                    <a:pt x="26998" y="22716"/>
                    <a:pt x="25362" y="22975"/>
                    <a:pt x="23725" y="23128"/>
                  </a:cubicBezTo>
                  <a:cubicBezTo>
                    <a:pt x="23696" y="23090"/>
                    <a:pt x="23687" y="23051"/>
                    <a:pt x="23687" y="23013"/>
                  </a:cubicBezTo>
                  <a:cubicBezTo>
                    <a:pt x="23725" y="22219"/>
                    <a:pt x="23763" y="21424"/>
                    <a:pt x="23821" y="20640"/>
                  </a:cubicBezTo>
                  <a:cubicBezTo>
                    <a:pt x="23830" y="20515"/>
                    <a:pt x="23878" y="20400"/>
                    <a:pt x="23955" y="20305"/>
                  </a:cubicBezTo>
                  <a:cubicBezTo>
                    <a:pt x="24462" y="19711"/>
                    <a:pt x="24988" y="19108"/>
                    <a:pt x="25505" y="18515"/>
                  </a:cubicBezTo>
                  <a:cubicBezTo>
                    <a:pt x="25543" y="18477"/>
                    <a:pt x="25582" y="18448"/>
                    <a:pt x="25620" y="18400"/>
                  </a:cubicBezTo>
                  <a:close/>
                  <a:moveTo>
                    <a:pt x="10958" y="18467"/>
                  </a:moveTo>
                  <a:lnTo>
                    <a:pt x="11590" y="19175"/>
                  </a:lnTo>
                  <a:cubicBezTo>
                    <a:pt x="11925" y="19539"/>
                    <a:pt x="12250" y="19903"/>
                    <a:pt x="12576" y="20266"/>
                  </a:cubicBezTo>
                  <a:cubicBezTo>
                    <a:pt x="12652" y="20362"/>
                    <a:pt x="12710" y="20467"/>
                    <a:pt x="12729" y="20592"/>
                  </a:cubicBezTo>
                  <a:cubicBezTo>
                    <a:pt x="12796" y="21424"/>
                    <a:pt x="12844" y="22247"/>
                    <a:pt x="12901" y="23080"/>
                  </a:cubicBezTo>
                  <a:cubicBezTo>
                    <a:pt x="12892" y="23109"/>
                    <a:pt x="12892" y="23138"/>
                    <a:pt x="12882" y="23157"/>
                  </a:cubicBezTo>
                  <a:cubicBezTo>
                    <a:pt x="12847" y="23166"/>
                    <a:pt x="12784" y="23170"/>
                    <a:pt x="12698" y="23170"/>
                  </a:cubicBezTo>
                  <a:cubicBezTo>
                    <a:pt x="11808" y="23170"/>
                    <a:pt x="8458" y="22706"/>
                    <a:pt x="8030" y="22496"/>
                  </a:cubicBezTo>
                  <a:cubicBezTo>
                    <a:pt x="8154" y="22085"/>
                    <a:pt x="10384" y="19013"/>
                    <a:pt x="10958" y="18467"/>
                  </a:cubicBezTo>
                  <a:close/>
                  <a:moveTo>
                    <a:pt x="23419" y="20908"/>
                  </a:moveTo>
                  <a:lnTo>
                    <a:pt x="23486" y="20927"/>
                  </a:lnTo>
                  <a:lnTo>
                    <a:pt x="23486" y="20927"/>
                  </a:lnTo>
                  <a:cubicBezTo>
                    <a:pt x="23485" y="21670"/>
                    <a:pt x="23428" y="22404"/>
                    <a:pt x="23352" y="23166"/>
                  </a:cubicBezTo>
                  <a:cubicBezTo>
                    <a:pt x="22586" y="23243"/>
                    <a:pt x="21849" y="23319"/>
                    <a:pt x="21103" y="23329"/>
                  </a:cubicBezTo>
                  <a:lnTo>
                    <a:pt x="21074" y="23272"/>
                  </a:lnTo>
                  <a:lnTo>
                    <a:pt x="23419" y="20908"/>
                  </a:lnTo>
                  <a:close/>
                  <a:moveTo>
                    <a:pt x="13150" y="20898"/>
                  </a:moveTo>
                  <a:lnTo>
                    <a:pt x="15600" y="23310"/>
                  </a:lnTo>
                  <a:cubicBezTo>
                    <a:pt x="15590" y="23329"/>
                    <a:pt x="15581" y="23358"/>
                    <a:pt x="15581" y="23377"/>
                  </a:cubicBezTo>
                  <a:lnTo>
                    <a:pt x="15581" y="23377"/>
                  </a:lnTo>
                  <a:cubicBezTo>
                    <a:pt x="14809" y="23376"/>
                    <a:pt x="14046" y="23310"/>
                    <a:pt x="13265" y="23243"/>
                  </a:cubicBezTo>
                  <a:cubicBezTo>
                    <a:pt x="13179" y="22458"/>
                    <a:pt x="13121" y="21692"/>
                    <a:pt x="13093" y="20927"/>
                  </a:cubicBezTo>
                  <a:lnTo>
                    <a:pt x="13150" y="20898"/>
                  </a:lnTo>
                  <a:close/>
                  <a:moveTo>
                    <a:pt x="20222" y="12907"/>
                  </a:moveTo>
                  <a:cubicBezTo>
                    <a:pt x="20356" y="12907"/>
                    <a:pt x="20490" y="12955"/>
                    <a:pt x="20577" y="13060"/>
                  </a:cubicBezTo>
                  <a:cubicBezTo>
                    <a:pt x="21495" y="13960"/>
                    <a:pt x="22414" y="14859"/>
                    <a:pt x="23333" y="15759"/>
                  </a:cubicBezTo>
                  <a:cubicBezTo>
                    <a:pt x="23428" y="15855"/>
                    <a:pt x="23486" y="15998"/>
                    <a:pt x="23486" y="16142"/>
                  </a:cubicBezTo>
                  <a:cubicBezTo>
                    <a:pt x="23505" y="16792"/>
                    <a:pt x="23534" y="17443"/>
                    <a:pt x="23553" y="18094"/>
                  </a:cubicBezTo>
                  <a:lnTo>
                    <a:pt x="23534" y="18094"/>
                  </a:lnTo>
                  <a:cubicBezTo>
                    <a:pt x="23534" y="18706"/>
                    <a:pt x="23524" y="19319"/>
                    <a:pt x="23524" y="19931"/>
                  </a:cubicBezTo>
                  <a:cubicBezTo>
                    <a:pt x="23534" y="20161"/>
                    <a:pt x="23448" y="20381"/>
                    <a:pt x="23285" y="20544"/>
                  </a:cubicBezTo>
                  <a:cubicBezTo>
                    <a:pt x="22414" y="21415"/>
                    <a:pt x="21553" y="22295"/>
                    <a:pt x="20701" y="23176"/>
                  </a:cubicBezTo>
                  <a:cubicBezTo>
                    <a:pt x="20583" y="23302"/>
                    <a:pt x="20423" y="23378"/>
                    <a:pt x="20253" y="23378"/>
                  </a:cubicBezTo>
                  <a:cubicBezTo>
                    <a:pt x="20243" y="23378"/>
                    <a:pt x="20233" y="23377"/>
                    <a:pt x="20222" y="23377"/>
                  </a:cubicBezTo>
                  <a:cubicBezTo>
                    <a:pt x="18978" y="23386"/>
                    <a:pt x="17744" y="23405"/>
                    <a:pt x="16500" y="23425"/>
                  </a:cubicBezTo>
                  <a:cubicBezTo>
                    <a:pt x="16489" y="23425"/>
                    <a:pt x="16479" y="23425"/>
                    <a:pt x="16469" y="23425"/>
                  </a:cubicBezTo>
                  <a:cubicBezTo>
                    <a:pt x="16259" y="23425"/>
                    <a:pt x="16052" y="23331"/>
                    <a:pt x="15906" y="23176"/>
                  </a:cubicBezTo>
                  <a:cubicBezTo>
                    <a:pt x="15026" y="22305"/>
                    <a:pt x="14136" y="21444"/>
                    <a:pt x="13246" y="20582"/>
                  </a:cubicBezTo>
                  <a:cubicBezTo>
                    <a:pt x="13112" y="20448"/>
                    <a:pt x="13035" y="20266"/>
                    <a:pt x="13035" y="20075"/>
                  </a:cubicBezTo>
                  <a:cubicBezTo>
                    <a:pt x="13035" y="18812"/>
                    <a:pt x="13026" y="17539"/>
                    <a:pt x="13016" y="16276"/>
                  </a:cubicBezTo>
                  <a:cubicBezTo>
                    <a:pt x="13006" y="16113"/>
                    <a:pt x="13073" y="15960"/>
                    <a:pt x="13188" y="15845"/>
                  </a:cubicBezTo>
                  <a:cubicBezTo>
                    <a:pt x="14078" y="14945"/>
                    <a:pt x="14968" y="14036"/>
                    <a:pt x="15849" y="13127"/>
                  </a:cubicBezTo>
                  <a:cubicBezTo>
                    <a:pt x="15954" y="13003"/>
                    <a:pt x="16107" y="12936"/>
                    <a:pt x="16270" y="12936"/>
                  </a:cubicBezTo>
                  <a:cubicBezTo>
                    <a:pt x="17591" y="12926"/>
                    <a:pt x="18911" y="12916"/>
                    <a:pt x="20222" y="12907"/>
                  </a:cubicBezTo>
                  <a:close/>
                  <a:moveTo>
                    <a:pt x="20002" y="23721"/>
                  </a:moveTo>
                  <a:cubicBezTo>
                    <a:pt x="19926" y="23922"/>
                    <a:pt x="18787" y="24975"/>
                    <a:pt x="18318" y="25272"/>
                  </a:cubicBezTo>
                  <a:cubicBezTo>
                    <a:pt x="17725" y="24803"/>
                    <a:pt x="17150" y="24315"/>
                    <a:pt x="16595" y="23788"/>
                  </a:cubicBezTo>
                  <a:lnTo>
                    <a:pt x="16614" y="23721"/>
                  </a:lnTo>
                  <a:close/>
                  <a:moveTo>
                    <a:pt x="23102" y="23497"/>
                  </a:moveTo>
                  <a:cubicBezTo>
                    <a:pt x="23167" y="23497"/>
                    <a:pt x="23237" y="23501"/>
                    <a:pt x="23333" y="23501"/>
                  </a:cubicBezTo>
                  <a:cubicBezTo>
                    <a:pt x="23208" y="25166"/>
                    <a:pt x="22979" y="26822"/>
                    <a:pt x="22644" y="28459"/>
                  </a:cubicBezTo>
                  <a:cubicBezTo>
                    <a:pt x="21246" y="27559"/>
                    <a:pt x="19897" y="26583"/>
                    <a:pt x="18615" y="25521"/>
                  </a:cubicBezTo>
                  <a:cubicBezTo>
                    <a:pt x="18682" y="25444"/>
                    <a:pt x="18720" y="25387"/>
                    <a:pt x="18768" y="25348"/>
                  </a:cubicBezTo>
                  <a:cubicBezTo>
                    <a:pt x="19332" y="24841"/>
                    <a:pt x="19897" y="24343"/>
                    <a:pt x="20462" y="23827"/>
                  </a:cubicBezTo>
                  <a:cubicBezTo>
                    <a:pt x="20577" y="23721"/>
                    <a:pt x="20730" y="23654"/>
                    <a:pt x="20892" y="23645"/>
                  </a:cubicBezTo>
                  <a:cubicBezTo>
                    <a:pt x="21601" y="23606"/>
                    <a:pt x="22299" y="23549"/>
                    <a:pt x="23007" y="23501"/>
                  </a:cubicBezTo>
                  <a:cubicBezTo>
                    <a:pt x="23039" y="23498"/>
                    <a:pt x="23070" y="23497"/>
                    <a:pt x="23102" y="23497"/>
                  </a:cubicBezTo>
                  <a:close/>
                  <a:moveTo>
                    <a:pt x="13284" y="23559"/>
                  </a:moveTo>
                  <a:lnTo>
                    <a:pt x="13284" y="23559"/>
                  </a:lnTo>
                  <a:cubicBezTo>
                    <a:pt x="13494" y="23578"/>
                    <a:pt x="13657" y="23587"/>
                    <a:pt x="13829" y="23597"/>
                  </a:cubicBezTo>
                  <a:cubicBezTo>
                    <a:pt x="14490" y="23635"/>
                    <a:pt x="15141" y="23664"/>
                    <a:pt x="15811" y="23693"/>
                  </a:cubicBezTo>
                  <a:cubicBezTo>
                    <a:pt x="15944" y="23693"/>
                    <a:pt x="16088" y="23750"/>
                    <a:pt x="16193" y="23836"/>
                  </a:cubicBezTo>
                  <a:cubicBezTo>
                    <a:pt x="16758" y="24324"/>
                    <a:pt x="17313" y="24803"/>
                    <a:pt x="17868" y="25281"/>
                  </a:cubicBezTo>
                  <a:cubicBezTo>
                    <a:pt x="17935" y="25329"/>
                    <a:pt x="18002" y="25377"/>
                    <a:pt x="18069" y="25415"/>
                  </a:cubicBezTo>
                  <a:cubicBezTo>
                    <a:pt x="17839" y="25827"/>
                    <a:pt x="14624" y="28277"/>
                    <a:pt x="14050" y="28487"/>
                  </a:cubicBezTo>
                  <a:cubicBezTo>
                    <a:pt x="13705" y="26860"/>
                    <a:pt x="13447" y="25214"/>
                    <a:pt x="13284" y="23559"/>
                  </a:cubicBezTo>
                  <a:close/>
                  <a:moveTo>
                    <a:pt x="28836" y="22688"/>
                  </a:moveTo>
                  <a:cubicBezTo>
                    <a:pt x="28874" y="22726"/>
                    <a:pt x="28912" y="22764"/>
                    <a:pt x="28941" y="22812"/>
                  </a:cubicBezTo>
                  <a:cubicBezTo>
                    <a:pt x="29735" y="24047"/>
                    <a:pt x="30453" y="25320"/>
                    <a:pt x="30979" y="26698"/>
                  </a:cubicBezTo>
                  <a:cubicBezTo>
                    <a:pt x="31257" y="27435"/>
                    <a:pt x="31487" y="28191"/>
                    <a:pt x="31515" y="28985"/>
                  </a:cubicBezTo>
                  <a:cubicBezTo>
                    <a:pt x="31525" y="29272"/>
                    <a:pt x="31496" y="29569"/>
                    <a:pt x="31439" y="29856"/>
                  </a:cubicBezTo>
                  <a:cubicBezTo>
                    <a:pt x="31305" y="30516"/>
                    <a:pt x="30893" y="30937"/>
                    <a:pt x="30243" y="31119"/>
                  </a:cubicBezTo>
                  <a:cubicBezTo>
                    <a:pt x="29971" y="31193"/>
                    <a:pt x="29699" y="31222"/>
                    <a:pt x="29428" y="31222"/>
                  </a:cubicBezTo>
                  <a:cubicBezTo>
                    <a:pt x="29135" y="31222"/>
                    <a:pt x="28842" y="31188"/>
                    <a:pt x="28549" y="31138"/>
                  </a:cubicBezTo>
                  <a:cubicBezTo>
                    <a:pt x="27745" y="30985"/>
                    <a:pt x="26960" y="30736"/>
                    <a:pt x="26204" y="30401"/>
                  </a:cubicBezTo>
                  <a:cubicBezTo>
                    <a:pt x="25142" y="29932"/>
                    <a:pt x="24108" y="29387"/>
                    <a:pt x="23122" y="28765"/>
                  </a:cubicBezTo>
                  <a:cubicBezTo>
                    <a:pt x="23055" y="28727"/>
                    <a:pt x="22998" y="28679"/>
                    <a:pt x="22921" y="28621"/>
                  </a:cubicBezTo>
                  <a:lnTo>
                    <a:pt x="22921" y="28612"/>
                  </a:lnTo>
                  <a:cubicBezTo>
                    <a:pt x="23247" y="26937"/>
                    <a:pt x="23486" y="25253"/>
                    <a:pt x="23639" y="23559"/>
                  </a:cubicBezTo>
                  <a:cubicBezTo>
                    <a:pt x="23639" y="23539"/>
                    <a:pt x="23649" y="23520"/>
                    <a:pt x="23658" y="23501"/>
                  </a:cubicBezTo>
                  <a:lnTo>
                    <a:pt x="28836" y="22688"/>
                  </a:lnTo>
                  <a:close/>
                  <a:moveTo>
                    <a:pt x="7819" y="22803"/>
                  </a:moveTo>
                  <a:cubicBezTo>
                    <a:pt x="9494" y="23138"/>
                    <a:pt x="11188" y="23377"/>
                    <a:pt x="12892" y="23520"/>
                  </a:cubicBezTo>
                  <a:cubicBezTo>
                    <a:pt x="13169" y="25281"/>
                    <a:pt x="13437" y="27004"/>
                    <a:pt x="13705" y="28746"/>
                  </a:cubicBezTo>
                  <a:cubicBezTo>
                    <a:pt x="13686" y="28774"/>
                    <a:pt x="13667" y="28794"/>
                    <a:pt x="13638" y="28813"/>
                  </a:cubicBezTo>
                  <a:cubicBezTo>
                    <a:pt x="12298" y="29664"/>
                    <a:pt x="10930" y="30430"/>
                    <a:pt x="9427" y="30956"/>
                  </a:cubicBezTo>
                  <a:cubicBezTo>
                    <a:pt x="8891" y="31167"/>
                    <a:pt x="8327" y="31301"/>
                    <a:pt x="7752" y="31358"/>
                  </a:cubicBezTo>
                  <a:cubicBezTo>
                    <a:pt x="7622" y="31369"/>
                    <a:pt x="7490" y="31374"/>
                    <a:pt x="7358" y="31374"/>
                  </a:cubicBezTo>
                  <a:cubicBezTo>
                    <a:pt x="7122" y="31374"/>
                    <a:pt x="6885" y="31357"/>
                    <a:pt x="6652" y="31320"/>
                  </a:cubicBezTo>
                  <a:cubicBezTo>
                    <a:pt x="5944" y="31196"/>
                    <a:pt x="5494" y="30755"/>
                    <a:pt x="5312" y="30057"/>
                  </a:cubicBezTo>
                  <a:cubicBezTo>
                    <a:pt x="5207" y="29578"/>
                    <a:pt x="5197" y="29081"/>
                    <a:pt x="5283" y="28593"/>
                  </a:cubicBezTo>
                  <a:cubicBezTo>
                    <a:pt x="5427" y="27741"/>
                    <a:pt x="5676" y="26918"/>
                    <a:pt x="6030" y="26123"/>
                  </a:cubicBezTo>
                  <a:cubicBezTo>
                    <a:pt x="6489" y="25052"/>
                    <a:pt x="7035" y="24008"/>
                    <a:pt x="7657" y="23013"/>
                  </a:cubicBezTo>
                  <a:cubicBezTo>
                    <a:pt x="7704" y="22946"/>
                    <a:pt x="7762" y="22870"/>
                    <a:pt x="7819" y="22803"/>
                  </a:cubicBezTo>
                  <a:close/>
                  <a:moveTo>
                    <a:pt x="18366" y="25760"/>
                  </a:moveTo>
                  <a:lnTo>
                    <a:pt x="22548" y="28813"/>
                  </a:lnTo>
                  <a:cubicBezTo>
                    <a:pt x="22548" y="28851"/>
                    <a:pt x="22548" y="28899"/>
                    <a:pt x="22548" y="28937"/>
                  </a:cubicBezTo>
                  <a:cubicBezTo>
                    <a:pt x="22232" y="30401"/>
                    <a:pt x="21830" y="31837"/>
                    <a:pt x="21218" y="33205"/>
                  </a:cubicBezTo>
                  <a:cubicBezTo>
                    <a:pt x="20950" y="33847"/>
                    <a:pt x="20596" y="34450"/>
                    <a:pt x="20175" y="34985"/>
                  </a:cubicBezTo>
                  <a:cubicBezTo>
                    <a:pt x="19945" y="35263"/>
                    <a:pt x="19696" y="35502"/>
                    <a:pt x="19419" y="35722"/>
                  </a:cubicBezTo>
                  <a:cubicBezTo>
                    <a:pt x="19100" y="35961"/>
                    <a:pt x="18759" y="36078"/>
                    <a:pt x="18413" y="36078"/>
                  </a:cubicBezTo>
                  <a:cubicBezTo>
                    <a:pt x="18093" y="36078"/>
                    <a:pt x="17769" y="35978"/>
                    <a:pt x="17457" y="35780"/>
                  </a:cubicBezTo>
                  <a:cubicBezTo>
                    <a:pt x="17122" y="35550"/>
                    <a:pt x="16815" y="35273"/>
                    <a:pt x="16576" y="34947"/>
                  </a:cubicBezTo>
                  <a:cubicBezTo>
                    <a:pt x="16078" y="34287"/>
                    <a:pt x="15667" y="33569"/>
                    <a:pt x="15361" y="32803"/>
                  </a:cubicBezTo>
                  <a:cubicBezTo>
                    <a:pt x="14863" y="31607"/>
                    <a:pt x="14471" y="30373"/>
                    <a:pt x="14184" y="29109"/>
                  </a:cubicBezTo>
                  <a:cubicBezTo>
                    <a:pt x="14174" y="29042"/>
                    <a:pt x="14164" y="28975"/>
                    <a:pt x="14164" y="28918"/>
                  </a:cubicBezTo>
                  <a:cubicBezTo>
                    <a:pt x="15581" y="27846"/>
                    <a:pt x="16978" y="26803"/>
                    <a:pt x="18366" y="25760"/>
                  </a:cubicBezTo>
                  <a:close/>
                  <a:moveTo>
                    <a:pt x="18139" y="0"/>
                  </a:moveTo>
                  <a:cubicBezTo>
                    <a:pt x="17669" y="0"/>
                    <a:pt x="17202" y="189"/>
                    <a:pt x="16758" y="571"/>
                  </a:cubicBezTo>
                  <a:cubicBezTo>
                    <a:pt x="16433" y="858"/>
                    <a:pt x="16145" y="1183"/>
                    <a:pt x="15887" y="1537"/>
                  </a:cubicBezTo>
                  <a:cubicBezTo>
                    <a:pt x="15399" y="2207"/>
                    <a:pt x="15064" y="2954"/>
                    <a:pt x="14758" y="3729"/>
                  </a:cubicBezTo>
                  <a:cubicBezTo>
                    <a:pt x="14356" y="4763"/>
                    <a:pt x="14030" y="5835"/>
                    <a:pt x="13791" y="6926"/>
                  </a:cubicBezTo>
                  <a:cubicBezTo>
                    <a:pt x="13762" y="7040"/>
                    <a:pt x="13724" y="7146"/>
                    <a:pt x="13686" y="7289"/>
                  </a:cubicBezTo>
                  <a:cubicBezTo>
                    <a:pt x="13533" y="7203"/>
                    <a:pt x="13428" y="7146"/>
                    <a:pt x="13322" y="7088"/>
                  </a:cubicBezTo>
                  <a:cubicBezTo>
                    <a:pt x="12403" y="6524"/>
                    <a:pt x="11437" y="6026"/>
                    <a:pt x="10451" y="5595"/>
                  </a:cubicBezTo>
                  <a:cubicBezTo>
                    <a:pt x="9599" y="5232"/>
                    <a:pt x="8719" y="4925"/>
                    <a:pt x="7800" y="4791"/>
                  </a:cubicBezTo>
                  <a:cubicBezTo>
                    <a:pt x="7567" y="4759"/>
                    <a:pt x="7332" y="4739"/>
                    <a:pt x="7098" y="4739"/>
                  </a:cubicBezTo>
                  <a:cubicBezTo>
                    <a:pt x="6774" y="4739"/>
                    <a:pt x="6451" y="4778"/>
                    <a:pt x="6135" y="4877"/>
                  </a:cubicBezTo>
                  <a:cubicBezTo>
                    <a:pt x="5532" y="5040"/>
                    <a:pt x="5053" y="5509"/>
                    <a:pt x="4872" y="6102"/>
                  </a:cubicBezTo>
                  <a:cubicBezTo>
                    <a:pt x="4747" y="6514"/>
                    <a:pt x="4699" y="6945"/>
                    <a:pt x="4728" y="7366"/>
                  </a:cubicBezTo>
                  <a:cubicBezTo>
                    <a:pt x="4786" y="8064"/>
                    <a:pt x="4948" y="8753"/>
                    <a:pt x="5187" y="9414"/>
                  </a:cubicBezTo>
                  <a:cubicBezTo>
                    <a:pt x="5666" y="10744"/>
                    <a:pt x="6336" y="11988"/>
                    <a:pt x="7073" y="13194"/>
                  </a:cubicBezTo>
                  <a:lnTo>
                    <a:pt x="7389" y="13711"/>
                  </a:lnTo>
                  <a:cubicBezTo>
                    <a:pt x="7197" y="13768"/>
                    <a:pt x="7054" y="13807"/>
                    <a:pt x="6929" y="13835"/>
                  </a:cubicBezTo>
                  <a:cubicBezTo>
                    <a:pt x="5570" y="14180"/>
                    <a:pt x="4240" y="14591"/>
                    <a:pt x="2967" y="15204"/>
                  </a:cubicBezTo>
                  <a:cubicBezTo>
                    <a:pt x="2202" y="15567"/>
                    <a:pt x="1474" y="15989"/>
                    <a:pt x="890" y="16601"/>
                  </a:cubicBezTo>
                  <a:cubicBezTo>
                    <a:pt x="651" y="16850"/>
                    <a:pt x="450" y="17127"/>
                    <a:pt x="287" y="17424"/>
                  </a:cubicBezTo>
                  <a:cubicBezTo>
                    <a:pt x="0" y="17941"/>
                    <a:pt x="0" y="18563"/>
                    <a:pt x="278" y="19089"/>
                  </a:cubicBezTo>
                  <a:cubicBezTo>
                    <a:pt x="527" y="19568"/>
                    <a:pt x="890" y="19979"/>
                    <a:pt x="1321" y="20305"/>
                  </a:cubicBezTo>
                  <a:cubicBezTo>
                    <a:pt x="1962" y="20793"/>
                    <a:pt x="2670" y="21185"/>
                    <a:pt x="3417" y="21482"/>
                  </a:cubicBezTo>
                  <a:cubicBezTo>
                    <a:pt x="4661" y="22008"/>
                    <a:pt x="5953" y="22362"/>
                    <a:pt x="7255" y="22669"/>
                  </a:cubicBezTo>
                  <a:cubicBezTo>
                    <a:pt x="7331" y="22688"/>
                    <a:pt x="7398" y="22716"/>
                    <a:pt x="7484" y="22745"/>
                  </a:cubicBezTo>
                  <a:cubicBezTo>
                    <a:pt x="7417" y="22860"/>
                    <a:pt x="7370" y="22956"/>
                    <a:pt x="7312" y="23042"/>
                  </a:cubicBezTo>
                  <a:cubicBezTo>
                    <a:pt x="6786" y="23913"/>
                    <a:pt x="6298" y="24812"/>
                    <a:pt x="5877" y="25750"/>
                  </a:cubicBezTo>
                  <a:cubicBezTo>
                    <a:pt x="5494" y="26583"/>
                    <a:pt x="5207" y="27473"/>
                    <a:pt x="5025" y="28382"/>
                  </a:cubicBezTo>
                  <a:cubicBezTo>
                    <a:pt x="4920" y="28985"/>
                    <a:pt x="4881" y="29588"/>
                    <a:pt x="5044" y="30181"/>
                  </a:cubicBezTo>
                  <a:cubicBezTo>
                    <a:pt x="5207" y="30861"/>
                    <a:pt x="5733" y="31397"/>
                    <a:pt x="6412" y="31569"/>
                  </a:cubicBezTo>
                  <a:cubicBezTo>
                    <a:pt x="6688" y="31645"/>
                    <a:pt x="6974" y="31681"/>
                    <a:pt x="7262" y="31681"/>
                  </a:cubicBezTo>
                  <a:cubicBezTo>
                    <a:pt x="7374" y="31681"/>
                    <a:pt x="7487" y="31675"/>
                    <a:pt x="7599" y="31665"/>
                  </a:cubicBezTo>
                  <a:cubicBezTo>
                    <a:pt x="8556" y="31598"/>
                    <a:pt x="9465" y="31301"/>
                    <a:pt x="10346" y="30928"/>
                  </a:cubicBezTo>
                  <a:cubicBezTo>
                    <a:pt x="11446" y="30459"/>
                    <a:pt x="12518" y="29894"/>
                    <a:pt x="13533" y="29253"/>
                  </a:cubicBezTo>
                  <a:cubicBezTo>
                    <a:pt x="13619" y="29195"/>
                    <a:pt x="13724" y="29148"/>
                    <a:pt x="13839" y="29081"/>
                  </a:cubicBezTo>
                  <a:cubicBezTo>
                    <a:pt x="13925" y="29416"/>
                    <a:pt x="14002" y="29703"/>
                    <a:pt x="14078" y="29999"/>
                  </a:cubicBezTo>
                  <a:cubicBezTo>
                    <a:pt x="14452" y="31358"/>
                    <a:pt x="14882" y="32689"/>
                    <a:pt x="15552" y="33942"/>
                  </a:cubicBezTo>
                  <a:cubicBezTo>
                    <a:pt x="15877" y="34555"/>
                    <a:pt x="16241" y="35148"/>
                    <a:pt x="16758" y="35617"/>
                  </a:cubicBezTo>
                  <a:cubicBezTo>
                    <a:pt x="17007" y="35847"/>
                    <a:pt x="17284" y="36048"/>
                    <a:pt x="17581" y="36210"/>
                  </a:cubicBezTo>
                  <a:cubicBezTo>
                    <a:pt x="17835" y="36340"/>
                    <a:pt x="18112" y="36404"/>
                    <a:pt x="18389" y="36404"/>
                  </a:cubicBezTo>
                  <a:cubicBezTo>
                    <a:pt x="18665" y="36404"/>
                    <a:pt x="18940" y="36340"/>
                    <a:pt x="19189" y="36210"/>
                  </a:cubicBezTo>
                  <a:cubicBezTo>
                    <a:pt x="19686" y="35952"/>
                    <a:pt x="20127" y="35579"/>
                    <a:pt x="20452" y="35129"/>
                  </a:cubicBezTo>
                  <a:cubicBezTo>
                    <a:pt x="20931" y="34488"/>
                    <a:pt x="21313" y="33799"/>
                    <a:pt x="21610" y="33052"/>
                  </a:cubicBezTo>
                  <a:cubicBezTo>
                    <a:pt x="22117" y="31808"/>
                    <a:pt x="22510" y="30526"/>
                    <a:pt x="22797" y="29215"/>
                  </a:cubicBezTo>
                  <a:cubicBezTo>
                    <a:pt x="22816" y="29138"/>
                    <a:pt x="22845" y="29061"/>
                    <a:pt x="22873" y="28956"/>
                  </a:cubicBezTo>
                  <a:lnTo>
                    <a:pt x="23180" y="29119"/>
                  </a:lnTo>
                  <a:cubicBezTo>
                    <a:pt x="23677" y="29406"/>
                    <a:pt x="24175" y="29703"/>
                    <a:pt x="24682" y="29971"/>
                  </a:cubicBezTo>
                  <a:cubicBezTo>
                    <a:pt x="25764" y="30545"/>
                    <a:pt x="26883" y="31033"/>
                    <a:pt x="28080" y="31330"/>
                  </a:cubicBezTo>
                  <a:cubicBezTo>
                    <a:pt x="28513" y="31445"/>
                    <a:pt x="28957" y="31503"/>
                    <a:pt x="29407" y="31503"/>
                  </a:cubicBezTo>
                  <a:cubicBezTo>
                    <a:pt x="29592" y="31503"/>
                    <a:pt x="29778" y="31493"/>
                    <a:pt x="29965" y="31473"/>
                  </a:cubicBezTo>
                  <a:cubicBezTo>
                    <a:pt x="30960" y="31358"/>
                    <a:pt x="31621" y="30765"/>
                    <a:pt x="31774" y="29770"/>
                  </a:cubicBezTo>
                  <a:cubicBezTo>
                    <a:pt x="31831" y="29358"/>
                    <a:pt x="31831" y="28947"/>
                    <a:pt x="31793" y="28535"/>
                  </a:cubicBezTo>
                  <a:cubicBezTo>
                    <a:pt x="31726" y="27817"/>
                    <a:pt x="31496" y="27128"/>
                    <a:pt x="31238" y="26458"/>
                  </a:cubicBezTo>
                  <a:cubicBezTo>
                    <a:pt x="30731" y="25195"/>
                    <a:pt x="30099" y="23999"/>
                    <a:pt x="29372" y="22850"/>
                  </a:cubicBezTo>
                  <a:cubicBezTo>
                    <a:pt x="29324" y="22764"/>
                    <a:pt x="29266" y="22669"/>
                    <a:pt x="29199" y="22544"/>
                  </a:cubicBezTo>
                  <a:cubicBezTo>
                    <a:pt x="29343" y="22506"/>
                    <a:pt x="29439" y="22487"/>
                    <a:pt x="29544" y="22458"/>
                  </a:cubicBezTo>
                  <a:cubicBezTo>
                    <a:pt x="30424" y="22190"/>
                    <a:pt x="31324" y="21941"/>
                    <a:pt x="32195" y="21645"/>
                  </a:cubicBezTo>
                  <a:cubicBezTo>
                    <a:pt x="33114" y="21348"/>
                    <a:pt x="33985" y="20917"/>
                    <a:pt x="34798" y="20391"/>
                  </a:cubicBezTo>
                  <a:cubicBezTo>
                    <a:pt x="35229" y="20113"/>
                    <a:pt x="35611" y="19769"/>
                    <a:pt x="35937" y="19376"/>
                  </a:cubicBezTo>
                  <a:cubicBezTo>
                    <a:pt x="36655" y="18477"/>
                    <a:pt x="36664" y="17520"/>
                    <a:pt x="35918" y="16639"/>
                  </a:cubicBezTo>
                  <a:cubicBezTo>
                    <a:pt x="35631" y="16314"/>
                    <a:pt x="35305" y="16027"/>
                    <a:pt x="34951" y="15768"/>
                  </a:cubicBezTo>
                  <a:cubicBezTo>
                    <a:pt x="34358" y="15347"/>
                    <a:pt x="33707" y="15003"/>
                    <a:pt x="33027" y="14744"/>
                  </a:cubicBezTo>
                  <a:cubicBezTo>
                    <a:pt x="31898" y="14285"/>
                    <a:pt x="30731" y="13921"/>
                    <a:pt x="29544" y="13663"/>
                  </a:cubicBezTo>
                  <a:cubicBezTo>
                    <a:pt x="29419" y="13634"/>
                    <a:pt x="29295" y="13586"/>
                    <a:pt x="29152" y="13548"/>
                  </a:cubicBezTo>
                  <a:cubicBezTo>
                    <a:pt x="29218" y="13424"/>
                    <a:pt x="29276" y="13338"/>
                    <a:pt x="29324" y="13242"/>
                  </a:cubicBezTo>
                  <a:cubicBezTo>
                    <a:pt x="29783" y="12371"/>
                    <a:pt x="30281" y="11500"/>
                    <a:pt x="30711" y="10610"/>
                  </a:cubicBezTo>
                  <a:cubicBezTo>
                    <a:pt x="31152" y="9730"/>
                    <a:pt x="31458" y="8792"/>
                    <a:pt x="31630" y="7816"/>
                  </a:cubicBezTo>
                  <a:cubicBezTo>
                    <a:pt x="31726" y="7222"/>
                    <a:pt x="31764" y="6629"/>
                    <a:pt x="31592" y="6045"/>
                  </a:cubicBezTo>
                  <a:cubicBezTo>
                    <a:pt x="31401" y="5394"/>
                    <a:pt x="30999" y="4944"/>
                    <a:pt x="30338" y="4734"/>
                  </a:cubicBezTo>
                  <a:cubicBezTo>
                    <a:pt x="30000" y="4632"/>
                    <a:pt x="29649" y="4581"/>
                    <a:pt x="29297" y="4581"/>
                  </a:cubicBezTo>
                  <a:cubicBezTo>
                    <a:pt x="29121" y="4581"/>
                    <a:pt x="28944" y="4594"/>
                    <a:pt x="28769" y="4619"/>
                  </a:cubicBezTo>
                  <a:cubicBezTo>
                    <a:pt x="27946" y="4744"/>
                    <a:pt x="27142" y="4973"/>
                    <a:pt x="26376" y="5299"/>
                  </a:cubicBezTo>
                  <a:cubicBezTo>
                    <a:pt x="25209" y="5796"/>
                    <a:pt x="24089" y="6390"/>
                    <a:pt x="23017" y="7079"/>
                  </a:cubicBezTo>
                  <a:cubicBezTo>
                    <a:pt x="22921" y="7146"/>
                    <a:pt x="22816" y="7203"/>
                    <a:pt x="22682" y="7280"/>
                  </a:cubicBezTo>
                  <a:cubicBezTo>
                    <a:pt x="22634" y="7136"/>
                    <a:pt x="22605" y="7031"/>
                    <a:pt x="22577" y="6926"/>
                  </a:cubicBezTo>
                  <a:cubicBezTo>
                    <a:pt x="22318" y="6045"/>
                    <a:pt x="22069" y="5155"/>
                    <a:pt x="21782" y="4294"/>
                  </a:cubicBezTo>
                  <a:cubicBezTo>
                    <a:pt x="21467" y="3356"/>
                    <a:pt x="21036" y="2466"/>
                    <a:pt x="20490" y="1643"/>
                  </a:cubicBezTo>
                  <a:cubicBezTo>
                    <a:pt x="20222" y="1231"/>
                    <a:pt x="19897" y="858"/>
                    <a:pt x="19514" y="542"/>
                  </a:cubicBezTo>
                  <a:cubicBezTo>
                    <a:pt x="19064" y="182"/>
                    <a:pt x="18600" y="0"/>
                    <a:pt x="18139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15"/>
            <p:cNvSpPr/>
            <p:nvPr/>
          </p:nvSpPr>
          <p:spPr>
            <a:xfrm>
              <a:off x="9098288" y="3861844"/>
              <a:ext cx="240375" cy="205538"/>
            </a:xfrm>
            <a:custGeom>
              <a:avLst/>
              <a:gdLst/>
              <a:ahLst/>
              <a:cxnLst/>
              <a:rect l="l" t="t" r="r" b="b"/>
              <a:pathLst>
                <a:path w="6410" h="5481" extrusionOk="0">
                  <a:moveTo>
                    <a:pt x="3663" y="297"/>
                  </a:moveTo>
                  <a:cubicBezTo>
                    <a:pt x="3675" y="297"/>
                    <a:pt x="3686" y="298"/>
                    <a:pt x="3698" y="298"/>
                  </a:cubicBezTo>
                  <a:cubicBezTo>
                    <a:pt x="3704" y="298"/>
                    <a:pt x="3710" y="298"/>
                    <a:pt x="3716" y="298"/>
                  </a:cubicBezTo>
                  <a:cubicBezTo>
                    <a:pt x="5057" y="298"/>
                    <a:pt x="6148" y="1404"/>
                    <a:pt x="6129" y="2757"/>
                  </a:cubicBezTo>
                  <a:cubicBezTo>
                    <a:pt x="6110" y="4083"/>
                    <a:pt x="5028" y="5151"/>
                    <a:pt x="3701" y="5151"/>
                  </a:cubicBezTo>
                  <a:cubicBezTo>
                    <a:pt x="3678" y="5151"/>
                    <a:pt x="3655" y="5150"/>
                    <a:pt x="3631" y="5150"/>
                  </a:cubicBezTo>
                  <a:cubicBezTo>
                    <a:pt x="2291" y="5131"/>
                    <a:pt x="1229" y="4021"/>
                    <a:pt x="1258" y="2690"/>
                  </a:cubicBezTo>
                  <a:cubicBezTo>
                    <a:pt x="1267" y="1362"/>
                    <a:pt x="2339" y="297"/>
                    <a:pt x="3663" y="297"/>
                  </a:cubicBezTo>
                  <a:close/>
                  <a:moveTo>
                    <a:pt x="3655" y="1"/>
                  </a:moveTo>
                  <a:cubicBezTo>
                    <a:pt x="1221" y="1"/>
                    <a:pt x="0" y="2954"/>
                    <a:pt x="1727" y="4671"/>
                  </a:cubicBezTo>
                  <a:cubicBezTo>
                    <a:pt x="2286" y="5231"/>
                    <a:pt x="2973" y="5481"/>
                    <a:pt x="3646" y="5481"/>
                  </a:cubicBezTo>
                  <a:cubicBezTo>
                    <a:pt x="5058" y="5481"/>
                    <a:pt x="6410" y="4381"/>
                    <a:pt x="6397" y="2729"/>
                  </a:cubicBezTo>
                  <a:cubicBezTo>
                    <a:pt x="6397" y="1226"/>
                    <a:pt x="5182" y="11"/>
                    <a:pt x="3679" y="1"/>
                  </a:cubicBezTo>
                  <a:cubicBezTo>
                    <a:pt x="3671" y="1"/>
                    <a:pt x="3663" y="1"/>
                    <a:pt x="3655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15"/>
            <p:cNvSpPr/>
            <p:nvPr/>
          </p:nvSpPr>
          <p:spPr>
            <a:xfrm>
              <a:off x="9232650" y="3898219"/>
              <a:ext cx="77925" cy="84113"/>
            </a:xfrm>
            <a:custGeom>
              <a:avLst/>
              <a:gdLst/>
              <a:ahLst/>
              <a:cxnLst/>
              <a:rect l="l" t="t" r="r" b="b"/>
              <a:pathLst>
                <a:path w="2078" h="2243" extrusionOk="0">
                  <a:moveTo>
                    <a:pt x="188" y="0"/>
                  </a:moveTo>
                  <a:cubicBezTo>
                    <a:pt x="127" y="0"/>
                    <a:pt x="67" y="2"/>
                    <a:pt x="10" y="7"/>
                  </a:cubicBezTo>
                  <a:lnTo>
                    <a:pt x="0" y="74"/>
                  </a:lnTo>
                  <a:lnTo>
                    <a:pt x="354" y="199"/>
                  </a:lnTo>
                  <a:cubicBezTo>
                    <a:pt x="1072" y="438"/>
                    <a:pt x="1503" y="936"/>
                    <a:pt x="1637" y="1682"/>
                  </a:cubicBezTo>
                  <a:cubicBezTo>
                    <a:pt x="1666" y="1806"/>
                    <a:pt x="1666" y="1940"/>
                    <a:pt x="1675" y="2074"/>
                  </a:cubicBezTo>
                  <a:cubicBezTo>
                    <a:pt x="1683" y="2166"/>
                    <a:pt x="1699" y="2243"/>
                    <a:pt x="1803" y="2243"/>
                  </a:cubicBezTo>
                  <a:cubicBezTo>
                    <a:pt x="1819" y="2243"/>
                    <a:pt x="1837" y="2241"/>
                    <a:pt x="1857" y="2237"/>
                  </a:cubicBezTo>
                  <a:cubicBezTo>
                    <a:pt x="1867" y="2218"/>
                    <a:pt x="1886" y="2199"/>
                    <a:pt x="1895" y="2180"/>
                  </a:cubicBezTo>
                  <a:cubicBezTo>
                    <a:pt x="2077" y="1242"/>
                    <a:pt x="1312" y="151"/>
                    <a:pt x="374" y="7"/>
                  </a:cubicBezTo>
                  <a:cubicBezTo>
                    <a:pt x="311" y="2"/>
                    <a:pt x="249" y="0"/>
                    <a:pt x="188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15"/>
            <p:cNvSpPr/>
            <p:nvPr/>
          </p:nvSpPr>
          <p:spPr>
            <a:xfrm>
              <a:off x="9262800" y="3968794"/>
              <a:ext cx="23700" cy="44550"/>
            </a:xfrm>
            <a:custGeom>
              <a:avLst/>
              <a:gdLst/>
              <a:ahLst/>
              <a:cxnLst/>
              <a:rect l="l" t="t" r="r" b="b"/>
              <a:pathLst>
                <a:path w="632" h="1188" extrusionOk="0">
                  <a:moveTo>
                    <a:pt x="469" y="1"/>
                  </a:moveTo>
                  <a:cubicBezTo>
                    <a:pt x="412" y="202"/>
                    <a:pt x="345" y="403"/>
                    <a:pt x="297" y="604"/>
                  </a:cubicBezTo>
                  <a:cubicBezTo>
                    <a:pt x="240" y="805"/>
                    <a:pt x="0" y="920"/>
                    <a:pt x="39" y="1188"/>
                  </a:cubicBezTo>
                  <a:cubicBezTo>
                    <a:pt x="316" y="1140"/>
                    <a:pt x="412" y="929"/>
                    <a:pt x="498" y="728"/>
                  </a:cubicBezTo>
                  <a:cubicBezTo>
                    <a:pt x="613" y="499"/>
                    <a:pt x="632" y="240"/>
                    <a:pt x="546" y="11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1" name="Google Shape;371;p15"/>
          <p:cNvSpPr/>
          <p:nvPr/>
        </p:nvSpPr>
        <p:spPr>
          <a:xfrm>
            <a:off x="6772088" y="-46819"/>
            <a:ext cx="458363" cy="467663"/>
          </a:xfrm>
          <a:custGeom>
            <a:avLst/>
            <a:gdLst/>
            <a:ahLst/>
            <a:cxnLst/>
            <a:rect l="l" t="t" r="r" b="b"/>
            <a:pathLst>
              <a:path w="12223" h="12471" fill="none" extrusionOk="0">
                <a:moveTo>
                  <a:pt x="470" y="7389"/>
                </a:moveTo>
                <a:cubicBezTo>
                  <a:pt x="460" y="7379"/>
                  <a:pt x="460" y="7379"/>
                  <a:pt x="460" y="7370"/>
                </a:cubicBezTo>
                <a:cubicBezTo>
                  <a:pt x="288" y="7112"/>
                  <a:pt x="173" y="6824"/>
                  <a:pt x="97" y="6528"/>
                </a:cubicBezTo>
                <a:cubicBezTo>
                  <a:pt x="30" y="6260"/>
                  <a:pt x="1" y="5973"/>
                  <a:pt x="11" y="5695"/>
                </a:cubicBezTo>
                <a:cubicBezTo>
                  <a:pt x="11" y="5437"/>
                  <a:pt x="68" y="5178"/>
                  <a:pt x="164" y="4949"/>
                </a:cubicBezTo>
                <a:cubicBezTo>
                  <a:pt x="250" y="4729"/>
                  <a:pt x="384" y="4528"/>
                  <a:pt x="556" y="4374"/>
                </a:cubicBezTo>
                <a:cubicBezTo>
                  <a:pt x="834" y="4135"/>
                  <a:pt x="1264" y="4049"/>
                  <a:pt x="1877" y="4078"/>
                </a:cubicBezTo>
                <a:lnTo>
                  <a:pt x="4738" y="4212"/>
                </a:lnTo>
                <a:lnTo>
                  <a:pt x="5083" y="451"/>
                </a:lnTo>
                <a:cubicBezTo>
                  <a:pt x="5083" y="384"/>
                  <a:pt x="5131" y="336"/>
                  <a:pt x="5188" y="307"/>
                </a:cubicBezTo>
                <a:cubicBezTo>
                  <a:pt x="5418" y="192"/>
                  <a:pt x="5657" y="116"/>
                  <a:pt x="5915" y="68"/>
                </a:cubicBezTo>
                <a:cubicBezTo>
                  <a:pt x="6174" y="20"/>
                  <a:pt x="6442" y="1"/>
                  <a:pt x="6710" y="30"/>
                </a:cubicBezTo>
                <a:cubicBezTo>
                  <a:pt x="6968" y="58"/>
                  <a:pt x="7217" y="116"/>
                  <a:pt x="7447" y="221"/>
                </a:cubicBezTo>
                <a:cubicBezTo>
                  <a:pt x="7676" y="317"/>
                  <a:pt x="7887" y="460"/>
                  <a:pt x="8050" y="652"/>
                </a:cubicBezTo>
                <a:cubicBezTo>
                  <a:pt x="8337" y="996"/>
                  <a:pt x="8461" y="1456"/>
                  <a:pt x="8375" y="1896"/>
                </a:cubicBezTo>
                <a:lnTo>
                  <a:pt x="8030" y="4757"/>
                </a:lnTo>
                <a:lnTo>
                  <a:pt x="11792" y="4968"/>
                </a:lnTo>
                <a:cubicBezTo>
                  <a:pt x="11859" y="4977"/>
                  <a:pt x="11926" y="5016"/>
                  <a:pt x="11945" y="5083"/>
                </a:cubicBezTo>
                <a:cubicBezTo>
                  <a:pt x="12146" y="5561"/>
                  <a:pt x="12222" y="6068"/>
                  <a:pt x="12174" y="6585"/>
                </a:cubicBezTo>
                <a:cubicBezTo>
                  <a:pt x="12155" y="7083"/>
                  <a:pt x="11935" y="7552"/>
                  <a:pt x="11562" y="7877"/>
                </a:cubicBezTo>
                <a:cubicBezTo>
                  <a:pt x="11399" y="8011"/>
                  <a:pt x="11198" y="8116"/>
                  <a:pt x="10988" y="8164"/>
                </a:cubicBezTo>
                <a:cubicBezTo>
                  <a:pt x="10729" y="8222"/>
                  <a:pt x="10461" y="8241"/>
                  <a:pt x="10193" y="8212"/>
                </a:cubicBezTo>
                <a:lnTo>
                  <a:pt x="7839" y="8069"/>
                </a:lnTo>
                <a:lnTo>
                  <a:pt x="7227" y="12031"/>
                </a:lnTo>
                <a:cubicBezTo>
                  <a:pt x="7217" y="12098"/>
                  <a:pt x="7179" y="12145"/>
                  <a:pt x="7121" y="12174"/>
                </a:cubicBezTo>
                <a:cubicBezTo>
                  <a:pt x="6643" y="12385"/>
                  <a:pt x="6116" y="12471"/>
                  <a:pt x="5600" y="12413"/>
                </a:cubicBezTo>
                <a:cubicBezTo>
                  <a:pt x="5102" y="12337"/>
                  <a:pt x="4652" y="12078"/>
                  <a:pt x="4336" y="11696"/>
                </a:cubicBezTo>
                <a:cubicBezTo>
                  <a:pt x="4193" y="11514"/>
                  <a:pt x="4087" y="11313"/>
                  <a:pt x="4030" y="11093"/>
                </a:cubicBezTo>
                <a:cubicBezTo>
                  <a:pt x="3944" y="10825"/>
                  <a:pt x="3925" y="10538"/>
                  <a:pt x="3992" y="10260"/>
                </a:cubicBezTo>
                <a:lnTo>
                  <a:pt x="4451" y="7619"/>
                </a:lnTo>
                <a:lnTo>
                  <a:pt x="604" y="7456"/>
                </a:lnTo>
                <a:cubicBezTo>
                  <a:pt x="546" y="7446"/>
                  <a:pt x="499" y="7427"/>
                  <a:pt x="470" y="7389"/>
                </a:cubicBezTo>
                <a:close/>
                <a:moveTo>
                  <a:pt x="1858" y="4260"/>
                </a:moveTo>
                <a:close/>
              </a:path>
            </a:pathLst>
          </a:custGeom>
          <a:noFill/>
          <a:ln w="9100" cap="rnd" cmpd="sng">
            <a:solidFill>
              <a:srgbClr val="2E2B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2" name="Google Shape;372;p15"/>
          <p:cNvGrpSpPr/>
          <p:nvPr/>
        </p:nvGrpSpPr>
        <p:grpSpPr>
          <a:xfrm>
            <a:off x="8468400" y="245631"/>
            <a:ext cx="1087088" cy="1158525"/>
            <a:chOff x="7030875" y="645169"/>
            <a:chExt cx="1087088" cy="1158525"/>
          </a:xfrm>
        </p:grpSpPr>
        <p:sp>
          <p:nvSpPr>
            <p:cNvPr id="373" name="Google Shape;373;p15"/>
            <p:cNvSpPr/>
            <p:nvPr/>
          </p:nvSpPr>
          <p:spPr>
            <a:xfrm>
              <a:off x="7030875" y="645169"/>
              <a:ext cx="1087088" cy="1158525"/>
            </a:xfrm>
            <a:custGeom>
              <a:avLst/>
              <a:gdLst/>
              <a:ahLst/>
              <a:cxnLst/>
              <a:rect l="l" t="t" r="r" b="b"/>
              <a:pathLst>
                <a:path w="28989" h="30894" fill="none" extrusionOk="0">
                  <a:moveTo>
                    <a:pt x="20883" y="6557"/>
                  </a:moveTo>
                  <a:lnTo>
                    <a:pt x="21687" y="5446"/>
                  </a:lnTo>
                  <a:lnTo>
                    <a:pt x="24252" y="7303"/>
                  </a:lnTo>
                  <a:cubicBezTo>
                    <a:pt x="24252" y="7303"/>
                    <a:pt x="26290" y="4556"/>
                    <a:pt x="23151" y="2279"/>
                  </a:cubicBezTo>
                  <a:cubicBezTo>
                    <a:pt x="20012" y="1"/>
                    <a:pt x="18031" y="2786"/>
                    <a:pt x="18031" y="2786"/>
                  </a:cubicBezTo>
                  <a:lnTo>
                    <a:pt x="20586" y="4652"/>
                  </a:lnTo>
                  <a:lnTo>
                    <a:pt x="19648" y="5944"/>
                  </a:lnTo>
                  <a:cubicBezTo>
                    <a:pt x="18050" y="5255"/>
                    <a:pt x="16328" y="4920"/>
                    <a:pt x="14586" y="4958"/>
                  </a:cubicBezTo>
                  <a:lnTo>
                    <a:pt x="14308" y="3169"/>
                  </a:lnTo>
                  <a:lnTo>
                    <a:pt x="10968" y="3695"/>
                  </a:lnTo>
                  <a:lnTo>
                    <a:pt x="11246" y="5485"/>
                  </a:lnTo>
                  <a:cubicBezTo>
                    <a:pt x="9590" y="5992"/>
                    <a:pt x="8049" y="6844"/>
                    <a:pt x="6748" y="7992"/>
                  </a:cubicBezTo>
                  <a:lnTo>
                    <a:pt x="5446" y="7045"/>
                  </a:lnTo>
                  <a:lnTo>
                    <a:pt x="7312" y="4489"/>
                  </a:lnTo>
                  <a:cubicBezTo>
                    <a:pt x="7312" y="4489"/>
                    <a:pt x="4566" y="2441"/>
                    <a:pt x="2288" y="5590"/>
                  </a:cubicBezTo>
                  <a:cubicBezTo>
                    <a:pt x="1" y="8729"/>
                    <a:pt x="2795" y="10710"/>
                    <a:pt x="2795" y="10710"/>
                  </a:cubicBezTo>
                  <a:lnTo>
                    <a:pt x="4652" y="8145"/>
                  </a:lnTo>
                  <a:lnTo>
                    <a:pt x="5762" y="8949"/>
                  </a:lnTo>
                  <a:cubicBezTo>
                    <a:pt x="958" y="14213"/>
                    <a:pt x="1628" y="22443"/>
                    <a:pt x="7217" y="26855"/>
                  </a:cubicBezTo>
                  <a:lnTo>
                    <a:pt x="6977" y="30894"/>
                  </a:lnTo>
                  <a:lnTo>
                    <a:pt x="7896" y="30750"/>
                  </a:lnTo>
                  <a:lnTo>
                    <a:pt x="9054" y="28051"/>
                  </a:lnTo>
                  <a:cubicBezTo>
                    <a:pt x="13897" y="30635"/>
                    <a:pt x="19859" y="29688"/>
                    <a:pt x="23668" y="25735"/>
                  </a:cubicBezTo>
                  <a:lnTo>
                    <a:pt x="25601" y="27946"/>
                  </a:lnTo>
                  <a:lnTo>
                    <a:pt x="26510" y="27803"/>
                  </a:lnTo>
                  <a:lnTo>
                    <a:pt x="25036" y="24032"/>
                  </a:lnTo>
                  <a:cubicBezTo>
                    <a:pt x="28989" y="18108"/>
                    <a:pt x="27085" y="10069"/>
                    <a:pt x="20883" y="6557"/>
                  </a:cubicBezTo>
                  <a:close/>
                  <a:moveTo>
                    <a:pt x="16337" y="26788"/>
                  </a:moveTo>
                  <a:cubicBezTo>
                    <a:pt x="12471" y="27401"/>
                    <a:pt x="8614" y="25620"/>
                    <a:pt x="6566" y="22280"/>
                  </a:cubicBezTo>
                  <a:cubicBezTo>
                    <a:pt x="4527" y="18940"/>
                    <a:pt x="4690" y="14701"/>
                    <a:pt x="6996" y="11533"/>
                  </a:cubicBezTo>
                  <a:cubicBezTo>
                    <a:pt x="9293" y="8375"/>
                    <a:pt x="13275" y="6901"/>
                    <a:pt x="17084" y="7820"/>
                  </a:cubicBezTo>
                  <a:cubicBezTo>
                    <a:pt x="20893" y="8729"/>
                    <a:pt x="23773" y="11849"/>
                    <a:pt x="24386" y="15715"/>
                  </a:cubicBezTo>
                  <a:cubicBezTo>
                    <a:pt x="25218" y="20988"/>
                    <a:pt x="21620" y="25946"/>
                    <a:pt x="16337" y="26788"/>
                  </a:cubicBezTo>
                  <a:close/>
                </a:path>
              </a:pathLst>
            </a:custGeom>
            <a:noFill/>
            <a:ln w="91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15"/>
            <p:cNvSpPr/>
            <p:nvPr/>
          </p:nvSpPr>
          <p:spPr>
            <a:xfrm>
              <a:off x="7558088" y="1264631"/>
              <a:ext cx="52425" cy="53138"/>
            </a:xfrm>
            <a:custGeom>
              <a:avLst/>
              <a:gdLst/>
              <a:ahLst/>
              <a:cxnLst/>
              <a:rect l="l" t="t" r="r" b="b"/>
              <a:pathLst>
                <a:path w="1398" h="1417" fill="none" extrusionOk="0">
                  <a:moveTo>
                    <a:pt x="1350" y="670"/>
                  </a:moveTo>
                  <a:cubicBezTo>
                    <a:pt x="1264" y="153"/>
                    <a:pt x="603" y="0"/>
                    <a:pt x="297" y="421"/>
                  </a:cubicBezTo>
                  <a:cubicBezTo>
                    <a:pt x="0" y="842"/>
                    <a:pt x="354" y="1417"/>
                    <a:pt x="871" y="1330"/>
                  </a:cubicBezTo>
                  <a:cubicBezTo>
                    <a:pt x="1187" y="1283"/>
                    <a:pt x="1398" y="986"/>
                    <a:pt x="1350" y="670"/>
                  </a:cubicBezTo>
                  <a:close/>
                </a:path>
              </a:pathLst>
            </a:custGeom>
            <a:noFill/>
            <a:ln w="91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15"/>
            <p:cNvSpPr/>
            <p:nvPr/>
          </p:nvSpPr>
          <p:spPr>
            <a:xfrm>
              <a:off x="7747200" y="1093781"/>
              <a:ext cx="77588" cy="64650"/>
            </a:xfrm>
            <a:custGeom>
              <a:avLst/>
              <a:gdLst/>
              <a:ahLst/>
              <a:cxnLst/>
              <a:rect l="l" t="t" r="r" b="b"/>
              <a:pathLst>
                <a:path w="2069" h="1724" fill="none" extrusionOk="0">
                  <a:moveTo>
                    <a:pt x="1523" y="1455"/>
                  </a:moveTo>
                  <a:cubicBezTo>
                    <a:pt x="2068" y="1025"/>
                    <a:pt x="1810" y="154"/>
                    <a:pt x="1121" y="77"/>
                  </a:cubicBezTo>
                  <a:cubicBezTo>
                    <a:pt x="441" y="1"/>
                    <a:pt x="1" y="795"/>
                    <a:pt x="432" y="1341"/>
                  </a:cubicBezTo>
                  <a:cubicBezTo>
                    <a:pt x="700" y="1676"/>
                    <a:pt x="1188" y="1723"/>
                    <a:pt x="1523" y="1455"/>
                  </a:cubicBezTo>
                  <a:close/>
                </a:path>
              </a:pathLst>
            </a:custGeom>
            <a:noFill/>
            <a:ln w="91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15"/>
            <p:cNvSpPr/>
            <p:nvPr/>
          </p:nvSpPr>
          <p:spPr>
            <a:xfrm>
              <a:off x="7516800" y="1004419"/>
              <a:ext cx="58200" cy="58200"/>
            </a:xfrm>
            <a:custGeom>
              <a:avLst/>
              <a:gdLst/>
              <a:ahLst/>
              <a:cxnLst/>
              <a:rect l="l" t="t" r="r" b="b"/>
              <a:pathLst>
                <a:path w="1552" h="1552" fill="none" extrusionOk="0">
                  <a:moveTo>
                    <a:pt x="1551" y="776"/>
                  </a:moveTo>
                  <a:cubicBezTo>
                    <a:pt x="1551" y="1207"/>
                    <a:pt x="1207" y="1551"/>
                    <a:pt x="776" y="1551"/>
                  </a:cubicBezTo>
                  <a:cubicBezTo>
                    <a:pt x="345" y="1551"/>
                    <a:pt x="1" y="1207"/>
                    <a:pt x="1" y="776"/>
                  </a:cubicBezTo>
                  <a:cubicBezTo>
                    <a:pt x="1" y="345"/>
                    <a:pt x="345" y="1"/>
                    <a:pt x="776" y="1"/>
                  </a:cubicBezTo>
                  <a:cubicBezTo>
                    <a:pt x="1207" y="1"/>
                    <a:pt x="1551" y="345"/>
                    <a:pt x="1551" y="776"/>
                  </a:cubicBezTo>
                  <a:close/>
                </a:path>
              </a:pathLst>
            </a:custGeom>
            <a:noFill/>
            <a:ln w="91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15"/>
            <p:cNvSpPr/>
            <p:nvPr/>
          </p:nvSpPr>
          <p:spPr>
            <a:xfrm>
              <a:off x="7597200" y="1512619"/>
              <a:ext cx="58163" cy="58538"/>
            </a:xfrm>
            <a:custGeom>
              <a:avLst/>
              <a:gdLst/>
              <a:ahLst/>
              <a:cxnLst/>
              <a:rect l="l" t="t" r="r" b="b"/>
              <a:pathLst>
                <a:path w="1551" h="1561" fill="none" extrusionOk="0">
                  <a:moveTo>
                    <a:pt x="1551" y="775"/>
                  </a:moveTo>
                  <a:cubicBezTo>
                    <a:pt x="1551" y="1206"/>
                    <a:pt x="1206" y="1560"/>
                    <a:pt x="776" y="1560"/>
                  </a:cubicBezTo>
                  <a:cubicBezTo>
                    <a:pt x="355" y="1560"/>
                    <a:pt x="1" y="1206"/>
                    <a:pt x="1" y="775"/>
                  </a:cubicBezTo>
                  <a:cubicBezTo>
                    <a:pt x="1" y="354"/>
                    <a:pt x="355" y="0"/>
                    <a:pt x="776" y="0"/>
                  </a:cubicBezTo>
                  <a:cubicBezTo>
                    <a:pt x="1206" y="0"/>
                    <a:pt x="1551" y="354"/>
                    <a:pt x="1551" y="775"/>
                  </a:cubicBezTo>
                  <a:close/>
                </a:path>
              </a:pathLst>
            </a:custGeom>
            <a:noFill/>
            <a:ln w="91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15"/>
            <p:cNvSpPr/>
            <p:nvPr/>
          </p:nvSpPr>
          <p:spPr>
            <a:xfrm>
              <a:off x="7308638" y="1159106"/>
              <a:ext cx="70388" cy="72188"/>
            </a:xfrm>
            <a:custGeom>
              <a:avLst/>
              <a:gdLst/>
              <a:ahLst/>
              <a:cxnLst/>
              <a:rect l="l" t="t" r="r" b="b"/>
              <a:pathLst>
                <a:path w="1877" h="1925" fill="none" extrusionOk="0">
                  <a:moveTo>
                    <a:pt x="1274" y="249"/>
                  </a:moveTo>
                  <a:cubicBezTo>
                    <a:pt x="623" y="1"/>
                    <a:pt x="1" y="651"/>
                    <a:pt x="279" y="1283"/>
                  </a:cubicBezTo>
                  <a:cubicBezTo>
                    <a:pt x="566" y="1924"/>
                    <a:pt x="1475" y="1895"/>
                    <a:pt x="1724" y="1245"/>
                  </a:cubicBezTo>
                  <a:cubicBezTo>
                    <a:pt x="1877" y="852"/>
                    <a:pt x="1676" y="402"/>
                    <a:pt x="1274" y="249"/>
                  </a:cubicBezTo>
                  <a:close/>
                </a:path>
              </a:pathLst>
            </a:custGeom>
            <a:noFill/>
            <a:ln w="91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15"/>
            <p:cNvSpPr/>
            <p:nvPr/>
          </p:nvSpPr>
          <p:spPr>
            <a:xfrm>
              <a:off x="7789200" y="1343569"/>
              <a:ext cx="70013" cy="71813"/>
            </a:xfrm>
            <a:custGeom>
              <a:avLst/>
              <a:gdLst/>
              <a:ahLst/>
              <a:cxnLst/>
              <a:rect l="l" t="t" r="r" b="b"/>
              <a:pathLst>
                <a:path w="1867" h="1915" fill="none" extrusionOk="0">
                  <a:moveTo>
                    <a:pt x="1273" y="240"/>
                  </a:moveTo>
                  <a:cubicBezTo>
                    <a:pt x="623" y="1"/>
                    <a:pt x="1" y="651"/>
                    <a:pt x="288" y="1283"/>
                  </a:cubicBezTo>
                  <a:cubicBezTo>
                    <a:pt x="565" y="1915"/>
                    <a:pt x="1465" y="1896"/>
                    <a:pt x="1714" y="1245"/>
                  </a:cubicBezTo>
                  <a:cubicBezTo>
                    <a:pt x="1867" y="843"/>
                    <a:pt x="1675" y="393"/>
                    <a:pt x="1273" y="240"/>
                  </a:cubicBezTo>
                  <a:close/>
                </a:path>
              </a:pathLst>
            </a:custGeom>
            <a:noFill/>
            <a:ln w="91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15"/>
            <p:cNvSpPr/>
            <p:nvPr/>
          </p:nvSpPr>
          <p:spPr>
            <a:xfrm>
              <a:off x="7347788" y="1416769"/>
              <a:ext cx="77175" cy="64650"/>
            </a:xfrm>
            <a:custGeom>
              <a:avLst/>
              <a:gdLst/>
              <a:ahLst/>
              <a:cxnLst/>
              <a:rect l="l" t="t" r="r" b="b"/>
              <a:pathLst>
                <a:path w="2058" h="1724" fill="none" extrusionOk="0">
                  <a:moveTo>
                    <a:pt x="536" y="279"/>
                  </a:moveTo>
                  <a:cubicBezTo>
                    <a:pt x="0" y="709"/>
                    <a:pt x="249" y="1570"/>
                    <a:pt x="938" y="1647"/>
                  </a:cubicBezTo>
                  <a:cubicBezTo>
                    <a:pt x="1627" y="1724"/>
                    <a:pt x="2058" y="929"/>
                    <a:pt x="1627" y="393"/>
                  </a:cubicBezTo>
                  <a:cubicBezTo>
                    <a:pt x="1359" y="58"/>
                    <a:pt x="871" y="1"/>
                    <a:pt x="536" y="279"/>
                  </a:cubicBezTo>
                  <a:close/>
                </a:path>
              </a:pathLst>
            </a:custGeom>
            <a:noFill/>
            <a:ln w="91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15"/>
            <p:cNvSpPr/>
            <p:nvPr/>
          </p:nvSpPr>
          <p:spPr>
            <a:xfrm>
              <a:off x="7802138" y="1216181"/>
              <a:ext cx="71100" cy="70013"/>
            </a:xfrm>
            <a:custGeom>
              <a:avLst/>
              <a:gdLst/>
              <a:ahLst/>
              <a:cxnLst/>
              <a:rect l="l" t="t" r="r" b="b"/>
              <a:pathLst>
                <a:path w="1896" h="1867" fill="none" extrusionOk="0">
                  <a:moveTo>
                    <a:pt x="900" y="67"/>
                  </a:moveTo>
                  <a:cubicBezTo>
                    <a:pt x="211" y="172"/>
                    <a:pt x="0" y="1053"/>
                    <a:pt x="565" y="1464"/>
                  </a:cubicBezTo>
                  <a:cubicBezTo>
                    <a:pt x="1120" y="1866"/>
                    <a:pt x="1895" y="1397"/>
                    <a:pt x="1790" y="708"/>
                  </a:cubicBezTo>
                  <a:cubicBezTo>
                    <a:pt x="1713" y="287"/>
                    <a:pt x="1321" y="0"/>
                    <a:pt x="900" y="67"/>
                  </a:cubicBezTo>
                  <a:close/>
                </a:path>
              </a:pathLst>
            </a:custGeom>
            <a:noFill/>
            <a:ln w="91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15"/>
            <p:cNvSpPr/>
            <p:nvPr/>
          </p:nvSpPr>
          <p:spPr>
            <a:xfrm>
              <a:off x="7293225" y="1290094"/>
              <a:ext cx="70013" cy="70763"/>
            </a:xfrm>
            <a:custGeom>
              <a:avLst/>
              <a:gdLst/>
              <a:ahLst/>
              <a:cxnLst/>
              <a:rect l="l" t="t" r="r" b="b"/>
              <a:pathLst>
                <a:path w="1867" h="1887" fill="none" extrusionOk="0">
                  <a:moveTo>
                    <a:pt x="1800" y="891"/>
                  </a:moveTo>
                  <a:cubicBezTo>
                    <a:pt x="1694" y="202"/>
                    <a:pt x="814" y="1"/>
                    <a:pt x="402" y="556"/>
                  </a:cubicBezTo>
                  <a:cubicBezTo>
                    <a:pt x="0" y="1111"/>
                    <a:pt x="469" y="1886"/>
                    <a:pt x="1158" y="1781"/>
                  </a:cubicBezTo>
                  <a:cubicBezTo>
                    <a:pt x="1580" y="1714"/>
                    <a:pt x="1867" y="1312"/>
                    <a:pt x="1800" y="891"/>
                  </a:cubicBezTo>
                  <a:close/>
                </a:path>
              </a:pathLst>
            </a:custGeom>
            <a:noFill/>
            <a:ln w="91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15"/>
            <p:cNvSpPr/>
            <p:nvPr/>
          </p:nvSpPr>
          <p:spPr>
            <a:xfrm>
              <a:off x="7641338" y="1010906"/>
              <a:ext cx="70013" cy="72150"/>
            </a:xfrm>
            <a:custGeom>
              <a:avLst/>
              <a:gdLst/>
              <a:ahLst/>
              <a:cxnLst/>
              <a:rect l="l" t="t" r="r" b="b"/>
              <a:pathLst>
                <a:path w="1867" h="1924" fill="none" extrusionOk="0">
                  <a:moveTo>
                    <a:pt x="1264" y="249"/>
                  </a:moveTo>
                  <a:cubicBezTo>
                    <a:pt x="623" y="0"/>
                    <a:pt x="1" y="660"/>
                    <a:pt x="278" y="1292"/>
                  </a:cubicBezTo>
                  <a:cubicBezTo>
                    <a:pt x="556" y="1924"/>
                    <a:pt x="1465" y="1895"/>
                    <a:pt x="1714" y="1254"/>
                  </a:cubicBezTo>
                  <a:cubicBezTo>
                    <a:pt x="1867" y="852"/>
                    <a:pt x="1666" y="402"/>
                    <a:pt x="1264" y="249"/>
                  </a:cubicBezTo>
                  <a:close/>
                </a:path>
              </a:pathLst>
            </a:custGeom>
            <a:noFill/>
            <a:ln w="91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15"/>
            <p:cNvSpPr/>
            <p:nvPr/>
          </p:nvSpPr>
          <p:spPr>
            <a:xfrm>
              <a:off x="7456875" y="1491431"/>
              <a:ext cx="70013" cy="72188"/>
            </a:xfrm>
            <a:custGeom>
              <a:avLst/>
              <a:gdLst/>
              <a:ahLst/>
              <a:cxnLst/>
              <a:rect l="l" t="t" r="r" b="b"/>
              <a:pathLst>
                <a:path w="1867" h="1925" fill="none" extrusionOk="0">
                  <a:moveTo>
                    <a:pt x="1264" y="249"/>
                  </a:moveTo>
                  <a:cubicBezTo>
                    <a:pt x="623" y="1"/>
                    <a:pt x="1" y="661"/>
                    <a:pt x="278" y="1293"/>
                  </a:cubicBezTo>
                  <a:cubicBezTo>
                    <a:pt x="565" y="1924"/>
                    <a:pt x="1465" y="1895"/>
                    <a:pt x="1714" y="1254"/>
                  </a:cubicBezTo>
                  <a:cubicBezTo>
                    <a:pt x="1867" y="852"/>
                    <a:pt x="1666" y="403"/>
                    <a:pt x="1264" y="249"/>
                  </a:cubicBezTo>
                  <a:close/>
                </a:path>
              </a:pathLst>
            </a:custGeom>
            <a:noFill/>
            <a:ln w="91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15"/>
            <p:cNvSpPr/>
            <p:nvPr/>
          </p:nvSpPr>
          <p:spPr>
            <a:xfrm>
              <a:off x="7385475" y="1055044"/>
              <a:ext cx="77550" cy="64613"/>
            </a:xfrm>
            <a:custGeom>
              <a:avLst/>
              <a:gdLst/>
              <a:ahLst/>
              <a:cxnLst/>
              <a:rect l="l" t="t" r="r" b="b"/>
              <a:pathLst>
                <a:path w="2068" h="1723" fill="none" extrusionOk="0">
                  <a:moveTo>
                    <a:pt x="546" y="268"/>
                  </a:moveTo>
                  <a:cubicBezTo>
                    <a:pt x="0" y="699"/>
                    <a:pt x="258" y="1570"/>
                    <a:pt x="947" y="1646"/>
                  </a:cubicBezTo>
                  <a:cubicBezTo>
                    <a:pt x="1637" y="1723"/>
                    <a:pt x="2067" y="928"/>
                    <a:pt x="1637" y="393"/>
                  </a:cubicBezTo>
                  <a:cubicBezTo>
                    <a:pt x="1369" y="58"/>
                    <a:pt x="880" y="0"/>
                    <a:pt x="546" y="268"/>
                  </a:cubicBezTo>
                  <a:close/>
                </a:path>
              </a:pathLst>
            </a:custGeom>
            <a:noFill/>
            <a:ln w="91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15"/>
            <p:cNvSpPr/>
            <p:nvPr/>
          </p:nvSpPr>
          <p:spPr>
            <a:xfrm>
              <a:off x="7709550" y="1454831"/>
              <a:ext cx="77550" cy="64650"/>
            </a:xfrm>
            <a:custGeom>
              <a:avLst/>
              <a:gdLst/>
              <a:ahLst/>
              <a:cxnLst/>
              <a:rect l="l" t="t" r="r" b="b"/>
              <a:pathLst>
                <a:path w="2068" h="1724" fill="none" extrusionOk="0">
                  <a:moveTo>
                    <a:pt x="546" y="268"/>
                  </a:moveTo>
                  <a:cubicBezTo>
                    <a:pt x="0" y="709"/>
                    <a:pt x="258" y="1570"/>
                    <a:pt x="938" y="1646"/>
                  </a:cubicBezTo>
                  <a:cubicBezTo>
                    <a:pt x="1627" y="1723"/>
                    <a:pt x="2067" y="929"/>
                    <a:pt x="1637" y="393"/>
                  </a:cubicBezTo>
                  <a:cubicBezTo>
                    <a:pt x="1369" y="58"/>
                    <a:pt x="871" y="0"/>
                    <a:pt x="546" y="268"/>
                  </a:cubicBezTo>
                  <a:close/>
                </a:path>
              </a:pathLst>
            </a:custGeom>
            <a:noFill/>
            <a:ln w="91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CUSTOM_3">
    <p:bg>
      <p:bgPr>
        <a:solidFill>
          <a:schemeClr val="lt1"/>
        </a:solidFill>
        <a:effectLst/>
      </p:bgPr>
    </p:bg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Google Shape;388;p16"/>
          <p:cNvSpPr txBox="1">
            <a:spLocks noGrp="1"/>
          </p:cNvSpPr>
          <p:nvPr>
            <p:ph type="subTitle" idx="1"/>
          </p:nvPr>
        </p:nvSpPr>
        <p:spPr>
          <a:xfrm>
            <a:off x="828300" y="3250023"/>
            <a:ext cx="2109600" cy="134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89" name="Google Shape;389;p16"/>
          <p:cNvSpPr txBox="1">
            <a:spLocks noGrp="1"/>
          </p:cNvSpPr>
          <p:nvPr>
            <p:ph type="subTitle" idx="2"/>
          </p:nvPr>
        </p:nvSpPr>
        <p:spPr>
          <a:xfrm>
            <a:off x="3517230" y="3250023"/>
            <a:ext cx="2109600" cy="134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90" name="Google Shape;390;p16"/>
          <p:cNvSpPr txBox="1">
            <a:spLocks noGrp="1"/>
          </p:cNvSpPr>
          <p:nvPr>
            <p:ph type="subTitle" idx="3"/>
          </p:nvPr>
        </p:nvSpPr>
        <p:spPr>
          <a:xfrm>
            <a:off x="6206147" y="3250023"/>
            <a:ext cx="2109600" cy="134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91" name="Google Shape;391;p16"/>
          <p:cNvSpPr txBox="1">
            <a:spLocks noGrp="1"/>
          </p:cNvSpPr>
          <p:nvPr>
            <p:ph type="subTitle" idx="4"/>
          </p:nvPr>
        </p:nvSpPr>
        <p:spPr>
          <a:xfrm>
            <a:off x="828300" y="2952929"/>
            <a:ext cx="2112300" cy="320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92" name="Google Shape;392;p16"/>
          <p:cNvSpPr txBox="1">
            <a:spLocks noGrp="1"/>
          </p:cNvSpPr>
          <p:nvPr>
            <p:ph type="subTitle" idx="5"/>
          </p:nvPr>
        </p:nvSpPr>
        <p:spPr>
          <a:xfrm>
            <a:off x="3517226" y="2952929"/>
            <a:ext cx="2112300" cy="320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93" name="Google Shape;393;p16"/>
          <p:cNvSpPr txBox="1">
            <a:spLocks noGrp="1"/>
          </p:cNvSpPr>
          <p:nvPr>
            <p:ph type="subTitle" idx="6"/>
          </p:nvPr>
        </p:nvSpPr>
        <p:spPr>
          <a:xfrm>
            <a:off x="6206138" y="2952929"/>
            <a:ext cx="2112300" cy="320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94" name="Google Shape;394;p16"/>
          <p:cNvSpPr/>
          <p:nvPr/>
        </p:nvSpPr>
        <p:spPr>
          <a:xfrm>
            <a:off x="-133500" y="540000"/>
            <a:ext cx="5700300" cy="546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" name="Google Shape;395;p16"/>
          <p:cNvSpPr/>
          <p:nvPr/>
        </p:nvSpPr>
        <p:spPr>
          <a:xfrm>
            <a:off x="-133500" y="463800"/>
            <a:ext cx="5776500" cy="5460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" name="Google Shape;396;p16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 points">
  <p:cSld name="TITLE_ONLY_1">
    <p:bg>
      <p:bgPr>
        <a:solidFill>
          <a:schemeClr val="lt1"/>
        </a:solidFill>
        <a:effectLst/>
      </p:bgPr>
    </p:bg>
    <p:spTree>
      <p:nvGrpSpPr>
        <p:cNvPr id="1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" name="Google Shape;398;p17"/>
          <p:cNvSpPr/>
          <p:nvPr/>
        </p:nvSpPr>
        <p:spPr>
          <a:xfrm>
            <a:off x="-133500" y="540000"/>
            <a:ext cx="5700300" cy="546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" name="Google Shape;399;p17"/>
          <p:cNvSpPr/>
          <p:nvPr/>
        </p:nvSpPr>
        <p:spPr>
          <a:xfrm>
            <a:off x="-133500" y="463800"/>
            <a:ext cx="5776500" cy="5460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" name="Google Shape;400;p17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01" name="Google Shape;401;p17"/>
          <p:cNvSpPr txBox="1">
            <a:spLocks noGrp="1"/>
          </p:cNvSpPr>
          <p:nvPr>
            <p:ph type="body" idx="1"/>
          </p:nvPr>
        </p:nvSpPr>
        <p:spPr>
          <a:xfrm>
            <a:off x="923775" y="1635324"/>
            <a:ext cx="3456300" cy="24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 rtl="0">
              <a:spcBef>
                <a:spcPts val="20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 rtl="0">
              <a:spcBef>
                <a:spcPts val="20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 rtl="0">
              <a:spcBef>
                <a:spcPts val="20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 rtl="0">
              <a:spcBef>
                <a:spcPts val="20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 rtl="0">
              <a:spcBef>
                <a:spcPts val="20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 rtl="0">
              <a:spcBef>
                <a:spcPts val="20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 rtl="0">
              <a:spcBef>
                <a:spcPts val="20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 rtl="0">
              <a:spcBef>
                <a:spcPts val="2000"/>
              </a:spcBef>
              <a:spcAft>
                <a:spcPts val="20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402" name="Google Shape;402;p17"/>
          <p:cNvSpPr txBox="1">
            <a:spLocks noGrp="1"/>
          </p:cNvSpPr>
          <p:nvPr>
            <p:ph type="body" idx="2"/>
          </p:nvPr>
        </p:nvSpPr>
        <p:spPr>
          <a:xfrm>
            <a:off x="4763925" y="1635338"/>
            <a:ext cx="3456300" cy="24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●"/>
              <a:defRPr sz="1600"/>
            </a:lvl1pPr>
            <a:lvl2pPr marL="914400" lvl="1" indent="-317500" algn="l" rtl="0">
              <a:spcBef>
                <a:spcPts val="20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○"/>
              <a:defRPr sz="1600"/>
            </a:lvl2pPr>
            <a:lvl3pPr marL="1371600" lvl="2" indent="-317500" algn="l" rtl="0">
              <a:spcBef>
                <a:spcPts val="20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■"/>
              <a:defRPr sz="1600"/>
            </a:lvl3pPr>
            <a:lvl4pPr marL="1828800" lvl="3" indent="-317500" algn="l" rtl="0">
              <a:spcBef>
                <a:spcPts val="20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●"/>
              <a:defRPr sz="1600"/>
            </a:lvl4pPr>
            <a:lvl5pPr marL="2286000" lvl="4" indent="-317500" algn="l" rtl="0">
              <a:spcBef>
                <a:spcPts val="20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○"/>
              <a:defRPr sz="1600"/>
            </a:lvl5pPr>
            <a:lvl6pPr marL="2743200" lvl="5" indent="-317500" algn="l" rtl="0">
              <a:spcBef>
                <a:spcPts val="20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■"/>
              <a:defRPr sz="1600"/>
            </a:lvl6pPr>
            <a:lvl7pPr marL="3200400" lvl="6" indent="-317500" algn="l" rtl="0">
              <a:spcBef>
                <a:spcPts val="20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●"/>
              <a:defRPr sz="1600"/>
            </a:lvl7pPr>
            <a:lvl8pPr marL="3657600" lvl="7" indent="-317500" algn="l" rtl="0">
              <a:spcBef>
                <a:spcPts val="20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○"/>
              <a:defRPr sz="1600"/>
            </a:lvl8pPr>
            <a:lvl9pPr marL="4114800" lvl="8" indent="-317500" algn="l" rtl="0">
              <a:spcBef>
                <a:spcPts val="2000"/>
              </a:spcBef>
              <a:spcAft>
                <a:spcPts val="2000"/>
              </a:spcAft>
              <a:buClr>
                <a:srgbClr val="000000"/>
              </a:buClr>
              <a:buSzPts val="1400"/>
              <a:buFont typeface="Arial"/>
              <a:buChar char="■"/>
              <a:defRPr sz="1600"/>
            </a:lvl9pPr>
          </a:lstStyle>
          <a:p>
            <a:endParaRPr/>
          </a:p>
        </p:txBody>
      </p:sp>
      <p:grpSp>
        <p:nvGrpSpPr>
          <p:cNvPr id="403" name="Google Shape;403;p17"/>
          <p:cNvGrpSpPr/>
          <p:nvPr/>
        </p:nvGrpSpPr>
        <p:grpSpPr>
          <a:xfrm>
            <a:off x="-6" y="-860631"/>
            <a:ext cx="9489131" cy="6937956"/>
            <a:chOff x="-6" y="-860631"/>
            <a:chExt cx="9489131" cy="6937956"/>
          </a:xfrm>
        </p:grpSpPr>
        <p:grpSp>
          <p:nvGrpSpPr>
            <p:cNvPr id="404" name="Google Shape;404;p17"/>
            <p:cNvGrpSpPr/>
            <p:nvPr/>
          </p:nvGrpSpPr>
          <p:grpSpPr>
            <a:xfrm>
              <a:off x="6497988" y="-860631"/>
              <a:ext cx="1615575" cy="1603725"/>
              <a:chOff x="-4896412" y="4061469"/>
              <a:chExt cx="1615575" cy="1603725"/>
            </a:xfrm>
          </p:grpSpPr>
          <p:sp>
            <p:nvSpPr>
              <p:cNvPr id="405" name="Google Shape;405;p17"/>
              <p:cNvSpPr/>
              <p:nvPr/>
            </p:nvSpPr>
            <p:spPr>
              <a:xfrm>
                <a:off x="-4190250" y="4790731"/>
                <a:ext cx="246263" cy="243413"/>
              </a:xfrm>
              <a:custGeom>
                <a:avLst/>
                <a:gdLst/>
                <a:ahLst/>
                <a:cxnLst/>
                <a:rect l="l" t="t" r="r" b="b"/>
                <a:pathLst>
                  <a:path w="6567" h="6491" extrusionOk="0">
                    <a:moveTo>
                      <a:pt x="574" y="1933"/>
                    </a:moveTo>
                    <a:lnTo>
                      <a:pt x="563" y="1955"/>
                    </a:lnTo>
                    <a:lnTo>
                      <a:pt x="563" y="1933"/>
                    </a:lnTo>
                    <a:close/>
                    <a:moveTo>
                      <a:pt x="3845" y="2012"/>
                    </a:moveTo>
                    <a:cubicBezTo>
                      <a:pt x="3845" y="2012"/>
                      <a:pt x="3845" y="2012"/>
                      <a:pt x="3857" y="2023"/>
                    </a:cubicBezTo>
                    <a:lnTo>
                      <a:pt x="3845" y="2023"/>
                    </a:lnTo>
                    <a:lnTo>
                      <a:pt x="3845" y="2012"/>
                    </a:lnTo>
                    <a:close/>
                    <a:moveTo>
                      <a:pt x="6364" y="2394"/>
                    </a:moveTo>
                    <a:cubicBezTo>
                      <a:pt x="6364" y="2428"/>
                      <a:pt x="6375" y="2473"/>
                      <a:pt x="6364" y="2518"/>
                    </a:cubicBezTo>
                    <a:lnTo>
                      <a:pt x="6364" y="2506"/>
                    </a:lnTo>
                    <a:cubicBezTo>
                      <a:pt x="6352" y="2473"/>
                      <a:pt x="6352" y="2428"/>
                      <a:pt x="6364" y="2394"/>
                    </a:cubicBezTo>
                    <a:close/>
                    <a:moveTo>
                      <a:pt x="4351" y="2540"/>
                    </a:moveTo>
                    <a:cubicBezTo>
                      <a:pt x="4351" y="2599"/>
                      <a:pt x="4351" y="2632"/>
                      <a:pt x="4329" y="2632"/>
                    </a:cubicBezTo>
                    <a:cubicBezTo>
                      <a:pt x="4326" y="2632"/>
                      <a:pt x="4322" y="2631"/>
                      <a:pt x="4318" y="2630"/>
                    </a:cubicBezTo>
                    <a:cubicBezTo>
                      <a:pt x="4329" y="2607"/>
                      <a:pt x="4340" y="2574"/>
                      <a:pt x="4351" y="2540"/>
                    </a:cubicBezTo>
                    <a:close/>
                    <a:moveTo>
                      <a:pt x="3160" y="4013"/>
                    </a:moveTo>
                    <a:lnTo>
                      <a:pt x="3182" y="4024"/>
                    </a:lnTo>
                    <a:cubicBezTo>
                      <a:pt x="3182" y="4024"/>
                      <a:pt x="3182" y="4035"/>
                      <a:pt x="3171" y="4046"/>
                    </a:cubicBezTo>
                    <a:cubicBezTo>
                      <a:pt x="3171" y="4035"/>
                      <a:pt x="3171" y="4024"/>
                      <a:pt x="3160" y="4013"/>
                    </a:cubicBezTo>
                    <a:close/>
                    <a:moveTo>
                      <a:pt x="5239" y="4665"/>
                    </a:moveTo>
                    <a:cubicBezTo>
                      <a:pt x="5251" y="4687"/>
                      <a:pt x="5273" y="4699"/>
                      <a:pt x="5296" y="4721"/>
                    </a:cubicBezTo>
                    <a:lnTo>
                      <a:pt x="5228" y="4721"/>
                    </a:lnTo>
                    <a:cubicBezTo>
                      <a:pt x="5239" y="4699"/>
                      <a:pt x="5239" y="4687"/>
                      <a:pt x="5239" y="4665"/>
                    </a:cubicBezTo>
                    <a:close/>
                    <a:moveTo>
                      <a:pt x="4542" y="4710"/>
                    </a:moveTo>
                    <a:cubicBezTo>
                      <a:pt x="4542" y="4721"/>
                      <a:pt x="4531" y="4721"/>
                      <a:pt x="4520" y="4732"/>
                    </a:cubicBezTo>
                    <a:lnTo>
                      <a:pt x="4520" y="4721"/>
                    </a:lnTo>
                    <a:cubicBezTo>
                      <a:pt x="4531" y="4721"/>
                      <a:pt x="4542" y="4721"/>
                      <a:pt x="4542" y="4710"/>
                    </a:cubicBezTo>
                    <a:close/>
                    <a:moveTo>
                      <a:pt x="3384" y="4822"/>
                    </a:moveTo>
                    <a:lnTo>
                      <a:pt x="3362" y="4845"/>
                    </a:lnTo>
                    <a:cubicBezTo>
                      <a:pt x="3362" y="4845"/>
                      <a:pt x="3362" y="4833"/>
                      <a:pt x="3362" y="4822"/>
                    </a:cubicBezTo>
                    <a:close/>
                    <a:moveTo>
                      <a:pt x="3282" y="0"/>
                    </a:moveTo>
                    <a:cubicBezTo>
                      <a:pt x="3042" y="0"/>
                      <a:pt x="2804" y="34"/>
                      <a:pt x="2575" y="100"/>
                    </a:cubicBezTo>
                    <a:cubicBezTo>
                      <a:pt x="2541" y="112"/>
                      <a:pt x="2508" y="123"/>
                      <a:pt x="2485" y="134"/>
                    </a:cubicBezTo>
                    <a:cubicBezTo>
                      <a:pt x="2474" y="132"/>
                      <a:pt x="2463" y="131"/>
                      <a:pt x="2453" y="131"/>
                    </a:cubicBezTo>
                    <a:cubicBezTo>
                      <a:pt x="2371" y="131"/>
                      <a:pt x="2318" y="203"/>
                      <a:pt x="2238" y="213"/>
                    </a:cubicBezTo>
                    <a:cubicBezTo>
                      <a:pt x="1934" y="269"/>
                      <a:pt x="1664" y="404"/>
                      <a:pt x="1428" y="606"/>
                    </a:cubicBezTo>
                    <a:cubicBezTo>
                      <a:pt x="1395" y="606"/>
                      <a:pt x="1372" y="629"/>
                      <a:pt x="1372" y="674"/>
                    </a:cubicBezTo>
                    <a:cubicBezTo>
                      <a:pt x="1293" y="764"/>
                      <a:pt x="1125" y="719"/>
                      <a:pt x="1102" y="876"/>
                    </a:cubicBezTo>
                    <a:cubicBezTo>
                      <a:pt x="1035" y="899"/>
                      <a:pt x="990" y="955"/>
                      <a:pt x="956" y="1011"/>
                    </a:cubicBezTo>
                    <a:cubicBezTo>
                      <a:pt x="922" y="1011"/>
                      <a:pt x="900" y="1034"/>
                      <a:pt x="889" y="1067"/>
                    </a:cubicBezTo>
                    <a:cubicBezTo>
                      <a:pt x="810" y="1112"/>
                      <a:pt x="799" y="1202"/>
                      <a:pt x="742" y="1270"/>
                    </a:cubicBezTo>
                    <a:cubicBezTo>
                      <a:pt x="574" y="1371"/>
                      <a:pt x="574" y="1584"/>
                      <a:pt x="484" y="1742"/>
                    </a:cubicBezTo>
                    <a:cubicBezTo>
                      <a:pt x="360" y="1809"/>
                      <a:pt x="293" y="1944"/>
                      <a:pt x="293" y="2079"/>
                    </a:cubicBezTo>
                    <a:cubicBezTo>
                      <a:pt x="192" y="2214"/>
                      <a:pt x="147" y="2383"/>
                      <a:pt x="147" y="2540"/>
                    </a:cubicBezTo>
                    <a:cubicBezTo>
                      <a:pt x="68" y="2619"/>
                      <a:pt x="102" y="2720"/>
                      <a:pt x="90" y="2810"/>
                    </a:cubicBezTo>
                    <a:lnTo>
                      <a:pt x="79" y="2945"/>
                    </a:lnTo>
                    <a:cubicBezTo>
                      <a:pt x="0" y="3136"/>
                      <a:pt x="0" y="3361"/>
                      <a:pt x="79" y="3552"/>
                    </a:cubicBezTo>
                    <a:cubicBezTo>
                      <a:pt x="79" y="3664"/>
                      <a:pt x="90" y="3765"/>
                      <a:pt x="102" y="3878"/>
                    </a:cubicBezTo>
                    <a:cubicBezTo>
                      <a:pt x="135" y="4024"/>
                      <a:pt x="180" y="4148"/>
                      <a:pt x="225" y="4283"/>
                    </a:cubicBezTo>
                    <a:cubicBezTo>
                      <a:pt x="270" y="4474"/>
                      <a:pt x="360" y="4654"/>
                      <a:pt x="473" y="4811"/>
                    </a:cubicBezTo>
                    <a:cubicBezTo>
                      <a:pt x="540" y="5002"/>
                      <a:pt x="653" y="5159"/>
                      <a:pt x="799" y="5294"/>
                    </a:cubicBezTo>
                    <a:cubicBezTo>
                      <a:pt x="855" y="5429"/>
                      <a:pt x="956" y="5542"/>
                      <a:pt x="1080" y="5609"/>
                    </a:cubicBezTo>
                    <a:cubicBezTo>
                      <a:pt x="1203" y="5767"/>
                      <a:pt x="1361" y="5879"/>
                      <a:pt x="1541" y="5958"/>
                    </a:cubicBezTo>
                    <a:cubicBezTo>
                      <a:pt x="1687" y="6070"/>
                      <a:pt x="1844" y="6160"/>
                      <a:pt x="2013" y="6205"/>
                    </a:cubicBezTo>
                    <a:cubicBezTo>
                      <a:pt x="2069" y="6250"/>
                      <a:pt x="2137" y="6284"/>
                      <a:pt x="2215" y="6284"/>
                    </a:cubicBezTo>
                    <a:cubicBezTo>
                      <a:pt x="2294" y="6340"/>
                      <a:pt x="2384" y="6362"/>
                      <a:pt x="2474" y="6362"/>
                    </a:cubicBezTo>
                    <a:cubicBezTo>
                      <a:pt x="2558" y="6409"/>
                      <a:pt x="2650" y="6433"/>
                      <a:pt x="2744" y="6433"/>
                    </a:cubicBezTo>
                    <a:cubicBezTo>
                      <a:pt x="2762" y="6433"/>
                      <a:pt x="2781" y="6432"/>
                      <a:pt x="2800" y="6430"/>
                    </a:cubicBezTo>
                    <a:cubicBezTo>
                      <a:pt x="2946" y="6471"/>
                      <a:pt x="3095" y="6490"/>
                      <a:pt x="3244" y="6490"/>
                    </a:cubicBezTo>
                    <a:cubicBezTo>
                      <a:pt x="3381" y="6490"/>
                      <a:pt x="3519" y="6474"/>
                      <a:pt x="3654" y="6441"/>
                    </a:cubicBezTo>
                    <a:cubicBezTo>
                      <a:pt x="3688" y="6441"/>
                      <a:pt x="3733" y="6430"/>
                      <a:pt x="3767" y="6419"/>
                    </a:cubicBezTo>
                    <a:cubicBezTo>
                      <a:pt x="3782" y="6420"/>
                      <a:pt x="3797" y="6420"/>
                      <a:pt x="3813" y="6420"/>
                    </a:cubicBezTo>
                    <a:cubicBezTo>
                      <a:pt x="3977" y="6420"/>
                      <a:pt x="4140" y="6366"/>
                      <a:pt x="4284" y="6284"/>
                    </a:cubicBezTo>
                    <a:cubicBezTo>
                      <a:pt x="4293" y="6286"/>
                      <a:pt x="4302" y="6287"/>
                      <a:pt x="4311" y="6287"/>
                    </a:cubicBezTo>
                    <a:cubicBezTo>
                      <a:pt x="4393" y="6287"/>
                      <a:pt x="4454" y="6204"/>
                      <a:pt x="4530" y="6204"/>
                    </a:cubicBezTo>
                    <a:cubicBezTo>
                      <a:pt x="4534" y="6204"/>
                      <a:pt x="4538" y="6204"/>
                      <a:pt x="4542" y="6205"/>
                    </a:cubicBezTo>
                    <a:cubicBezTo>
                      <a:pt x="4689" y="6160"/>
                      <a:pt x="4823" y="6070"/>
                      <a:pt x="4902" y="5946"/>
                    </a:cubicBezTo>
                    <a:cubicBezTo>
                      <a:pt x="4905" y="5950"/>
                      <a:pt x="4910" y="5951"/>
                      <a:pt x="4914" y="5951"/>
                    </a:cubicBezTo>
                    <a:cubicBezTo>
                      <a:pt x="4926" y="5951"/>
                      <a:pt x="4939" y="5943"/>
                      <a:pt x="4947" y="5935"/>
                    </a:cubicBezTo>
                    <a:lnTo>
                      <a:pt x="5093" y="5879"/>
                    </a:lnTo>
                    <a:cubicBezTo>
                      <a:pt x="5318" y="5800"/>
                      <a:pt x="5521" y="5632"/>
                      <a:pt x="5644" y="5418"/>
                    </a:cubicBezTo>
                    <a:cubicBezTo>
                      <a:pt x="5700" y="5384"/>
                      <a:pt x="5745" y="5339"/>
                      <a:pt x="5757" y="5272"/>
                    </a:cubicBezTo>
                    <a:cubicBezTo>
                      <a:pt x="5914" y="5182"/>
                      <a:pt x="5936" y="5013"/>
                      <a:pt x="6026" y="4890"/>
                    </a:cubicBezTo>
                    <a:cubicBezTo>
                      <a:pt x="6139" y="4777"/>
                      <a:pt x="6218" y="4631"/>
                      <a:pt x="6240" y="4474"/>
                    </a:cubicBezTo>
                    <a:cubicBezTo>
                      <a:pt x="6274" y="4451"/>
                      <a:pt x="6296" y="4395"/>
                      <a:pt x="6296" y="4350"/>
                    </a:cubicBezTo>
                    <a:cubicBezTo>
                      <a:pt x="6375" y="4226"/>
                      <a:pt x="6420" y="4080"/>
                      <a:pt x="6420" y="3934"/>
                    </a:cubicBezTo>
                    <a:cubicBezTo>
                      <a:pt x="6431" y="3923"/>
                      <a:pt x="6431" y="3900"/>
                      <a:pt x="6431" y="3878"/>
                    </a:cubicBezTo>
                    <a:cubicBezTo>
                      <a:pt x="6566" y="3372"/>
                      <a:pt x="6555" y="2821"/>
                      <a:pt x="6375" y="2326"/>
                    </a:cubicBezTo>
                    <a:cubicBezTo>
                      <a:pt x="6364" y="2180"/>
                      <a:pt x="6319" y="2045"/>
                      <a:pt x="6240" y="1944"/>
                    </a:cubicBezTo>
                    <a:cubicBezTo>
                      <a:pt x="6173" y="1753"/>
                      <a:pt x="6060" y="1584"/>
                      <a:pt x="5903" y="1449"/>
                    </a:cubicBezTo>
                    <a:cubicBezTo>
                      <a:pt x="5892" y="1213"/>
                      <a:pt x="5712" y="1090"/>
                      <a:pt x="5565" y="944"/>
                    </a:cubicBezTo>
                    <a:cubicBezTo>
                      <a:pt x="5419" y="764"/>
                      <a:pt x="5239" y="629"/>
                      <a:pt x="5037" y="528"/>
                    </a:cubicBezTo>
                    <a:cubicBezTo>
                      <a:pt x="4902" y="359"/>
                      <a:pt x="4677" y="370"/>
                      <a:pt x="4497" y="269"/>
                    </a:cubicBezTo>
                    <a:cubicBezTo>
                      <a:pt x="4318" y="145"/>
                      <a:pt x="4115" y="78"/>
                      <a:pt x="3902" y="78"/>
                    </a:cubicBezTo>
                    <a:cubicBezTo>
                      <a:pt x="3698" y="26"/>
                      <a:pt x="3490" y="0"/>
                      <a:pt x="3282" y="0"/>
                    </a:cubicBezTo>
                    <a:close/>
                  </a:path>
                </a:pathLst>
              </a:custGeom>
              <a:solidFill>
                <a:srgbClr val="679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17"/>
              <p:cNvSpPr/>
              <p:nvPr/>
            </p:nvSpPr>
            <p:spPr>
              <a:xfrm>
                <a:off x="-4896412" y="4061469"/>
                <a:ext cx="1615575" cy="1603725"/>
              </a:xfrm>
              <a:custGeom>
                <a:avLst/>
                <a:gdLst/>
                <a:ahLst/>
                <a:cxnLst/>
                <a:rect l="l" t="t" r="r" b="b"/>
                <a:pathLst>
                  <a:path w="43082" h="42766" extrusionOk="0">
                    <a:moveTo>
                      <a:pt x="21316" y="381"/>
                    </a:moveTo>
                    <a:cubicBezTo>
                      <a:pt x="21681" y="381"/>
                      <a:pt x="22048" y="500"/>
                      <a:pt x="22407" y="739"/>
                    </a:cubicBezTo>
                    <a:cubicBezTo>
                      <a:pt x="22766" y="997"/>
                      <a:pt x="23092" y="1301"/>
                      <a:pt x="23385" y="1627"/>
                    </a:cubicBezTo>
                    <a:cubicBezTo>
                      <a:pt x="23846" y="2189"/>
                      <a:pt x="24239" y="2796"/>
                      <a:pt x="24543" y="3459"/>
                    </a:cubicBezTo>
                    <a:cubicBezTo>
                      <a:pt x="25330" y="5067"/>
                      <a:pt x="25836" y="6776"/>
                      <a:pt x="26263" y="8519"/>
                    </a:cubicBezTo>
                    <a:cubicBezTo>
                      <a:pt x="26274" y="8586"/>
                      <a:pt x="26274" y="8665"/>
                      <a:pt x="26285" y="8732"/>
                    </a:cubicBezTo>
                    <a:lnTo>
                      <a:pt x="21451" y="12375"/>
                    </a:lnTo>
                    <a:lnTo>
                      <a:pt x="16448" y="8743"/>
                    </a:lnTo>
                    <a:cubicBezTo>
                      <a:pt x="16572" y="8215"/>
                      <a:pt x="16707" y="7653"/>
                      <a:pt x="16853" y="7102"/>
                    </a:cubicBezTo>
                    <a:cubicBezTo>
                      <a:pt x="17269" y="5584"/>
                      <a:pt x="17752" y="4100"/>
                      <a:pt x="18539" y="2729"/>
                    </a:cubicBezTo>
                    <a:cubicBezTo>
                      <a:pt x="18809" y="2268"/>
                      <a:pt x="19124" y="1818"/>
                      <a:pt x="19472" y="1402"/>
                    </a:cubicBezTo>
                    <a:cubicBezTo>
                      <a:pt x="19675" y="1166"/>
                      <a:pt x="19899" y="952"/>
                      <a:pt x="20158" y="784"/>
                    </a:cubicBezTo>
                    <a:cubicBezTo>
                      <a:pt x="20536" y="517"/>
                      <a:pt x="20925" y="381"/>
                      <a:pt x="21316" y="381"/>
                    </a:cubicBezTo>
                    <a:close/>
                    <a:moveTo>
                      <a:pt x="21462" y="12948"/>
                    </a:moveTo>
                    <a:cubicBezTo>
                      <a:pt x="22125" y="13510"/>
                      <a:pt x="22789" y="14095"/>
                      <a:pt x="23452" y="14668"/>
                    </a:cubicBezTo>
                    <a:lnTo>
                      <a:pt x="23418" y="14758"/>
                    </a:lnTo>
                    <a:lnTo>
                      <a:pt x="19461" y="14758"/>
                    </a:lnTo>
                    <a:cubicBezTo>
                      <a:pt x="19596" y="14488"/>
                      <a:pt x="20900" y="13297"/>
                      <a:pt x="21462" y="12948"/>
                    </a:cubicBezTo>
                    <a:close/>
                    <a:moveTo>
                      <a:pt x="26409" y="9171"/>
                    </a:moveTo>
                    <a:cubicBezTo>
                      <a:pt x="26825" y="11071"/>
                      <a:pt x="27117" y="13004"/>
                      <a:pt x="27308" y="14938"/>
                    </a:cubicBezTo>
                    <a:lnTo>
                      <a:pt x="26971" y="14938"/>
                    </a:lnTo>
                    <a:cubicBezTo>
                      <a:pt x="26128" y="14893"/>
                      <a:pt x="25285" y="14837"/>
                      <a:pt x="24441" y="14803"/>
                    </a:cubicBezTo>
                    <a:cubicBezTo>
                      <a:pt x="24273" y="14803"/>
                      <a:pt x="24093" y="14736"/>
                      <a:pt x="23958" y="14623"/>
                    </a:cubicBezTo>
                    <a:cubicBezTo>
                      <a:pt x="23295" y="14039"/>
                      <a:pt x="22620" y="13454"/>
                      <a:pt x="21946" y="12869"/>
                    </a:cubicBezTo>
                    <a:cubicBezTo>
                      <a:pt x="21889" y="12824"/>
                      <a:pt x="21844" y="12757"/>
                      <a:pt x="21799" y="12712"/>
                    </a:cubicBezTo>
                    <a:cubicBezTo>
                      <a:pt x="22002" y="12307"/>
                      <a:pt x="25566" y="9564"/>
                      <a:pt x="26398" y="9171"/>
                    </a:cubicBezTo>
                    <a:close/>
                    <a:moveTo>
                      <a:pt x="16414" y="9238"/>
                    </a:moveTo>
                    <a:cubicBezTo>
                      <a:pt x="18056" y="10295"/>
                      <a:pt x="19630" y="11453"/>
                      <a:pt x="21136" y="12701"/>
                    </a:cubicBezTo>
                    <a:lnTo>
                      <a:pt x="20270" y="13476"/>
                    </a:lnTo>
                    <a:cubicBezTo>
                      <a:pt x="19843" y="13859"/>
                      <a:pt x="19416" y="14252"/>
                      <a:pt x="18978" y="14634"/>
                    </a:cubicBezTo>
                    <a:cubicBezTo>
                      <a:pt x="18865" y="14736"/>
                      <a:pt x="18730" y="14803"/>
                      <a:pt x="18573" y="14826"/>
                    </a:cubicBezTo>
                    <a:cubicBezTo>
                      <a:pt x="17629" y="14904"/>
                      <a:pt x="16673" y="14960"/>
                      <a:pt x="15717" y="15028"/>
                    </a:cubicBezTo>
                    <a:cubicBezTo>
                      <a:pt x="15672" y="15017"/>
                      <a:pt x="15639" y="15017"/>
                      <a:pt x="15594" y="15005"/>
                    </a:cubicBezTo>
                    <a:cubicBezTo>
                      <a:pt x="15504" y="14398"/>
                      <a:pt x="16144" y="9845"/>
                      <a:pt x="16414" y="9238"/>
                    </a:cubicBezTo>
                    <a:close/>
                    <a:moveTo>
                      <a:pt x="34398" y="5741"/>
                    </a:moveTo>
                    <a:cubicBezTo>
                      <a:pt x="34612" y="5741"/>
                      <a:pt x="34825" y="5754"/>
                      <a:pt x="35043" y="5775"/>
                    </a:cubicBezTo>
                    <a:cubicBezTo>
                      <a:pt x="36010" y="5899"/>
                      <a:pt x="36640" y="6529"/>
                      <a:pt x="36808" y="7496"/>
                    </a:cubicBezTo>
                    <a:cubicBezTo>
                      <a:pt x="36909" y="8170"/>
                      <a:pt x="36876" y="8856"/>
                      <a:pt x="36718" y="9519"/>
                    </a:cubicBezTo>
                    <a:cubicBezTo>
                      <a:pt x="36505" y="10464"/>
                      <a:pt x="36190" y="11374"/>
                      <a:pt x="35785" y="12251"/>
                    </a:cubicBezTo>
                    <a:cubicBezTo>
                      <a:pt x="35257" y="13409"/>
                      <a:pt x="34661" y="14533"/>
                      <a:pt x="33986" y="15601"/>
                    </a:cubicBezTo>
                    <a:cubicBezTo>
                      <a:pt x="33941" y="15680"/>
                      <a:pt x="33885" y="15747"/>
                      <a:pt x="33851" y="15804"/>
                    </a:cubicBezTo>
                    <a:lnTo>
                      <a:pt x="27679" y="14927"/>
                    </a:lnTo>
                    <a:cubicBezTo>
                      <a:pt x="27466" y="12914"/>
                      <a:pt x="27151" y="10924"/>
                      <a:pt x="26724" y="8946"/>
                    </a:cubicBezTo>
                    <a:cubicBezTo>
                      <a:pt x="26814" y="8878"/>
                      <a:pt x="26870" y="8822"/>
                      <a:pt x="26926" y="8788"/>
                    </a:cubicBezTo>
                    <a:cubicBezTo>
                      <a:pt x="28298" y="7878"/>
                      <a:pt x="29759" y="7102"/>
                      <a:pt x="31277" y="6472"/>
                    </a:cubicBezTo>
                    <a:cubicBezTo>
                      <a:pt x="32165" y="6124"/>
                      <a:pt x="33076" y="5832"/>
                      <a:pt x="34043" y="5753"/>
                    </a:cubicBezTo>
                    <a:cubicBezTo>
                      <a:pt x="34162" y="5745"/>
                      <a:pt x="34280" y="5741"/>
                      <a:pt x="34398" y="5741"/>
                    </a:cubicBezTo>
                    <a:close/>
                    <a:moveTo>
                      <a:pt x="8394" y="5939"/>
                    </a:moveTo>
                    <a:cubicBezTo>
                      <a:pt x="8782" y="5939"/>
                      <a:pt x="9169" y="5990"/>
                      <a:pt x="9556" y="6068"/>
                    </a:cubicBezTo>
                    <a:cubicBezTo>
                      <a:pt x="10771" y="6326"/>
                      <a:pt x="11951" y="6754"/>
                      <a:pt x="13053" y="7338"/>
                    </a:cubicBezTo>
                    <a:cubicBezTo>
                      <a:pt x="13952" y="7788"/>
                      <a:pt x="14829" y="8305"/>
                      <a:pt x="15706" y="8788"/>
                    </a:cubicBezTo>
                    <a:cubicBezTo>
                      <a:pt x="15807" y="8845"/>
                      <a:pt x="15897" y="8912"/>
                      <a:pt x="16010" y="8991"/>
                    </a:cubicBezTo>
                    <a:cubicBezTo>
                      <a:pt x="15605" y="10981"/>
                      <a:pt x="15313" y="12993"/>
                      <a:pt x="15144" y="15028"/>
                    </a:cubicBezTo>
                    <a:lnTo>
                      <a:pt x="9039" y="15984"/>
                    </a:lnTo>
                    <a:cubicBezTo>
                      <a:pt x="9006" y="15939"/>
                      <a:pt x="8961" y="15894"/>
                      <a:pt x="8927" y="15849"/>
                    </a:cubicBezTo>
                    <a:cubicBezTo>
                      <a:pt x="7994" y="14365"/>
                      <a:pt x="7139" y="12847"/>
                      <a:pt x="6521" y="11206"/>
                    </a:cubicBezTo>
                    <a:cubicBezTo>
                      <a:pt x="6240" y="10508"/>
                      <a:pt x="6049" y="9766"/>
                      <a:pt x="5959" y="9013"/>
                    </a:cubicBezTo>
                    <a:cubicBezTo>
                      <a:pt x="5914" y="8564"/>
                      <a:pt x="5914" y="8114"/>
                      <a:pt x="5981" y="7664"/>
                    </a:cubicBezTo>
                    <a:cubicBezTo>
                      <a:pt x="6127" y="6787"/>
                      <a:pt x="6667" y="6248"/>
                      <a:pt x="7533" y="6034"/>
                    </a:cubicBezTo>
                    <a:cubicBezTo>
                      <a:pt x="7820" y="5967"/>
                      <a:pt x="8107" y="5939"/>
                      <a:pt x="8394" y="5939"/>
                    </a:cubicBezTo>
                    <a:close/>
                    <a:moveTo>
                      <a:pt x="24734" y="15208"/>
                    </a:moveTo>
                    <a:cubicBezTo>
                      <a:pt x="25599" y="15219"/>
                      <a:pt x="26454" y="15287"/>
                      <a:pt x="27353" y="15365"/>
                    </a:cubicBezTo>
                    <a:cubicBezTo>
                      <a:pt x="27443" y="16253"/>
                      <a:pt x="27522" y="17119"/>
                      <a:pt x="27544" y="17985"/>
                    </a:cubicBezTo>
                    <a:lnTo>
                      <a:pt x="27477" y="18018"/>
                    </a:lnTo>
                    <a:lnTo>
                      <a:pt x="24711" y="15287"/>
                    </a:lnTo>
                    <a:lnTo>
                      <a:pt x="24734" y="15219"/>
                    </a:lnTo>
                    <a:lnTo>
                      <a:pt x="24734" y="15208"/>
                    </a:lnTo>
                    <a:close/>
                    <a:moveTo>
                      <a:pt x="18179" y="15253"/>
                    </a:moveTo>
                    <a:cubicBezTo>
                      <a:pt x="18202" y="15287"/>
                      <a:pt x="18213" y="15298"/>
                      <a:pt x="18213" y="15309"/>
                    </a:cubicBezTo>
                    <a:cubicBezTo>
                      <a:pt x="18213" y="15320"/>
                      <a:pt x="18213" y="15331"/>
                      <a:pt x="18213" y="15343"/>
                    </a:cubicBezTo>
                    <a:cubicBezTo>
                      <a:pt x="18191" y="15365"/>
                      <a:pt x="18179" y="15399"/>
                      <a:pt x="18157" y="15421"/>
                    </a:cubicBezTo>
                    <a:cubicBezTo>
                      <a:pt x="17246" y="16343"/>
                      <a:pt x="16324" y="17265"/>
                      <a:pt x="15414" y="18187"/>
                    </a:cubicBezTo>
                    <a:lnTo>
                      <a:pt x="15335" y="18176"/>
                    </a:lnTo>
                    <a:lnTo>
                      <a:pt x="15335" y="18165"/>
                    </a:lnTo>
                    <a:cubicBezTo>
                      <a:pt x="15380" y="17276"/>
                      <a:pt x="15436" y="16377"/>
                      <a:pt x="15492" y="15466"/>
                    </a:cubicBezTo>
                    <a:cubicBezTo>
                      <a:pt x="16414" y="15354"/>
                      <a:pt x="17302" y="15298"/>
                      <a:pt x="18179" y="15253"/>
                    </a:cubicBezTo>
                    <a:close/>
                    <a:moveTo>
                      <a:pt x="27747" y="15388"/>
                    </a:moveTo>
                    <a:cubicBezTo>
                      <a:pt x="29680" y="15545"/>
                      <a:pt x="31614" y="15815"/>
                      <a:pt x="33514" y="16197"/>
                    </a:cubicBezTo>
                    <a:cubicBezTo>
                      <a:pt x="33447" y="16624"/>
                      <a:pt x="30793" y="20312"/>
                      <a:pt x="30130" y="20896"/>
                    </a:cubicBezTo>
                    <a:cubicBezTo>
                      <a:pt x="30074" y="20863"/>
                      <a:pt x="30018" y="20818"/>
                      <a:pt x="29962" y="20773"/>
                    </a:cubicBezTo>
                    <a:cubicBezTo>
                      <a:pt x="29354" y="20087"/>
                      <a:pt x="28747" y="19412"/>
                      <a:pt x="28140" y="18738"/>
                    </a:cubicBezTo>
                    <a:cubicBezTo>
                      <a:pt x="28005" y="18592"/>
                      <a:pt x="27938" y="18423"/>
                      <a:pt x="27927" y="18232"/>
                    </a:cubicBezTo>
                    <a:cubicBezTo>
                      <a:pt x="27870" y="17411"/>
                      <a:pt x="27803" y="16591"/>
                      <a:pt x="27747" y="15770"/>
                    </a:cubicBezTo>
                    <a:lnTo>
                      <a:pt x="27747" y="15388"/>
                    </a:lnTo>
                    <a:close/>
                    <a:moveTo>
                      <a:pt x="15065" y="15489"/>
                    </a:moveTo>
                    <a:cubicBezTo>
                      <a:pt x="15076" y="15613"/>
                      <a:pt x="15076" y="15714"/>
                      <a:pt x="15076" y="15804"/>
                    </a:cubicBezTo>
                    <a:cubicBezTo>
                      <a:pt x="15031" y="16692"/>
                      <a:pt x="14975" y="17580"/>
                      <a:pt x="14942" y="18468"/>
                    </a:cubicBezTo>
                    <a:cubicBezTo>
                      <a:pt x="14930" y="18648"/>
                      <a:pt x="14863" y="18817"/>
                      <a:pt x="14739" y="18952"/>
                    </a:cubicBezTo>
                    <a:cubicBezTo>
                      <a:pt x="14200" y="19559"/>
                      <a:pt x="13671" y="20188"/>
                      <a:pt x="13132" y="20807"/>
                    </a:cubicBezTo>
                    <a:cubicBezTo>
                      <a:pt x="13053" y="20896"/>
                      <a:pt x="12963" y="20975"/>
                      <a:pt x="12884" y="21065"/>
                    </a:cubicBezTo>
                    <a:lnTo>
                      <a:pt x="12884" y="21054"/>
                    </a:lnTo>
                    <a:cubicBezTo>
                      <a:pt x="12390" y="20705"/>
                      <a:pt x="9556" y="16984"/>
                      <a:pt x="9354" y="16388"/>
                    </a:cubicBezTo>
                    <a:cubicBezTo>
                      <a:pt x="11243" y="15972"/>
                      <a:pt x="13143" y="15680"/>
                      <a:pt x="15065" y="15489"/>
                    </a:cubicBezTo>
                    <a:close/>
                    <a:moveTo>
                      <a:pt x="14807" y="19412"/>
                    </a:moveTo>
                    <a:lnTo>
                      <a:pt x="14897" y="19435"/>
                    </a:lnTo>
                    <a:lnTo>
                      <a:pt x="14897" y="23325"/>
                    </a:lnTo>
                    <a:cubicBezTo>
                      <a:pt x="14627" y="23201"/>
                      <a:pt x="13458" y="21920"/>
                      <a:pt x="13120" y="21380"/>
                    </a:cubicBezTo>
                    <a:cubicBezTo>
                      <a:pt x="13649" y="20705"/>
                      <a:pt x="14222" y="20042"/>
                      <a:pt x="14807" y="19412"/>
                    </a:cubicBezTo>
                    <a:close/>
                    <a:moveTo>
                      <a:pt x="28005" y="19244"/>
                    </a:moveTo>
                    <a:cubicBezTo>
                      <a:pt x="28309" y="19424"/>
                      <a:pt x="29624" y="20896"/>
                      <a:pt x="29860" y="21312"/>
                    </a:cubicBezTo>
                    <a:lnTo>
                      <a:pt x="28095" y="23347"/>
                    </a:lnTo>
                    <a:lnTo>
                      <a:pt x="28005" y="23314"/>
                    </a:lnTo>
                    <a:lnTo>
                      <a:pt x="28005" y="19244"/>
                    </a:lnTo>
                    <a:close/>
                    <a:moveTo>
                      <a:pt x="34132" y="16321"/>
                    </a:moveTo>
                    <a:cubicBezTo>
                      <a:pt x="35987" y="16726"/>
                      <a:pt x="37820" y="17231"/>
                      <a:pt x="39540" y="18086"/>
                    </a:cubicBezTo>
                    <a:cubicBezTo>
                      <a:pt x="40091" y="18356"/>
                      <a:pt x="40619" y="18682"/>
                      <a:pt x="41125" y="19053"/>
                    </a:cubicBezTo>
                    <a:cubicBezTo>
                      <a:pt x="41474" y="19323"/>
                      <a:pt x="41789" y="19637"/>
                      <a:pt x="42058" y="19997"/>
                    </a:cubicBezTo>
                    <a:cubicBezTo>
                      <a:pt x="42609" y="20739"/>
                      <a:pt x="42598" y="21515"/>
                      <a:pt x="42103" y="22291"/>
                    </a:cubicBezTo>
                    <a:cubicBezTo>
                      <a:pt x="41856" y="22673"/>
                      <a:pt x="41541" y="23010"/>
                      <a:pt x="41170" y="23291"/>
                    </a:cubicBezTo>
                    <a:cubicBezTo>
                      <a:pt x="40417" y="23876"/>
                      <a:pt x="39585" y="24348"/>
                      <a:pt x="38697" y="24719"/>
                    </a:cubicBezTo>
                    <a:cubicBezTo>
                      <a:pt x="37292" y="25304"/>
                      <a:pt x="35841" y="25764"/>
                      <a:pt x="34357" y="26113"/>
                    </a:cubicBezTo>
                    <a:cubicBezTo>
                      <a:pt x="34279" y="26124"/>
                      <a:pt x="34200" y="26135"/>
                      <a:pt x="34121" y="26135"/>
                    </a:cubicBezTo>
                    <a:cubicBezTo>
                      <a:pt x="32885" y="24483"/>
                      <a:pt x="31670" y="22864"/>
                      <a:pt x="30456" y="21256"/>
                    </a:cubicBezTo>
                    <a:lnTo>
                      <a:pt x="34054" y="16321"/>
                    </a:lnTo>
                    <a:close/>
                    <a:moveTo>
                      <a:pt x="8893" y="16501"/>
                    </a:moveTo>
                    <a:lnTo>
                      <a:pt x="12569" y="21391"/>
                    </a:lnTo>
                    <a:lnTo>
                      <a:pt x="8949" y="26372"/>
                    </a:lnTo>
                    <a:cubicBezTo>
                      <a:pt x="8623" y="26293"/>
                      <a:pt x="8264" y="26214"/>
                      <a:pt x="7893" y="26135"/>
                    </a:cubicBezTo>
                    <a:cubicBezTo>
                      <a:pt x="6465" y="25798"/>
                      <a:pt x="5071" y="25326"/>
                      <a:pt x="3733" y="24741"/>
                    </a:cubicBezTo>
                    <a:cubicBezTo>
                      <a:pt x="3013" y="24438"/>
                      <a:pt x="2350" y="24033"/>
                      <a:pt x="1743" y="23550"/>
                    </a:cubicBezTo>
                    <a:cubicBezTo>
                      <a:pt x="1417" y="23280"/>
                      <a:pt x="1125" y="22976"/>
                      <a:pt x="877" y="22639"/>
                    </a:cubicBezTo>
                    <a:cubicBezTo>
                      <a:pt x="383" y="21953"/>
                      <a:pt x="360" y="21211"/>
                      <a:pt x="787" y="20469"/>
                    </a:cubicBezTo>
                    <a:cubicBezTo>
                      <a:pt x="1001" y="20098"/>
                      <a:pt x="1293" y="19761"/>
                      <a:pt x="1630" y="19491"/>
                    </a:cubicBezTo>
                    <a:cubicBezTo>
                      <a:pt x="2305" y="18929"/>
                      <a:pt x="3047" y="18468"/>
                      <a:pt x="3856" y="18120"/>
                    </a:cubicBezTo>
                    <a:cubicBezTo>
                      <a:pt x="5408" y="17400"/>
                      <a:pt x="7027" y="16917"/>
                      <a:pt x="8679" y="16523"/>
                    </a:cubicBezTo>
                    <a:cubicBezTo>
                      <a:pt x="8747" y="16512"/>
                      <a:pt x="8814" y="16501"/>
                      <a:pt x="8893" y="16501"/>
                    </a:cubicBezTo>
                    <a:close/>
                    <a:moveTo>
                      <a:pt x="30114" y="21620"/>
                    </a:moveTo>
                    <a:cubicBezTo>
                      <a:pt x="30624" y="21994"/>
                      <a:pt x="33403" y="25677"/>
                      <a:pt x="33627" y="26270"/>
                    </a:cubicBezTo>
                    <a:cubicBezTo>
                      <a:pt x="31727" y="26686"/>
                      <a:pt x="29815" y="26979"/>
                      <a:pt x="27882" y="27170"/>
                    </a:cubicBezTo>
                    <a:cubicBezTo>
                      <a:pt x="27859" y="27125"/>
                      <a:pt x="27837" y="27080"/>
                      <a:pt x="27837" y="27024"/>
                    </a:cubicBezTo>
                    <a:cubicBezTo>
                      <a:pt x="27882" y="26102"/>
                      <a:pt x="27938" y="25169"/>
                      <a:pt x="27994" y="24235"/>
                    </a:cubicBezTo>
                    <a:cubicBezTo>
                      <a:pt x="28005" y="24101"/>
                      <a:pt x="28062" y="23966"/>
                      <a:pt x="28151" y="23853"/>
                    </a:cubicBezTo>
                    <a:cubicBezTo>
                      <a:pt x="28747" y="23145"/>
                      <a:pt x="29366" y="22448"/>
                      <a:pt x="29984" y="21740"/>
                    </a:cubicBezTo>
                    <a:cubicBezTo>
                      <a:pt x="30017" y="21696"/>
                      <a:pt x="30060" y="21663"/>
                      <a:pt x="30114" y="21620"/>
                    </a:cubicBezTo>
                    <a:close/>
                    <a:moveTo>
                      <a:pt x="12884" y="21706"/>
                    </a:moveTo>
                    <a:lnTo>
                      <a:pt x="13626" y="22527"/>
                    </a:lnTo>
                    <a:cubicBezTo>
                      <a:pt x="14020" y="22954"/>
                      <a:pt x="14402" y="23381"/>
                      <a:pt x="14784" y="23820"/>
                    </a:cubicBezTo>
                    <a:cubicBezTo>
                      <a:pt x="14874" y="23921"/>
                      <a:pt x="14942" y="24056"/>
                      <a:pt x="14964" y="24191"/>
                    </a:cubicBezTo>
                    <a:cubicBezTo>
                      <a:pt x="15043" y="25169"/>
                      <a:pt x="15099" y="26147"/>
                      <a:pt x="15166" y="27114"/>
                    </a:cubicBezTo>
                    <a:cubicBezTo>
                      <a:pt x="15166" y="27147"/>
                      <a:pt x="15155" y="27181"/>
                      <a:pt x="15144" y="27215"/>
                    </a:cubicBezTo>
                    <a:cubicBezTo>
                      <a:pt x="15103" y="27225"/>
                      <a:pt x="15031" y="27230"/>
                      <a:pt x="14933" y="27230"/>
                    </a:cubicBezTo>
                    <a:cubicBezTo>
                      <a:pt x="13895" y="27230"/>
                      <a:pt x="9957" y="26675"/>
                      <a:pt x="9444" y="26439"/>
                    </a:cubicBezTo>
                    <a:cubicBezTo>
                      <a:pt x="9601" y="25944"/>
                      <a:pt x="12210" y="22336"/>
                      <a:pt x="12884" y="21706"/>
                    </a:cubicBezTo>
                    <a:close/>
                    <a:moveTo>
                      <a:pt x="27522" y="24562"/>
                    </a:moveTo>
                    <a:lnTo>
                      <a:pt x="27601" y="24584"/>
                    </a:lnTo>
                    <a:lnTo>
                      <a:pt x="27601" y="24584"/>
                    </a:lnTo>
                    <a:cubicBezTo>
                      <a:pt x="27600" y="25457"/>
                      <a:pt x="27533" y="26319"/>
                      <a:pt x="27454" y="27215"/>
                    </a:cubicBezTo>
                    <a:cubicBezTo>
                      <a:pt x="26555" y="27305"/>
                      <a:pt x="25678" y="27395"/>
                      <a:pt x="24801" y="27406"/>
                    </a:cubicBezTo>
                    <a:cubicBezTo>
                      <a:pt x="24790" y="27383"/>
                      <a:pt x="24790" y="27361"/>
                      <a:pt x="24779" y="27338"/>
                    </a:cubicBezTo>
                    <a:lnTo>
                      <a:pt x="27522" y="24562"/>
                    </a:lnTo>
                    <a:close/>
                    <a:moveTo>
                      <a:pt x="15459" y="24550"/>
                    </a:moveTo>
                    <a:lnTo>
                      <a:pt x="18337" y="27383"/>
                    </a:lnTo>
                    <a:cubicBezTo>
                      <a:pt x="18337" y="27417"/>
                      <a:pt x="18326" y="27440"/>
                      <a:pt x="18326" y="27462"/>
                    </a:cubicBezTo>
                    <a:cubicBezTo>
                      <a:pt x="17415" y="27462"/>
                      <a:pt x="16527" y="27383"/>
                      <a:pt x="15594" y="27305"/>
                    </a:cubicBezTo>
                    <a:cubicBezTo>
                      <a:pt x="15492" y="26383"/>
                      <a:pt x="15425" y="25483"/>
                      <a:pt x="15391" y="24584"/>
                    </a:cubicBezTo>
                    <a:lnTo>
                      <a:pt x="15459" y="24550"/>
                    </a:lnTo>
                    <a:close/>
                    <a:moveTo>
                      <a:pt x="23801" y="15162"/>
                    </a:moveTo>
                    <a:cubicBezTo>
                      <a:pt x="23945" y="15162"/>
                      <a:pt x="24079" y="15227"/>
                      <a:pt x="24183" y="15331"/>
                    </a:cubicBezTo>
                    <a:cubicBezTo>
                      <a:pt x="25262" y="16388"/>
                      <a:pt x="26341" y="17456"/>
                      <a:pt x="27432" y="18513"/>
                    </a:cubicBezTo>
                    <a:cubicBezTo>
                      <a:pt x="27544" y="18626"/>
                      <a:pt x="27612" y="18783"/>
                      <a:pt x="27612" y="18952"/>
                    </a:cubicBezTo>
                    <a:cubicBezTo>
                      <a:pt x="27634" y="19716"/>
                      <a:pt x="27657" y="20492"/>
                      <a:pt x="27691" y="21256"/>
                    </a:cubicBezTo>
                    <a:lnTo>
                      <a:pt x="27657" y="21256"/>
                    </a:lnTo>
                    <a:cubicBezTo>
                      <a:pt x="27657" y="21987"/>
                      <a:pt x="27646" y="22695"/>
                      <a:pt x="27668" y="23415"/>
                    </a:cubicBezTo>
                    <a:cubicBezTo>
                      <a:pt x="27679" y="23685"/>
                      <a:pt x="27567" y="23943"/>
                      <a:pt x="27376" y="24123"/>
                    </a:cubicBezTo>
                    <a:cubicBezTo>
                      <a:pt x="26364" y="25157"/>
                      <a:pt x="25352" y="26192"/>
                      <a:pt x="24340" y="27215"/>
                    </a:cubicBezTo>
                    <a:cubicBezTo>
                      <a:pt x="24194" y="27372"/>
                      <a:pt x="23992" y="27462"/>
                      <a:pt x="23778" y="27462"/>
                    </a:cubicBezTo>
                    <a:cubicBezTo>
                      <a:pt x="22317" y="27473"/>
                      <a:pt x="20866" y="27485"/>
                      <a:pt x="19416" y="27518"/>
                    </a:cubicBezTo>
                    <a:cubicBezTo>
                      <a:pt x="19404" y="27519"/>
                      <a:pt x="19391" y="27519"/>
                      <a:pt x="19379" y="27519"/>
                    </a:cubicBezTo>
                    <a:cubicBezTo>
                      <a:pt x="19123" y="27519"/>
                      <a:pt x="18879" y="27408"/>
                      <a:pt x="18697" y="27226"/>
                    </a:cubicBezTo>
                    <a:cubicBezTo>
                      <a:pt x="17662" y="26203"/>
                      <a:pt x="16628" y="25180"/>
                      <a:pt x="15582" y="24168"/>
                    </a:cubicBezTo>
                    <a:cubicBezTo>
                      <a:pt x="15414" y="24022"/>
                      <a:pt x="15324" y="23797"/>
                      <a:pt x="15335" y="23583"/>
                    </a:cubicBezTo>
                    <a:cubicBezTo>
                      <a:pt x="15324" y="22088"/>
                      <a:pt x="15313" y="20604"/>
                      <a:pt x="15301" y="19109"/>
                    </a:cubicBezTo>
                    <a:cubicBezTo>
                      <a:pt x="15301" y="18918"/>
                      <a:pt x="15380" y="18738"/>
                      <a:pt x="15515" y="18614"/>
                    </a:cubicBezTo>
                    <a:cubicBezTo>
                      <a:pt x="16560" y="17546"/>
                      <a:pt x="17595" y="16489"/>
                      <a:pt x="18629" y="15421"/>
                    </a:cubicBezTo>
                    <a:cubicBezTo>
                      <a:pt x="18753" y="15275"/>
                      <a:pt x="18933" y="15197"/>
                      <a:pt x="19124" y="15197"/>
                    </a:cubicBezTo>
                    <a:lnTo>
                      <a:pt x="23767" y="15163"/>
                    </a:lnTo>
                    <a:cubicBezTo>
                      <a:pt x="23778" y="15162"/>
                      <a:pt x="23790" y="15162"/>
                      <a:pt x="23801" y="15162"/>
                    </a:cubicBezTo>
                    <a:close/>
                    <a:moveTo>
                      <a:pt x="23520" y="27867"/>
                    </a:moveTo>
                    <a:cubicBezTo>
                      <a:pt x="23430" y="28103"/>
                      <a:pt x="22081" y="29340"/>
                      <a:pt x="21530" y="29688"/>
                    </a:cubicBezTo>
                    <a:cubicBezTo>
                      <a:pt x="20833" y="29148"/>
                      <a:pt x="20158" y="28564"/>
                      <a:pt x="19506" y="27945"/>
                    </a:cubicBezTo>
                    <a:lnTo>
                      <a:pt x="19540" y="27867"/>
                    </a:lnTo>
                    <a:close/>
                    <a:moveTo>
                      <a:pt x="27421" y="27608"/>
                    </a:moveTo>
                    <a:cubicBezTo>
                      <a:pt x="27275" y="29564"/>
                      <a:pt x="27005" y="31509"/>
                      <a:pt x="26611" y="33432"/>
                    </a:cubicBezTo>
                    <a:cubicBezTo>
                      <a:pt x="24970" y="32386"/>
                      <a:pt x="23385" y="31228"/>
                      <a:pt x="21878" y="29980"/>
                    </a:cubicBezTo>
                    <a:cubicBezTo>
                      <a:pt x="21934" y="29902"/>
                      <a:pt x="22002" y="29834"/>
                      <a:pt x="22058" y="29778"/>
                    </a:cubicBezTo>
                    <a:cubicBezTo>
                      <a:pt x="22721" y="29182"/>
                      <a:pt x="23385" y="28598"/>
                      <a:pt x="24048" y="28002"/>
                    </a:cubicBezTo>
                    <a:cubicBezTo>
                      <a:pt x="24183" y="27867"/>
                      <a:pt x="24363" y="27788"/>
                      <a:pt x="24554" y="27777"/>
                    </a:cubicBezTo>
                    <a:cubicBezTo>
                      <a:pt x="25386" y="27732"/>
                      <a:pt x="26218" y="27664"/>
                      <a:pt x="27038" y="27608"/>
                    </a:cubicBezTo>
                    <a:close/>
                    <a:moveTo>
                      <a:pt x="15627" y="27676"/>
                    </a:moveTo>
                    <a:lnTo>
                      <a:pt x="15627" y="27676"/>
                    </a:lnTo>
                    <a:cubicBezTo>
                      <a:pt x="15863" y="27687"/>
                      <a:pt x="16066" y="27698"/>
                      <a:pt x="16257" y="27709"/>
                    </a:cubicBezTo>
                    <a:cubicBezTo>
                      <a:pt x="17033" y="27754"/>
                      <a:pt x="17808" y="27799"/>
                      <a:pt x="18584" y="27833"/>
                    </a:cubicBezTo>
                    <a:cubicBezTo>
                      <a:pt x="18753" y="27833"/>
                      <a:pt x="18910" y="27889"/>
                      <a:pt x="19045" y="28002"/>
                    </a:cubicBezTo>
                    <a:cubicBezTo>
                      <a:pt x="19697" y="28575"/>
                      <a:pt x="20349" y="29137"/>
                      <a:pt x="21012" y="29699"/>
                    </a:cubicBezTo>
                    <a:cubicBezTo>
                      <a:pt x="21080" y="29756"/>
                      <a:pt x="21159" y="29812"/>
                      <a:pt x="21237" y="29857"/>
                    </a:cubicBezTo>
                    <a:cubicBezTo>
                      <a:pt x="20968" y="30340"/>
                      <a:pt x="17190" y="33207"/>
                      <a:pt x="16527" y="33466"/>
                    </a:cubicBezTo>
                    <a:cubicBezTo>
                      <a:pt x="16111" y="31554"/>
                      <a:pt x="15807" y="29621"/>
                      <a:pt x="15627" y="27676"/>
                    </a:cubicBezTo>
                    <a:close/>
                    <a:moveTo>
                      <a:pt x="33885" y="26653"/>
                    </a:moveTo>
                    <a:cubicBezTo>
                      <a:pt x="33930" y="26698"/>
                      <a:pt x="33975" y="26743"/>
                      <a:pt x="34009" y="26799"/>
                    </a:cubicBezTo>
                    <a:cubicBezTo>
                      <a:pt x="34942" y="28249"/>
                      <a:pt x="35796" y="29744"/>
                      <a:pt x="36403" y="31363"/>
                    </a:cubicBezTo>
                    <a:cubicBezTo>
                      <a:pt x="36729" y="32229"/>
                      <a:pt x="36999" y="33117"/>
                      <a:pt x="37033" y="34050"/>
                    </a:cubicBezTo>
                    <a:cubicBezTo>
                      <a:pt x="37044" y="34387"/>
                      <a:pt x="37011" y="34736"/>
                      <a:pt x="36943" y="35073"/>
                    </a:cubicBezTo>
                    <a:cubicBezTo>
                      <a:pt x="36786" y="35849"/>
                      <a:pt x="36302" y="36344"/>
                      <a:pt x="35538" y="36557"/>
                    </a:cubicBezTo>
                    <a:cubicBezTo>
                      <a:pt x="35219" y="36644"/>
                      <a:pt x="34900" y="36678"/>
                      <a:pt x="34581" y="36678"/>
                    </a:cubicBezTo>
                    <a:cubicBezTo>
                      <a:pt x="34236" y="36678"/>
                      <a:pt x="33892" y="36638"/>
                      <a:pt x="33548" y="36580"/>
                    </a:cubicBezTo>
                    <a:cubicBezTo>
                      <a:pt x="32603" y="36389"/>
                      <a:pt x="31682" y="36107"/>
                      <a:pt x="30793" y="35703"/>
                    </a:cubicBezTo>
                    <a:cubicBezTo>
                      <a:pt x="29546" y="35163"/>
                      <a:pt x="28331" y="34522"/>
                      <a:pt x="27173" y="33792"/>
                    </a:cubicBezTo>
                    <a:cubicBezTo>
                      <a:pt x="27095" y="33747"/>
                      <a:pt x="27038" y="33690"/>
                      <a:pt x="26937" y="33623"/>
                    </a:cubicBezTo>
                    <a:lnTo>
                      <a:pt x="26937" y="33612"/>
                    </a:lnTo>
                    <a:cubicBezTo>
                      <a:pt x="27320" y="31644"/>
                      <a:pt x="27601" y="29666"/>
                      <a:pt x="27780" y="27676"/>
                    </a:cubicBezTo>
                    <a:cubicBezTo>
                      <a:pt x="27780" y="27642"/>
                      <a:pt x="27792" y="27631"/>
                      <a:pt x="27803" y="27608"/>
                    </a:cubicBezTo>
                    <a:lnTo>
                      <a:pt x="33885" y="26653"/>
                    </a:lnTo>
                    <a:close/>
                    <a:moveTo>
                      <a:pt x="9197" y="26776"/>
                    </a:moveTo>
                    <a:cubicBezTo>
                      <a:pt x="11164" y="27170"/>
                      <a:pt x="13154" y="27451"/>
                      <a:pt x="15166" y="27631"/>
                    </a:cubicBezTo>
                    <a:cubicBezTo>
                      <a:pt x="15481" y="29688"/>
                      <a:pt x="15796" y="31723"/>
                      <a:pt x="16111" y="33769"/>
                    </a:cubicBezTo>
                    <a:cubicBezTo>
                      <a:pt x="16088" y="33792"/>
                      <a:pt x="16066" y="33814"/>
                      <a:pt x="16043" y="33837"/>
                    </a:cubicBezTo>
                    <a:cubicBezTo>
                      <a:pt x="14469" y="34837"/>
                      <a:pt x="12850" y="35736"/>
                      <a:pt x="11097" y="36355"/>
                    </a:cubicBezTo>
                    <a:cubicBezTo>
                      <a:pt x="10467" y="36602"/>
                      <a:pt x="9804" y="36760"/>
                      <a:pt x="9129" y="36827"/>
                    </a:cubicBezTo>
                    <a:cubicBezTo>
                      <a:pt x="8972" y="36839"/>
                      <a:pt x="8816" y="36845"/>
                      <a:pt x="8661" y="36845"/>
                    </a:cubicBezTo>
                    <a:cubicBezTo>
                      <a:pt x="8384" y="36845"/>
                      <a:pt x="8110" y="36825"/>
                      <a:pt x="7836" y="36782"/>
                    </a:cubicBezTo>
                    <a:cubicBezTo>
                      <a:pt x="7004" y="36647"/>
                      <a:pt x="6476" y="36130"/>
                      <a:pt x="6262" y="35298"/>
                    </a:cubicBezTo>
                    <a:cubicBezTo>
                      <a:pt x="6127" y="34736"/>
                      <a:pt x="6116" y="34151"/>
                      <a:pt x="6217" y="33578"/>
                    </a:cubicBezTo>
                    <a:cubicBezTo>
                      <a:pt x="6386" y="32577"/>
                      <a:pt x="6678" y="31611"/>
                      <a:pt x="7094" y="30689"/>
                    </a:cubicBezTo>
                    <a:cubicBezTo>
                      <a:pt x="7634" y="29418"/>
                      <a:pt x="8275" y="28204"/>
                      <a:pt x="9006" y="27035"/>
                    </a:cubicBezTo>
                    <a:cubicBezTo>
                      <a:pt x="9050" y="26945"/>
                      <a:pt x="9129" y="26877"/>
                      <a:pt x="9197" y="26776"/>
                    </a:cubicBezTo>
                    <a:close/>
                    <a:moveTo>
                      <a:pt x="21586" y="30261"/>
                    </a:moveTo>
                    <a:lnTo>
                      <a:pt x="26499" y="33837"/>
                    </a:lnTo>
                    <a:cubicBezTo>
                      <a:pt x="26499" y="33881"/>
                      <a:pt x="26499" y="33938"/>
                      <a:pt x="26499" y="33994"/>
                    </a:cubicBezTo>
                    <a:cubicBezTo>
                      <a:pt x="26128" y="35703"/>
                      <a:pt x="25656" y="37400"/>
                      <a:pt x="24936" y="39008"/>
                    </a:cubicBezTo>
                    <a:cubicBezTo>
                      <a:pt x="24621" y="39750"/>
                      <a:pt x="24205" y="40458"/>
                      <a:pt x="23699" y="41099"/>
                    </a:cubicBezTo>
                    <a:cubicBezTo>
                      <a:pt x="23441" y="41414"/>
                      <a:pt x="23149" y="41695"/>
                      <a:pt x="22823" y="41954"/>
                    </a:cubicBezTo>
                    <a:cubicBezTo>
                      <a:pt x="22449" y="42234"/>
                      <a:pt x="22048" y="42371"/>
                      <a:pt x="21642" y="42371"/>
                    </a:cubicBezTo>
                    <a:cubicBezTo>
                      <a:pt x="21266" y="42371"/>
                      <a:pt x="20885" y="42253"/>
                      <a:pt x="20518" y="42021"/>
                    </a:cubicBezTo>
                    <a:cubicBezTo>
                      <a:pt x="20124" y="41762"/>
                      <a:pt x="19765" y="41425"/>
                      <a:pt x="19484" y="41043"/>
                    </a:cubicBezTo>
                    <a:cubicBezTo>
                      <a:pt x="18899" y="40278"/>
                      <a:pt x="18415" y="39435"/>
                      <a:pt x="18056" y="38536"/>
                    </a:cubicBezTo>
                    <a:cubicBezTo>
                      <a:pt x="17471" y="37131"/>
                      <a:pt x="17010" y="35669"/>
                      <a:pt x="16673" y="34185"/>
                    </a:cubicBezTo>
                    <a:cubicBezTo>
                      <a:pt x="16662" y="34118"/>
                      <a:pt x="16650" y="34039"/>
                      <a:pt x="16650" y="33971"/>
                    </a:cubicBezTo>
                    <a:lnTo>
                      <a:pt x="21586" y="30261"/>
                    </a:lnTo>
                    <a:close/>
                    <a:moveTo>
                      <a:pt x="21319" y="1"/>
                    </a:moveTo>
                    <a:cubicBezTo>
                      <a:pt x="20767" y="1"/>
                      <a:pt x="20219" y="223"/>
                      <a:pt x="19697" y="671"/>
                    </a:cubicBezTo>
                    <a:cubicBezTo>
                      <a:pt x="19315" y="1009"/>
                      <a:pt x="18978" y="1391"/>
                      <a:pt x="18674" y="1807"/>
                    </a:cubicBezTo>
                    <a:cubicBezTo>
                      <a:pt x="18101" y="2594"/>
                      <a:pt x="17707" y="3471"/>
                      <a:pt x="17347" y="4370"/>
                    </a:cubicBezTo>
                    <a:cubicBezTo>
                      <a:pt x="16875" y="5596"/>
                      <a:pt x="16493" y="6855"/>
                      <a:pt x="16212" y="8136"/>
                    </a:cubicBezTo>
                    <a:cubicBezTo>
                      <a:pt x="16178" y="8260"/>
                      <a:pt x="16133" y="8395"/>
                      <a:pt x="16088" y="8564"/>
                    </a:cubicBezTo>
                    <a:cubicBezTo>
                      <a:pt x="15908" y="8462"/>
                      <a:pt x="15785" y="8395"/>
                      <a:pt x="15661" y="8316"/>
                    </a:cubicBezTo>
                    <a:cubicBezTo>
                      <a:pt x="14582" y="7664"/>
                      <a:pt x="13458" y="7068"/>
                      <a:pt x="12288" y="6574"/>
                    </a:cubicBezTo>
                    <a:cubicBezTo>
                      <a:pt x="11277" y="6135"/>
                      <a:pt x="10253" y="5775"/>
                      <a:pt x="9174" y="5629"/>
                    </a:cubicBezTo>
                    <a:cubicBezTo>
                      <a:pt x="8895" y="5591"/>
                      <a:pt x="8619" y="5568"/>
                      <a:pt x="8344" y="5568"/>
                    </a:cubicBezTo>
                    <a:cubicBezTo>
                      <a:pt x="7965" y="5568"/>
                      <a:pt x="7590" y="5613"/>
                      <a:pt x="7218" y="5730"/>
                    </a:cubicBezTo>
                    <a:cubicBezTo>
                      <a:pt x="6510" y="5922"/>
                      <a:pt x="5948" y="6461"/>
                      <a:pt x="5734" y="7169"/>
                    </a:cubicBezTo>
                    <a:cubicBezTo>
                      <a:pt x="5588" y="7653"/>
                      <a:pt x="5532" y="8159"/>
                      <a:pt x="5565" y="8653"/>
                    </a:cubicBezTo>
                    <a:cubicBezTo>
                      <a:pt x="5644" y="9474"/>
                      <a:pt x="5824" y="10284"/>
                      <a:pt x="6105" y="11059"/>
                    </a:cubicBezTo>
                    <a:cubicBezTo>
                      <a:pt x="6667" y="12622"/>
                      <a:pt x="7454" y="14084"/>
                      <a:pt x="8320" y="15489"/>
                    </a:cubicBezTo>
                    <a:lnTo>
                      <a:pt x="8691" y="16107"/>
                    </a:lnTo>
                    <a:cubicBezTo>
                      <a:pt x="8477" y="16175"/>
                      <a:pt x="8308" y="16220"/>
                      <a:pt x="8140" y="16265"/>
                    </a:cubicBezTo>
                    <a:cubicBezTo>
                      <a:pt x="6543" y="16669"/>
                      <a:pt x="4981" y="17153"/>
                      <a:pt x="3485" y="17861"/>
                    </a:cubicBezTo>
                    <a:cubicBezTo>
                      <a:pt x="2597" y="18299"/>
                      <a:pt x="1732" y="18783"/>
                      <a:pt x="1035" y="19514"/>
                    </a:cubicBezTo>
                    <a:cubicBezTo>
                      <a:pt x="765" y="19806"/>
                      <a:pt x="529" y="20121"/>
                      <a:pt x="338" y="20481"/>
                    </a:cubicBezTo>
                    <a:cubicBezTo>
                      <a:pt x="0" y="21088"/>
                      <a:pt x="0" y="21818"/>
                      <a:pt x="326" y="22425"/>
                    </a:cubicBezTo>
                    <a:cubicBezTo>
                      <a:pt x="619" y="22988"/>
                      <a:pt x="1046" y="23482"/>
                      <a:pt x="1552" y="23853"/>
                    </a:cubicBezTo>
                    <a:cubicBezTo>
                      <a:pt x="2305" y="24427"/>
                      <a:pt x="3137" y="24888"/>
                      <a:pt x="4014" y="25247"/>
                    </a:cubicBezTo>
                    <a:cubicBezTo>
                      <a:pt x="5475" y="25843"/>
                      <a:pt x="6982" y="26304"/>
                      <a:pt x="8533" y="26641"/>
                    </a:cubicBezTo>
                    <a:cubicBezTo>
                      <a:pt x="8612" y="26664"/>
                      <a:pt x="8691" y="26698"/>
                      <a:pt x="8792" y="26731"/>
                    </a:cubicBezTo>
                    <a:cubicBezTo>
                      <a:pt x="8713" y="26866"/>
                      <a:pt x="8657" y="26979"/>
                      <a:pt x="8590" y="27080"/>
                    </a:cubicBezTo>
                    <a:cubicBezTo>
                      <a:pt x="7971" y="28103"/>
                      <a:pt x="7398" y="29160"/>
                      <a:pt x="6903" y="30261"/>
                    </a:cubicBezTo>
                    <a:cubicBezTo>
                      <a:pt x="6442" y="31240"/>
                      <a:pt x="6105" y="32285"/>
                      <a:pt x="5903" y="33353"/>
                    </a:cubicBezTo>
                    <a:cubicBezTo>
                      <a:pt x="5790" y="34073"/>
                      <a:pt x="5734" y="34770"/>
                      <a:pt x="5925" y="35478"/>
                    </a:cubicBezTo>
                    <a:cubicBezTo>
                      <a:pt x="6116" y="36276"/>
                      <a:pt x="6746" y="36894"/>
                      <a:pt x="7544" y="37097"/>
                    </a:cubicBezTo>
                    <a:cubicBezTo>
                      <a:pt x="7886" y="37191"/>
                      <a:pt x="8240" y="37233"/>
                      <a:pt x="8598" y="37233"/>
                    </a:cubicBezTo>
                    <a:cubicBezTo>
                      <a:pt x="8711" y="37233"/>
                      <a:pt x="8825" y="37229"/>
                      <a:pt x="8938" y="37220"/>
                    </a:cubicBezTo>
                    <a:cubicBezTo>
                      <a:pt x="10062" y="37131"/>
                      <a:pt x="11119" y="36782"/>
                      <a:pt x="12165" y="36344"/>
                    </a:cubicBezTo>
                    <a:cubicBezTo>
                      <a:pt x="13469" y="35781"/>
                      <a:pt x="14717" y="35129"/>
                      <a:pt x="15908" y="34365"/>
                    </a:cubicBezTo>
                    <a:cubicBezTo>
                      <a:pt x="16010" y="34309"/>
                      <a:pt x="16133" y="34241"/>
                      <a:pt x="16268" y="34163"/>
                    </a:cubicBezTo>
                    <a:cubicBezTo>
                      <a:pt x="16369" y="34556"/>
                      <a:pt x="16459" y="34905"/>
                      <a:pt x="16549" y="35242"/>
                    </a:cubicBezTo>
                    <a:cubicBezTo>
                      <a:pt x="16976" y="36838"/>
                      <a:pt x="17494" y="38412"/>
                      <a:pt x="18281" y="39874"/>
                    </a:cubicBezTo>
                    <a:cubicBezTo>
                      <a:pt x="18663" y="40604"/>
                      <a:pt x="19090" y="41290"/>
                      <a:pt x="19697" y="41841"/>
                    </a:cubicBezTo>
                    <a:cubicBezTo>
                      <a:pt x="19989" y="42111"/>
                      <a:pt x="20315" y="42347"/>
                      <a:pt x="20664" y="42538"/>
                    </a:cubicBezTo>
                    <a:cubicBezTo>
                      <a:pt x="20962" y="42690"/>
                      <a:pt x="21288" y="42766"/>
                      <a:pt x="21613" y="42766"/>
                    </a:cubicBezTo>
                    <a:cubicBezTo>
                      <a:pt x="21937" y="42766"/>
                      <a:pt x="22260" y="42690"/>
                      <a:pt x="22553" y="42538"/>
                    </a:cubicBezTo>
                    <a:cubicBezTo>
                      <a:pt x="23149" y="42235"/>
                      <a:pt x="23654" y="41796"/>
                      <a:pt x="24037" y="41268"/>
                    </a:cubicBezTo>
                    <a:cubicBezTo>
                      <a:pt x="24599" y="40515"/>
                      <a:pt x="25049" y="39705"/>
                      <a:pt x="25397" y="38828"/>
                    </a:cubicBezTo>
                    <a:cubicBezTo>
                      <a:pt x="26015" y="37378"/>
                      <a:pt x="26431" y="35860"/>
                      <a:pt x="26791" y="34320"/>
                    </a:cubicBezTo>
                    <a:cubicBezTo>
                      <a:pt x="26814" y="34230"/>
                      <a:pt x="26847" y="34140"/>
                      <a:pt x="26881" y="34016"/>
                    </a:cubicBezTo>
                    <a:lnTo>
                      <a:pt x="27241" y="34219"/>
                    </a:lnTo>
                    <a:cubicBezTo>
                      <a:pt x="27825" y="34545"/>
                      <a:pt x="28410" y="34893"/>
                      <a:pt x="29006" y="35208"/>
                    </a:cubicBezTo>
                    <a:cubicBezTo>
                      <a:pt x="30276" y="35883"/>
                      <a:pt x="31592" y="36467"/>
                      <a:pt x="32997" y="36805"/>
                    </a:cubicBezTo>
                    <a:cubicBezTo>
                      <a:pt x="33523" y="36944"/>
                      <a:pt x="34066" y="37012"/>
                      <a:pt x="34610" y="37012"/>
                    </a:cubicBezTo>
                    <a:cubicBezTo>
                      <a:pt x="34811" y="37012"/>
                      <a:pt x="35012" y="37003"/>
                      <a:pt x="35212" y="36984"/>
                    </a:cubicBezTo>
                    <a:cubicBezTo>
                      <a:pt x="36381" y="36838"/>
                      <a:pt x="37157" y="36141"/>
                      <a:pt x="37337" y="34983"/>
                    </a:cubicBezTo>
                    <a:cubicBezTo>
                      <a:pt x="37404" y="34489"/>
                      <a:pt x="37404" y="34005"/>
                      <a:pt x="37359" y="33522"/>
                    </a:cubicBezTo>
                    <a:cubicBezTo>
                      <a:pt x="37280" y="32679"/>
                      <a:pt x="37011" y="31869"/>
                      <a:pt x="36696" y="31082"/>
                    </a:cubicBezTo>
                    <a:cubicBezTo>
                      <a:pt x="36111" y="29609"/>
                      <a:pt x="35380" y="28193"/>
                      <a:pt x="34515" y="26855"/>
                    </a:cubicBezTo>
                    <a:cubicBezTo>
                      <a:pt x="34458" y="26743"/>
                      <a:pt x="34391" y="26630"/>
                      <a:pt x="34312" y="26484"/>
                    </a:cubicBezTo>
                    <a:cubicBezTo>
                      <a:pt x="34481" y="26439"/>
                      <a:pt x="34593" y="26417"/>
                      <a:pt x="34717" y="26383"/>
                    </a:cubicBezTo>
                    <a:cubicBezTo>
                      <a:pt x="35751" y="26068"/>
                      <a:pt x="36808" y="25776"/>
                      <a:pt x="37831" y="25427"/>
                    </a:cubicBezTo>
                    <a:cubicBezTo>
                      <a:pt x="38911" y="25079"/>
                      <a:pt x="39934" y="24584"/>
                      <a:pt x="40889" y="23954"/>
                    </a:cubicBezTo>
                    <a:cubicBezTo>
                      <a:pt x="41395" y="23628"/>
                      <a:pt x="41845" y="23235"/>
                      <a:pt x="42227" y="22763"/>
                    </a:cubicBezTo>
                    <a:cubicBezTo>
                      <a:pt x="43070" y="21706"/>
                      <a:pt x="43081" y="20582"/>
                      <a:pt x="42205" y="19547"/>
                    </a:cubicBezTo>
                    <a:cubicBezTo>
                      <a:pt x="41856" y="19165"/>
                      <a:pt x="41485" y="18828"/>
                      <a:pt x="41069" y="18524"/>
                    </a:cubicBezTo>
                    <a:cubicBezTo>
                      <a:pt x="40372" y="18030"/>
                      <a:pt x="39608" y="17625"/>
                      <a:pt x="38809" y="17321"/>
                    </a:cubicBezTo>
                    <a:cubicBezTo>
                      <a:pt x="37483" y="16782"/>
                      <a:pt x="36111" y="16355"/>
                      <a:pt x="34717" y="16051"/>
                    </a:cubicBezTo>
                    <a:cubicBezTo>
                      <a:pt x="34571" y="16017"/>
                      <a:pt x="34425" y="15961"/>
                      <a:pt x="34256" y="15916"/>
                    </a:cubicBezTo>
                    <a:cubicBezTo>
                      <a:pt x="34335" y="15770"/>
                      <a:pt x="34402" y="15669"/>
                      <a:pt x="34458" y="15556"/>
                    </a:cubicBezTo>
                    <a:cubicBezTo>
                      <a:pt x="34998" y="14533"/>
                      <a:pt x="35583" y="13521"/>
                      <a:pt x="36089" y="12465"/>
                    </a:cubicBezTo>
                    <a:cubicBezTo>
                      <a:pt x="36606" y="11430"/>
                      <a:pt x="36966" y="10329"/>
                      <a:pt x="37168" y="9182"/>
                    </a:cubicBezTo>
                    <a:cubicBezTo>
                      <a:pt x="37280" y="8485"/>
                      <a:pt x="37325" y="7788"/>
                      <a:pt x="37123" y="7102"/>
                    </a:cubicBezTo>
                    <a:cubicBezTo>
                      <a:pt x="36898" y="6338"/>
                      <a:pt x="36426" y="5809"/>
                      <a:pt x="35650" y="5562"/>
                    </a:cubicBezTo>
                    <a:cubicBezTo>
                      <a:pt x="35253" y="5442"/>
                      <a:pt x="34841" y="5382"/>
                      <a:pt x="34427" y="5382"/>
                    </a:cubicBezTo>
                    <a:cubicBezTo>
                      <a:pt x="34220" y="5382"/>
                      <a:pt x="34013" y="5397"/>
                      <a:pt x="33806" y="5427"/>
                    </a:cubicBezTo>
                    <a:cubicBezTo>
                      <a:pt x="32840" y="5562"/>
                      <a:pt x="31895" y="5832"/>
                      <a:pt x="30996" y="6225"/>
                    </a:cubicBezTo>
                    <a:cubicBezTo>
                      <a:pt x="29624" y="6810"/>
                      <a:pt x="28309" y="7507"/>
                      <a:pt x="27050" y="8316"/>
                    </a:cubicBezTo>
                    <a:cubicBezTo>
                      <a:pt x="26937" y="8395"/>
                      <a:pt x="26814" y="8462"/>
                      <a:pt x="26656" y="8552"/>
                    </a:cubicBezTo>
                    <a:cubicBezTo>
                      <a:pt x="26611" y="8384"/>
                      <a:pt x="26578" y="8260"/>
                      <a:pt x="26533" y="8136"/>
                    </a:cubicBezTo>
                    <a:cubicBezTo>
                      <a:pt x="26229" y="7102"/>
                      <a:pt x="25937" y="6056"/>
                      <a:pt x="25599" y="5045"/>
                    </a:cubicBezTo>
                    <a:cubicBezTo>
                      <a:pt x="25228" y="3943"/>
                      <a:pt x="24723" y="2897"/>
                      <a:pt x="24082" y="1931"/>
                    </a:cubicBezTo>
                    <a:cubicBezTo>
                      <a:pt x="23767" y="1447"/>
                      <a:pt x="23385" y="1009"/>
                      <a:pt x="22935" y="638"/>
                    </a:cubicBezTo>
                    <a:cubicBezTo>
                      <a:pt x="22406" y="215"/>
                      <a:pt x="21861" y="1"/>
                      <a:pt x="21319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17"/>
              <p:cNvSpPr/>
              <p:nvPr/>
            </p:nvSpPr>
            <p:spPr>
              <a:xfrm>
                <a:off x="-4253362" y="4741344"/>
                <a:ext cx="282675" cy="241650"/>
              </a:xfrm>
              <a:custGeom>
                <a:avLst/>
                <a:gdLst/>
                <a:ahLst/>
                <a:cxnLst/>
                <a:rect l="l" t="t" r="r" b="b"/>
                <a:pathLst>
                  <a:path w="7538" h="6444" extrusionOk="0">
                    <a:moveTo>
                      <a:pt x="4296" y="349"/>
                    </a:moveTo>
                    <a:cubicBezTo>
                      <a:pt x="4309" y="349"/>
                      <a:pt x="4323" y="349"/>
                      <a:pt x="4337" y="349"/>
                    </a:cubicBezTo>
                    <a:cubicBezTo>
                      <a:pt x="5933" y="349"/>
                      <a:pt x="7226" y="1642"/>
                      <a:pt x="7204" y="3239"/>
                    </a:cubicBezTo>
                    <a:cubicBezTo>
                      <a:pt x="7181" y="4807"/>
                      <a:pt x="5900" y="6050"/>
                      <a:pt x="4352" y="6050"/>
                    </a:cubicBezTo>
                    <a:cubicBezTo>
                      <a:pt x="4324" y="6050"/>
                      <a:pt x="4297" y="6050"/>
                      <a:pt x="4269" y="6049"/>
                    </a:cubicBezTo>
                    <a:cubicBezTo>
                      <a:pt x="2695" y="6027"/>
                      <a:pt x="1447" y="4734"/>
                      <a:pt x="1481" y="3171"/>
                    </a:cubicBezTo>
                    <a:cubicBezTo>
                      <a:pt x="1481" y="1611"/>
                      <a:pt x="2752" y="349"/>
                      <a:pt x="4296" y="349"/>
                    </a:cubicBezTo>
                    <a:close/>
                    <a:moveTo>
                      <a:pt x="4312" y="1"/>
                    </a:moveTo>
                    <a:cubicBezTo>
                      <a:pt x="1443" y="1"/>
                      <a:pt x="0" y="3467"/>
                      <a:pt x="2032" y="5498"/>
                    </a:cubicBezTo>
                    <a:cubicBezTo>
                      <a:pt x="2685" y="6151"/>
                      <a:pt x="3490" y="6444"/>
                      <a:pt x="4280" y="6444"/>
                    </a:cubicBezTo>
                    <a:cubicBezTo>
                      <a:pt x="5940" y="6444"/>
                      <a:pt x="7537" y="5154"/>
                      <a:pt x="7530" y="3205"/>
                    </a:cubicBezTo>
                    <a:cubicBezTo>
                      <a:pt x="7518" y="1440"/>
                      <a:pt x="6091" y="12"/>
                      <a:pt x="4325" y="1"/>
                    </a:cubicBezTo>
                    <a:cubicBezTo>
                      <a:pt x="4321" y="1"/>
                      <a:pt x="4316" y="1"/>
                      <a:pt x="4312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17"/>
              <p:cNvSpPr/>
              <p:nvPr/>
            </p:nvSpPr>
            <p:spPr>
              <a:xfrm>
                <a:off x="-4095375" y="4784469"/>
                <a:ext cx="91500" cy="98813"/>
              </a:xfrm>
              <a:custGeom>
                <a:avLst/>
                <a:gdLst/>
                <a:ahLst/>
                <a:cxnLst/>
                <a:rect l="l" t="t" r="r" b="b"/>
                <a:pathLst>
                  <a:path w="2440" h="2635" extrusionOk="0">
                    <a:moveTo>
                      <a:pt x="219" y="0"/>
                    </a:moveTo>
                    <a:cubicBezTo>
                      <a:pt x="146" y="0"/>
                      <a:pt x="73" y="3"/>
                      <a:pt x="0" y="9"/>
                    </a:cubicBezTo>
                    <a:lnTo>
                      <a:pt x="0" y="88"/>
                    </a:lnTo>
                    <a:lnTo>
                      <a:pt x="416" y="234"/>
                    </a:lnTo>
                    <a:cubicBezTo>
                      <a:pt x="1259" y="515"/>
                      <a:pt x="1765" y="1099"/>
                      <a:pt x="1922" y="1976"/>
                    </a:cubicBezTo>
                    <a:cubicBezTo>
                      <a:pt x="1956" y="2122"/>
                      <a:pt x="1956" y="2280"/>
                      <a:pt x="1967" y="2437"/>
                    </a:cubicBezTo>
                    <a:cubicBezTo>
                      <a:pt x="1977" y="2536"/>
                      <a:pt x="1996" y="2634"/>
                      <a:pt x="2122" y="2634"/>
                    </a:cubicBezTo>
                    <a:cubicBezTo>
                      <a:pt x="2139" y="2634"/>
                      <a:pt x="2159" y="2632"/>
                      <a:pt x="2181" y="2628"/>
                    </a:cubicBezTo>
                    <a:cubicBezTo>
                      <a:pt x="2204" y="2595"/>
                      <a:pt x="2215" y="2572"/>
                      <a:pt x="2226" y="2561"/>
                    </a:cubicBezTo>
                    <a:cubicBezTo>
                      <a:pt x="2440" y="1459"/>
                      <a:pt x="1540" y="177"/>
                      <a:pt x="438" y="9"/>
                    </a:cubicBezTo>
                    <a:cubicBezTo>
                      <a:pt x="365" y="3"/>
                      <a:pt x="292" y="0"/>
                      <a:pt x="219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17"/>
              <p:cNvSpPr/>
              <p:nvPr/>
            </p:nvSpPr>
            <p:spPr>
              <a:xfrm>
                <a:off x="-4059975" y="4867419"/>
                <a:ext cx="27863" cy="52313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395" extrusionOk="0">
                    <a:moveTo>
                      <a:pt x="551" y="0"/>
                    </a:moveTo>
                    <a:cubicBezTo>
                      <a:pt x="484" y="236"/>
                      <a:pt x="405" y="473"/>
                      <a:pt x="349" y="709"/>
                    </a:cubicBezTo>
                    <a:cubicBezTo>
                      <a:pt x="281" y="945"/>
                      <a:pt x="0" y="1080"/>
                      <a:pt x="45" y="1394"/>
                    </a:cubicBezTo>
                    <a:cubicBezTo>
                      <a:pt x="383" y="1338"/>
                      <a:pt x="484" y="1091"/>
                      <a:pt x="585" y="844"/>
                    </a:cubicBezTo>
                    <a:cubicBezTo>
                      <a:pt x="720" y="585"/>
                      <a:pt x="742" y="281"/>
                      <a:pt x="641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" name="Google Shape;410;p17"/>
            <p:cNvGrpSpPr/>
            <p:nvPr/>
          </p:nvGrpSpPr>
          <p:grpSpPr>
            <a:xfrm>
              <a:off x="8831825" y="1629294"/>
              <a:ext cx="657300" cy="683175"/>
              <a:chOff x="-2334825" y="1085994"/>
              <a:chExt cx="657300" cy="683175"/>
            </a:xfrm>
          </p:grpSpPr>
          <p:sp>
            <p:nvSpPr>
              <p:cNvPr id="411" name="Google Shape;411;p17"/>
              <p:cNvSpPr/>
              <p:nvPr/>
            </p:nvSpPr>
            <p:spPr>
              <a:xfrm>
                <a:off x="-2309962" y="1136769"/>
                <a:ext cx="632438" cy="632400"/>
              </a:xfrm>
              <a:custGeom>
                <a:avLst/>
                <a:gdLst/>
                <a:ahLst/>
                <a:cxnLst/>
                <a:rect l="l" t="t" r="r" b="b"/>
                <a:pathLst>
                  <a:path w="16865" h="16864" extrusionOk="0">
                    <a:moveTo>
                      <a:pt x="8433" y="0"/>
                    </a:moveTo>
                    <a:cubicBezTo>
                      <a:pt x="3767" y="0"/>
                      <a:pt x="1" y="3766"/>
                      <a:pt x="1" y="8432"/>
                    </a:cubicBezTo>
                    <a:cubicBezTo>
                      <a:pt x="1" y="13086"/>
                      <a:pt x="3767" y="16864"/>
                      <a:pt x="8433" y="16864"/>
                    </a:cubicBezTo>
                    <a:cubicBezTo>
                      <a:pt x="13087" y="16864"/>
                      <a:pt x="16865" y="13086"/>
                      <a:pt x="16865" y="8432"/>
                    </a:cubicBezTo>
                    <a:cubicBezTo>
                      <a:pt x="16865" y="3766"/>
                      <a:pt x="13087" y="0"/>
                      <a:pt x="8433" y="0"/>
                    </a:cubicBezTo>
                    <a:close/>
                  </a:path>
                </a:pathLst>
              </a:custGeom>
              <a:solidFill>
                <a:srgbClr val="5089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17"/>
              <p:cNvSpPr/>
              <p:nvPr/>
            </p:nvSpPr>
            <p:spPr>
              <a:xfrm>
                <a:off x="-2334825" y="1085994"/>
                <a:ext cx="642975" cy="632850"/>
              </a:xfrm>
              <a:custGeom>
                <a:avLst/>
                <a:gdLst/>
                <a:ahLst/>
                <a:cxnLst/>
                <a:rect l="l" t="t" r="r" b="b"/>
                <a:pathLst>
                  <a:path w="17146" h="16876" extrusionOk="0">
                    <a:moveTo>
                      <a:pt x="8569" y="364"/>
                    </a:moveTo>
                    <a:cubicBezTo>
                      <a:pt x="12941" y="364"/>
                      <a:pt x="16550" y="3918"/>
                      <a:pt x="16594" y="8369"/>
                    </a:cubicBezTo>
                    <a:cubicBezTo>
                      <a:pt x="16651" y="12859"/>
                      <a:pt x="12941" y="16464"/>
                      <a:pt x="8565" y="16464"/>
                    </a:cubicBezTo>
                    <a:cubicBezTo>
                      <a:pt x="8558" y="16464"/>
                      <a:pt x="8552" y="16464"/>
                      <a:pt x="8545" y="16464"/>
                    </a:cubicBezTo>
                    <a:cubicBezTo>
                      <a:pt x="8505" y="16465"/>
                      <a:pt x="8465" y="16465"/>
                      <a:pt x="8425" y="16465"/>
                    </a:cubicBezTo>
                    <a:cubicBezTo>
                      <a:pt x="4138" y="16465"/>
                      <a:pt x="540" y="12893"/>
                      <a:pt x="495" y="8549"/>
                    </a:cubicBezTo>
                    <a:cubicBezTo>
                      <a:pt x="417" y="4086"/>
                      <a:pt x="4003" y="410"/>
                      <a:pt x="8466" y="365"/>
                    </a:cubicBezTo>
                    <a:cubicBezTo>
                      <a:pt x="8500" y="364"/>
                      <a:pt x="8535" y="364"/>
                      <a:pt x="8569" y="364"/>
                    </a:cubicBezTo>
                    <a:close/>
                    <a:moveTo>
                      <a:pt x="8525" y="1"/>
                    </a:moveTo>
                    <a:cubicBezTo>
                      <a:pt x="3945" y="1"/>
                      <a:pt x="179" y="3670"/>
                      <a:pt x="102" y="8279"/>
                    </a:cubicBezTo>
                    <a:cubicBezTo>
                      <a:pt x="1" y="12866"/>
                      <a:pt x="3598" y="16700"/>
                      <a:pt x="8196" y="16869"/>
                    </a:cubicBezTo>
                    <a:cubicBezTo>
                      <a:pt x="8312" y="16873"/>
                      <a:pt x="8427" y="16875"/>
                      <a:pt x="8541" y="16875"/>
                    </a:cubicBezTo>
                    <a:cubicBezTo>
                      <a:pt x="12958" y="16875"/>
                      <a:pt x="16713" y="13520"/>
                      <a:pt x="16943" y="8808"/>
                    </a:cubicBezTo>
                    <a:cubicBezTo>
                      <a:pt x="17145" y="4120"/>
                      <a:pt x="13480" y="162"/>
                      <a:pt x="8792" y="5"/>
                    </a:cubicBezTo>
                    <a:cubicBezTo>
                      <a:pt x="8703" y="2"/>
                      <a:pt x="8614" y="1"/>
                      <a:pt x="8525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" name="Google Shape;413;p17"/>
            <p:cNvSpPr/>
            <p:nvPr/>
          </p:nvSpPr>
          <p:spPr>
            <a:xfrm rot="-1725645">
              <a:off x="8202450" y="638693"/>
              <a:ext cx="540503" cy="508029"/>
            </a:xfrm>
            <a:custGeom>
              <a:avLst/>
              <a:gdLst/>
              <a:ahLst/>
              <a:cxnLst/>
              <a:rect l="l" t="t" r="r" b="b"/>
              <a:pathLst>
                <a:path w="14414" h="13548" fill="none" extrusionOk="0">
                  <a:moveTo>
                    <a:pt x="9579" y="13424"/>
                  </a:moveTo>
                  <a:cubicBezTo>
                    <a:pt x="7612" y="13131"/>
                    <a:pt x="6791" y="11850"/>
                    <a:pt x="7117" y="9612"/>
                  </a:cubicBezTo>
                  <a:lnTo>
                    <a:pt x="7859" y="4565"/>
                  </a:lnTo>
                  <a:lnTo>
                    <a:pt x="6004" y="4295"/>
                  </a:lnTo>
                  <a:lnTo>
                    <a:pt x="4835" y="12209"/>
                  </a:lnTo>
                  <a:cubicBezTo>
                    <a:pt x="4823" y="12299"/>
                    <a:pt x="4745" y="12378"/>
                    <a:pt x="4644" y="12389"/>
                  </a:cubicBezTo>
                  <a:cubicBezTo>
                    <a:pt x="4486" y="12389"/>
                    <a:pt x="4228" y="12401"/>
                    <a:pt x="3857" y="12401"/>
                  </a:cubicBezTo>
                  <a:cubicBezTo>
                    <a:pt x="3193" y="12412"/>
                    <a:pt x="2530" y="12311"/>
                    <a:pt x="1889" y="12120"/>
                  </a:cubicBezTo>
                  <a:cubicBezTo>
                    <a:pt x="1631" y="12041"/>
                    <a:pt x="1395" y="11895"/>
                    <a:pt x="1203" y="11704"/>
                  </a:cubicBezTo>
                  <a:cubicBezTo>
                    <a:pt x="1012" y="11512"/>
                    <a:pt x="877" y="11265"/>
                    <a:pt x="832" y="10995"/>
                  </a:cubicBezTo>
                  <a:cubicBezTo>
                    <a:pt x="776" y="10658"/>
                    <a:pt x="776" y="10321"/>
                    <a:pt x="832" y="9995"/>
                  </a:cubicBezTo>
                  <a:lnTo>
                    <a:pt x="1766" y="3665"/>
                  </a:lnTo>
                  <a:lnTo>
                    <a:pt x="416" y="3463"/>
                  </a:lnTo>
                  <a:cubicBezTo>
                    <a:pt x="338" y="3452"/>
                    <a:pt x="270" y="3395"/>
                    <a:pt x="248" y="3317"/>
                  </a:cubicBezTo>
                  <a:cubicBezTo>
                    <a:pt x="169" y="3081"/>
                    <a:pt x="102" y="2845"/>
                    <a:pt x="57" y="2586"/>
                  </a:cubicBezTo>
                  <a:cubicBezTo>
                    <a:pt x="0" y="2282"/>
                    <a:pt x="0" y="1956"/>
                    <a:pt x="45" y="1642"/>
                  </a:cubicBezTo>
                  <a:cubicBezTo>
                    <a:pt x="135" y="1023"/>
                    <a:pt x="349" y="585"/>
                    <a:pt x="686" y="337"/>
                  </a:cubicBezTo>
                  <a:cubicBezTo>
                    <a:pt x="1035" y="101"/>
                    <a:pt x="1462" y="0"/>
                    <a:pt x="1878" y="79"/>
                  </a:cubicBezTo>
                  <a:lnTo>
                    <a:pt x="13997" y="1855"/>
                  </a:lnTo>
                  <a:cubicBezTo>
                    <a:pt x="14076" y="1878"/>
                    <a:pt x="14132" y="1923"/>
                    <a:pt x="14166" y="2001"/>
                  </a:cubicBezTo>
                  <a:cubicBezTo>
                    <a:pt x="14245" y="2237"/>
                    <a:pt x="14312" y="2485"/>
                    <a:pt x="14346" y="2732"/>
                  </a:cubicBezTo>
                  <a:cubicBezTo>
                    <a:pt x="14402" y="3047"/>
                    <a:pt x="14413" y="3362"/>
                    <a:pt x="14368" y="3676"/>
                  </a:cubicBezTo>
                  <a:cubicBezTo>
                    <a:pt x="14267" y="4306"/>
                    <a:pt x="14054" y="4744"/>
                    <a:pt x="13716" y="4981"/>
                  </a:cubicBezTo>
                  <a:cubicBezTo>
                    <a:pt x="13379" y="5228"/>
                    <a:pt x="12952" y="5318"/>
                    <a:pt x="12536" y="5239"/>
                  </a:cubicBezTo>
                  <a:lnTo>
                    <a:pt x="12075" y="5172"/>
                  </a:lnTo>
                  <a:lnTo>
                    <a:pt x="11479" y="9286"/>
                  </a:lnTo>
                  <a:cubicBezTo>
                    <a:pt x="11412" y="9691"/>
                    <a:pt x="11457" y="9983"/>
                    <a:pt x="11591" y="10175"/>
                  </a:cubicBezTo>
                  <a:cubicBezTo>
                    <a:pt x="11726" y="10354"/>
                    <a:pt x="11974" y="10478"/>
                    <a:pt x="12345" y="10534"/>
                  </a:cubicBezTo>
                  <a:cubicBezTo>
                    <a:pt x="12446" y="10546"/>
                    <a:pt x="12513" y="10624"/>
                    <a:pt x="12525" y="10725"/>
                  </a:cubicBezTo>
                  <a:cubicBezTo>
                    <a:pt x="12547" y="11007"/>
                    <a:pt x="12536" y="11288"/>
                    <a:pt x="12502" y="11569"/>
                  </a:cubicBezTo>
                  <a:cubicBezTo>
                    <a:pt x="12412" y="12153"/>
                    <a:pt x="12109" y="12670"/>
                    <a:pt x="11636" y="13030"/>
                  </a:cubicBezTo>
                  <a:cubicBezTo>
                    <a:pt x="11164" y="13424"/>
                    <a:pt x="10478" y="13547"/>
                    <a:pt x="9579" y="13424"/>
                  </a:cubicBezTo>
                  <a:close/>
                </a:path>
              </a:pathLst>
            </a:custGeom>
            <a:noFill/>
            <a:ln w="106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7"/>
            <p:cNvSpPr/>
            <p:nvPr/>
          </p:nvSpPr>
          <p:spPr>
            <a:xfrm rot="-2262569">
              <a:off x="125625" y="3159673"/>
              <a:ext cx="409431" cy="439356"/>
            </a:xfrm>
            <a:custGeom>
              <a:avLst/>
              <a:gdLst/>
              <a:ahLst/>
              <a:cxnLst/>
              <a:rect l="l" t="t" r="r" b="b"/>
              <a:pathLst>
                <a:path w="10918" h="11716" fill="none" extrusionOk="0">
                  <a:moveTo>
                    <a:pt x="6251" y="11704"/>
                  </a:moveTo>
                  <a:cubicBezTo>
                    <a:pt x="5431" y="11704"/>
                    <a:pt x="4475" y="11501"/>
                    <a:pt x="3396" y="11085"/>
                  </a:cubicBezTo>
                  <a:cubicBezTo>
                    <a:pt x="3227" y="11018"/>
                    <a:pt x="3025" y="10928"/>
                    <a:pt x="2777" y="10816"/>
                  </a:cubicBezTo>
                  <a:cubicBezTo>
                    <a:pt x="2530" y="10714"/>
                    <a:pt x="2305" y="10602"/>
                    <a:pt x="2058" y="10467"/>
                  </a:cubicBezTo>
                  <a:cubicBezTo>
                    <a:pt x="1811" y="10332"/>
                    <a:pt x="1575" y="10197"/>
                    <a:pt x="1338" y="10040"/>
                  </a:cubicBezTo>
                  <a:cubicBezTo>
                    <a:pt x="1114" y="9905"/>
                    <a:pt x="900" y="9748"/>
                    <a:pt x="709" y="9568"/>
                  </a:cubicBezTo>
                  <a:cubicBezTo>
                    <a:pt x="169" y="9073"/>
                    <a:pt x="1" y="8488"/>
                    <a:pt x="248" y="7881"/>
                  </a:cubicBezTo>
                  <a:lnTo>
                    <a:pt x="3059" y="675"/>
                  </a:lnTo>
                  <a:cubicBezTo>
                    <a:pt x="3137" y="439"/>
                    <a:pt x="3306" y="236"/>
                    <a:pt x="3542" y="124"/>
                  </a:cubicBezTo>
                  <a:cubicBezTo>
                    <a:pt x="3756" y="34"/>
                    <a:pt x="3992" y="0"/>
                    <a:pt x="4228" y="12"/>
                  </a:cubicBezTo>
                  <a:cubicBezTo>
                    <a:pt x="4722" y="45"/>
                    <a:pt x="5217" y="124"/>
                    <a:pt x="5701" y="270"/>
                  </a:cubicBezTo>
                  <a:cubicBezTo>
                    <a:pt x="6263" y="428"/>
                    <a:pt x="6825" y="608"/>
                    <a:pt x="7364" y="821"/>
                  </a:cubicBezTo>
                  <a:cubicBezTo>
                    <a:pt x="8714" y="1350"/>
                    <a:pt x="9680" y="1990"/>
                    <a:pt x="10242" y="2744"/>
                  </a:cubicBezTo>
                  <a:cubicBezTo>
                    <a:pt x="10816" y="3519"/>
                    <a:pt x="10917" y="4419"/>
                    <a:pt x="10535" y="5408"/>
                  </a:cubicBezTo>
                  <a:cubicBezTo>
                    <a:pt x="10355" y="5891"/>
                    <a:pt x="10018" y="6296"/>
                    <a:pt x="9579" y="6555"/>
                  </a:cubicBezTo>
                  <a:cubicBezTo>
                    <a:pt x="9287" y="6723"/>
                    <a:pt x="8961" y="6825"/>
                    <a:pt x="8635" y="6870"/>
                  </a:cubicBezTo>
                  <a:cubicBezTo>
                    <a:pt x="8916" y="7162"/>
                    <a:pt x="9141" y="7510"/>
                    <a:pt x="9276" y="7893"/>
                  </a:cubicBezTo>
                  <a:cubicBezTo>
                    <a:pt x="9489" y="8477"/>
                    <a:pt x="9478" y="9118"/>
                    <a:pt x="9242" y="9680"/>
                  </a:cubicBezTo>
                  <a:cubicBezTo>
                    <a:pt x="8815" y="10771"/>
                    <a:pt x="8084" y="11423"/>
                    <a:pt x="7072" y="11636"/>
                  </a:cubicBezTo>
                  <a:cubicBezTo>
                    <a:pt x="6802" y="11681"/>
                    <a:pt x="6521" y="11715"/>
                    <a:pt x="6251" y="11704"/>
                  </a:cubicBezTo>
                  <a:close/>
                  <a:moveTo>
                    <a:pt x="5318" y="9275"/>
                  </a:moveTo>
                  <a:cubicBezTo>
                    <a:pt x="5003" y="9275"/>
                    <a:pt x="4689" y="9208"/>
                    <a:pt x="4408" y="9096"/>
                  </a:cubicBezTo>
                  <a:cubicBezTo>
                    <a:pt x="4205" y="9017"/>
                    <a:pt x="3980" y="8916"/>
                    <a:pt x="3756" y="8814"/>
                  </a:cubicBezTo>
                  <a:cubicBezTo>
                    <a:pt x="3553" y="8725"/>
                    <a:pt x="3373" y="8612"/>
                    <a:pt x="3193" y="8488"/>
                  </a:cubicBezTo>
                  <a:cubicBezTo>
                    <a:pt x="3115" y="8432"/>
                    <a:pt x="3092" y="8331"/>
                    <a:pt x="3126" y="8241"/>
                  </a:cubicBezTo>
                  <a:lnTo>
                    <a:pt x="3857" y="6364"/>
                  </a:lnTo>
                  <a:cubicBezTo>
                    <a:pt x="3879" y="6307"/>
                    <a:pt x="3924" y="6262"/>
                    <a:pt x="3969" y="6240"/>
                  </a:cubicBezTo>
                  <a:cubicBezTo>
                    <a:pt x="4025" y="6217"/>
                    <a:pt x="4082" y="6217"/>
                    <a:pt x="4138" y="6240"/>
                  </a:cubicBezTo>
                  <a:lnTo>
                    <a:pt x="5397" y="6735"/>
                  </a:lnTo>
                  <a:cubicBezTo>
                    <a:pt x="5903" y="6937"/>
                    <a:pt x="6240" y="7162"/>
                    <a:pt x="6443" y="7432"/>
                  </a:cubicBezTo>
                  <a:cubicBezTo>
                    <a:pt x="6656" y="7724"/>
                    <a:pt x="6679" y="8072"/>
                    <a:pt x="6521" y="8488"/>
                  </a:cubicBezTo>
                  <a:cubicBezTo>
                    <a:pt x="6398" y="8882"/>
                    <a:pt x="6060" y="9174"/>
                    <a:pt x="5644" y="9253"/>
                  </a:cubicBezTo>
                  <a:cubicBezTo>
                    <a:pt x="5532" y="9264"/>
                    <a:pt x="5419" y="9275"/>
                    <a:pt x="5318" y="9275"/>
                  </a:cubicBezTo>
                  <a:close/>
                  <a:moveTo>
                    <a:pt x="6679" y="5374"/>
                  </a:moveTo>
                  <a:cubicBezTo>
                    <a:pt x="6386" y="5363"/>
                    <a:pt x="6105" y="5296"/>
                    <a:pt x="5835" y="5183"/>
                  </a:cubicBezTo>
                  <a:lnTo>
                    <a:pt x="4711" y="4745"/>
                  </a:lnTo>
                  <a:cubicBezTo>
                    <a:pt x="4655" y="4722"/>
                    <a:pt x="4621" y="4689"/>
                    <a:pt x="4599" y="4632"/>
                  </a:cubicBezTo>
                  <a:cubicBezTo>
                    <a:pt x="4576" y="4587"/>
                    <a:pt x="4576" y="4531"/>
                    <a:pt x="4599" y="4475"/>
                  </a:cubicBezTo>
                  <a:lnTo>
                    <a:pt x="5296" y="2654"/>
                  </a:lnTo>
                  <a:cubicBezTo>
                    <a:pt x="5330" y="2564"/>
                    <a:pt x="5431" y="2507"/>
                    <a:pt x="5532" y="2530"/>
                  </a:cubicBezTo>
                  <a:cubicBezTo>
                    <a:pt x="5712" y="2564"/>
                    <a:pt x="5880" y="2609"/>
                    <a:pt x="6049" y="2665"/>
                  </a:cubicBezTo>
                  <a:cubicBezTo>
                    <a:pt x="6251" y="2732"/>
                    <a:pt x="6443" y="2811"/>
                    <a:pt x="6600" y="2856"/>
                  </a:cubicBezTo>
                  <a:cubicBezTo>
                    <a:pt x="7106" y="3058"/>
                    <a:pt x="7443" y="3294"/>
                    <a:pt x="7645" y="3598"/>
                  </a:cubicBezTo>
                  <a:cubicBezTo>
                    <a:pt x="7848" y="3879"/>
                    <a:pt x="7882" y="4261"/>
                    <a:pt x="7747" y="4587"/>
                  </a:cubicBezTo>
                  <a:cubicBezTo>
                    <a:pt x="7612" y="5060"/>
                    <a:pt x="7173" y="5374"/>
                    <a:pt x="6679" y="5374"/>
                  </a:cubicBezTo>
                  <a:close/>
                </a:path>
              </a:pathLst>
            </a:custGeom>
            <a:noFill/>
            <a:ln w="106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5" name="Google Shape;415;p17"/>
            <p:cNvGrpSpPr/>
            <p:nvPr/>
          </p:nvGrpSpPr>
          <p:grpSpPr>
            <a:xfrm>
              <a:off x="-6" y="4093163"/>
              <a:ext cx="1733588" cy="1984163"/>
              <a:chOff x="2934919" y="-844012"/>
              <a:chExt cx="1733588" cy="1984163"/>
            </a:xfrm>
          </p:grpSpPr>
          <p:sp>
            <p:nvSpPr>
              <p:cNvPr id="416" name="Google Shape;416;p17"/>
              <p:cNvSpPr/>
              <p:nvPr/>
            </p:nvSpPr>
            <p:spPr>
              <a:xfrm>
                <a:off x="2978006" y="-844012"/>
                <a:ext cx="1690500" cy="1984163"/>
              </a:xfrm>
              <a:custGeom>
                <a:avLst/>
                <a:gdLst/>
                <a:ahLst/>
                <a:cxnLst/>
                <a:rect l="l" t="t" r="r" b="b"/>
                <a:pathLst>
                  <a:path w="45080" h="52911" fill="none" extrusionOk="0">
                    <a:moveTo>
                      <a:pt x="2031" y="39911"/>
                    </a:moveTo>
                    <a:cubicBezTo>
                      <a:pt x="2880" y="40201"/>
                      <a:pt x="2482" y="41480"/>
                      <a:pt x="1612" y="41244"/>
                    </a:cubicBezTo>
                    <a:lnTo>
                      <a:pt x="656" y="40943"/>
                    </a:lnTo>
                    <a:lnTo>
                      <a:pt x="1" y="43070"/>
                    </a:lnTo>
                    <a:lnTo>
                      <a:pt x="31704" y="52911"/>
                    </a:lnTo>
                    <a:lnTo>
                      <a:pt x="45080" y="9841"/>
                    </a:lnTo>
                    <a:lnTo>
                      <a:pt x="13365" y="0"/>
                    </a:lnTo>
                    <a:lnTo>
                      <a:pt x="12721" y="2127"/>
                    </a:lnTo>
                    <a:lnTo>
                      <a:pt x="13666" y="2417"/>
                    </a:lnTo>
                    <a:cubicBezTo>
                      <a:pt x="14031" y="2536"/>
                      <a:pt x="14236" y="2922"/>
                      <a:pt x="14128" y="3288"/>
                    </a:cubicBezTo>
                    <a:cubicBezTo>
                      <a:pt x="14010" y="3653"/>
                      <a:pt x="13623" y="3857"/>
                      <a:pt x="13258" y="3750"/>
                    </a:cubicBezTo>
                    <a:lnTo>
                      <a:pt x="12302" y="3449"/>
                    </a:lnTo>
                    <a:lnTo>
                      <a:pt x="11743" y="5243"/>
                    </a:lnTo>
                    <a:lnTo>
                      <a:pt x="12699" y="5544"/>
                    </a:lnTo>
                    <a:cubicBezTo>
                      <a:pt x="13065" y="5662"/>
                      <a:pt x="13269" y="6049"/>
                      <a:pt x="13151" y="6414"/>
                    </a:cubicBezTo>
                    <a:cubicBezTo>
                      <a:pt x="13043" y="6779"/>
                      <a:pt x="12646" y="6983"/>
                      <a:pt x="12280" y="6876"/>
                    </a:cubicBezTo>
                    <a:lnTo>
                      <a:pt x="11335" y="6575"/>
                    </a:lnTo>
                    <a:lnTo>
                      <a:pt x="10776" y="8369"/>
                    </a:lnTo>
                    <a:lnTo>
                      <a:pt x="11722" y="8670"/>
                    </a:lnTo>
                    <a:cubicBezTo>
                      <a:pt x="12098" y="8788"/>
                      <a:pt x="12302" y="9175"/>
                      <a:pt x="12184" y="9540"/>
                    </a:cubicBezTo>
                    <a:cubicBezTo>
                      <a:pt x="12076" y="9905"/>
                      <a:pt x="11679" y="10120"/>
                      <a:pt x="11313" y="10002"/>
                    </a:cubicBezTo>
                    <a:lnTo>
                      <a:pt x="10357" y="9701"/>
                    </a:lnTo>
                    <a:lnTo>
                      <a:pt x="9799" y="11506"/>
                    </a:lnTo>
                    <a:lnTo>
                      <a:pt x="10755" y="11796"/>
                    </a:lnTo>
                    <a:cubicBezTo>
                      <a:pt x="11593" y="12097"/>
                      <a:pt x="11206" y="13354"/>
                      <a:pt x="10347" y="13128"/>
                    </a:cubicBezTo>
                    <a:lnTo>
                      <a:pt x="9390" y="12828"/>
                    </a:lnTo>
                    <a:lnTo>
                      <a:pt x="8832" y="14622"/>
                    </a:lnTo>
                    <a:lnTo>
                      <a:pt x="9788" y="14912"/>
                    </a:lnTo>
                    <a:cubicBezTo>
                      <a:pt x="10153" y="15030"/>
                      <a:pt x="10357" y="15417"/>
                      <a:pt x="10239" y="15782"/>
                    </a:cubicBezTo>
                    <a:cubicBezTo>
                      <a:pt x="10132" y="16147"/>
                      <a:pt x="9734" y="16351"/>
                      <a:pt x="9369" y="16244"/>
                    </a:cubicBezTo>
                    <a:lnTo>
                      <a:pt x="8423" y="15943"/>
                    </a:lnTo>
                    <a:lnTo>
                      <a:pt x="7865" y="17748"/>
                    </a:lnTo>
                    <a:lnTo>
                      <a:pt x="8810" y="18038"/>
                    </a:lnTo>
                    <a:cubicBezTo>
                      <a:pt x="9175" y="18156"/>
                      <a:pt x="9390" y="18543"/>
                      <a:pt x="9272" y="18908"/>
                    </a:cubicBezTo>
                    <a:cubicBezTo>
                      <a:pt x="9154" y="19274"/>
                      <a:pt x="8767" y="19478"/>
                      <a:pt x="8402" y="19370"/>
                    </a:cubicBezTo>
                    <a:lnTo>
                      <a:pt x="7446" y="19069"/>
                    </a:lnTo>
                    <a:lnTo>
                      <a:pt x="6887" y="20874"/>
                    </a:lnTo>
                    <a:lnTo>
                      <a:pt x="7843" y="21164"/>
                    </a:lnTo>
                    <a:cubicBezTo>
                      <a:pt x="8209" y="21283"/>
                      <a:pt x="8413" y="21669"/>
                      <a:pt x="8305" y="22035"/>
                    </a:cubicBezTo>
                    <a:cubicBezTo>
                      <a:pt x="8187" y="22400"/>
                      <a:pt x="7800" y="22604"/>
                      <a:pt x="7435" y="22497"/>
                    </a:cubicBezTo>
                    <a:lnTo>
                      <a:pt x="6479" y="22196"/>
                    </a:lnTo>
                    <a:lnTo>
                      <a:pt x="5920" y="24001"/>
                    </a:lnTo>
                    <a:lnTo>
                      <a:pt x="6876" y="24291"/>
                    </a:lnTo>
                    <a:cubicBezTo>
                      <a:pt x="7252" y="24398"/>
                      <a:pt x="7467" y="24796"/>
                      <a:pt x="7349" y="25172"/>
                    </a:cubicBezTo>
                    <a:cubicBezTo>
                      <a:pt x="7242" y="25537"/>
                      <a:pt x="6833" y="25741"/>
                      <a:pt x="6468" y="25623"/>
                    </a:cubicBezTo>
                    <a:lnTo>
                      <a:pt x="5512" y="25322"/>
                    </a:lnTo>
                    <a:lnTo>
                      <a:pt x="4953" y="27116"/>
                    </a:lnTo>
                    <a:lnTo>
                      <a:pt x="5910" y="27417"/>
                    </a:lnTo>
                    <a:cubicBezTo>
                      <a:pt x="6275" y="27524"/>
                      <a:pt x="6479" y="27922"/>
                      <a:pt x="6361" y="28287"/>
                    </a:cubicBezTo>
                    <a:cubicBezTo>
                      <a:pt x="6253" y="28652"/>
                      <a:pt x="5856" y="28857"/>
                      <a:pt x="5491" y="28738"/>
                    </a:cubicBezTo>
                    <a:lnTo>
                      <a:pt x="4534" y="28448"/>
                    </a:lnTo>
                    <a:lnTo>
                      <a:pt x="3986" y="30242"/>
                    </a:lnTo>
                    <a:lnTo>
                      <a:pt x="4943" y="30543"/>
                    </a:lnTo>
                    <a:cubicBezTo>
                      <a:pt x="5308" y="30651"/>
                      <a:pt x="5512" y="31048"/>
                      <a:pt x="5394" y="31413"/>
                    </a:cubicBezTo>
                    <a:cubicBezTo>
                      <a:pt x="5286" y="31779"/>
                      <a:pt x="4900" y="31983"/>
                      <a:pt x="4534" y="31865"/>
                    </a:cubicBezTo>
                    <a:lnTo>
                      <a:pt x="3578" y="31575"/>
                    </a:lnTo>
                    <a:lnTo>
                      <a:pt x="3009" y="33369"/>
                    </a:lnTo>
                    <a:lnTo>
                      <a:pt x="3965" y="33670"/>
                    </a:lnTo>
                    <a:cubicBezTo>
                      <a:pt x="4330" y="33777"/>
                      <a:pt x="4534" y="34164"/>
                      <a:pt x="4427" y="34529"/>
                    </a:cubicBezTo>
                    <a:cubicBezTo>
                      <a:pt x="4309" y="34905"/>
                      <a:pt x="3922" y="35109"/>
                      <a:pt x="3557" y="34991"/>
                    </a:cubicBezTo>
                    <a:lnTo>
                      <a:pt x="2601" y="34701"/>
                    </a:lnTo>
                    <a:lnTo>
                      <a:pt x="2042" y="36495"/>
                    </a:lnTo>
                    <a:lnTo>
                      <a:pt x="2998" y="36796"/>
                    </a:lnTo>
                    <a:cubicBezTo>
                      <a:pt x="3363" y="36903"/>
                      <a:pt x="3568" y="37301"/>
                      <a:pt x="3449" y="37666"/>
                    </a:cubicBezTo>
                    <a:lnTo>
                      <a:pt x="3449" y="37666"/>
                    </a:lnTo>
                    <a:cubicBezTo>
                      <a:pt x="3331" y="38031"/>
                      <a:pt x="2944" y="38235"/>
                      <a:pt x="2579" y="38128"/>
                    </a:cubicBezTo>
                    <a:lnTo>
                      <a:pt x="1623" y="37827"/>
                    </a:lnTo>
                    <a:lnTo>
                      <a:pt x="1064" y="39621"/>
                    </a:lnTo>
                    <a:close/>
                    <a:moveTo>
                      <a:pt x="15460" y="10711"/>
                    </a:moveTo>
                    <a:lnTo>
                      <a:pt x="37291" y="17490"/>
                    </a:lnTo>
                    <a:lnTo>
                      <a:pt x="35733" y="22507"/>
                    </a:lnTo>
                    <a:lnTo>
                      <a:pt x="13892" y="15728"/>
                    </a:lnTo>
                    <a:close/>
                  </a:path>
                </a:pathLst>
              </a:custGeom>
              <a:noFill/>
              <a:ln w="102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417;p17"/>
              <p:cNvSpPr/>
              <p:nvPr/>
            </p:nvSpPr>
            <p:spPr>
              <a:xfrm>
                <a:off x="3498919" y="-442350"/>
                <a:ext cx="877088" cy="442388"/>
              </a:xfrm>
              <a:custGeom>
                <a:avLst/>
                <a:gdLst/>
                <a:ahLst/>
                <a:cxnLst/>
                <a:rect l="l" t="t" r="r" b="b"/>
                <a:pathLst>
                  <a:path w="23389" h="11797" fill="none" extrusionOk="0">
                    <a:moveTo>
                      <a:pt x="1" y="5017"/>
                    </a:moveTo>
                    <a:lnTo>
                      <a:pt x="1559" y="0"/>
                    </a:lnTo>
                    <a:lnTo>
                      <a:pt x="23389" y="6779"/>
                    </a:lnTo>
                    <a:lnTo>
                      <a:pt x="21842" y="11796"/>
                    </a:lnTo>
                    <a:close/>
                  </a:path>
                </a:pathLst>
              </a:custGeom>
              <a:noFill/>
              <a:ln w="995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17"/>
              <p:cNvSpPr/>
              <p:nvPr/>
            </p:nvSpPr>
            <p:spPr>
              <a:xfrm>
                <a:off x="3333769" y="-668775"/>
                <a:ext cx="141825" cy="86663"/>
              </a:xfrm>
              <a:custGeom>
                <a:avLst/>
                <a:gdLst/>
                <a:ahLst/>
                <a:cxnLst/>
                <a:rect l="l" t="t" r="r" b="b"/>
                <a:pathLst>
                  <a:path w="3782" h="2311" fill="none" extrusionOk="0">
                    <a:moveTo>
                      <a:pt x="3664" y="1741"/>
                    </a:moveTo>
                    <a:cubicBezTo>
                      <a:pt x="3782" y="1376"/>
                      <a:pt x="3578" y="989"/>
                      <a:pt x="3212" y="871"/>
                    </a:cubicBezTo>
                    <a:lnTo>
                      <a:pt x="2256" y="570"/>
                    </a:lnTo>
                    <a:lnTo>
                      <a:pt x="1300" y="280"/>
                    </a:lnTo>
                    <a:cubicBezTo>
                      <a:pt x="419" y="0"/>
                      <a:pt x="0" y="1333"/>
                      <a:pt x="892" y="1601"/>
                    </a:cubicBezTo>
                    <a:lnTo>
                      <a:pt x="1837" y="1902"/>
                    </a:lnTo>
                    <a:lnTo>
                      <a:pt x="2793" y="2203"/>
                    </a:lnTo>
                    <a:cubicBezTo>
                      <a:pt x="3159" y="2310"/>
                      <a:pt x="3545" y="2106"/>
                      <a:pt x="3664" y="1741"/>
                    </a:cubicBezTo>
                    <a:close/>
                  </a:path>
                </a:pathLst>
              </a:custGeom>
              <a:noFill/>
              <a:ln w="102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17"/>
              <p:cNvSpPr/>
              <p:nvPr/>
            </p:nvSpPr>
            <p:spPr>
              <a:xfrm>
                <a:off x="3369994" y="-786000"/>
                <a:ext cx="141863" cy="86625"/>
              </a:xfrm>
              <a:custGeom>
                <a:avLst/>
                <a:gdLst/>
                <a:ahLst/>
                <a:cxnLst/>
                <a:rect l="l" t="t" r="r" b="b"/>
                <a:pathLst>
                  <a:path w="3783" h="2310" fill="none" extrusionOk="0">
                    <a:moveTo>
                      <a:pt x="3664" y="1741"/>
                    </a:moveTo>
                    <a:cubicBezTo>
                      <a:pt x="3783" y="1375"/>
                      <a:pt x="3578" y="989"/>
                      <a:pt x="3213" y="870"/>
                    </a:cubicBezTo>
                    <a:lnTo>
                      <a:pt x="2268" y="580"/>
                    </a:lnTo>
                    <a:lnTo>
                      <a:pt x="1312" y="279"/>
                    </a:lnTo>
                    <a:cubicBezTo>
                      <a:pt x="420" y="0"/>
                      <a:pt x="1" y="1332"/>
                      <a:pt x="893" y="1612"/>
                    </a:cubicBezTo>
                    <a:lnTo>
                      <a:pt x="1849" y="1902"/>
                    </a:lnTo>
                    <a:lnTo>
                      <a:pt x="2794" y="2203"/>
                    </a:lnTo>
                    <a:cubicBezTo>
                      <a:pt x="3170" y="2310"/>
                      <a:pt x="3557" y="2106"/>
                      <a:pt x="3664" y="1741"/>
                    </a:cubicBezTo>
                    <a:close/>
                  </a:path>
                </a:pathLst>
              </a:custGeom>
              <a:noFill/>
              <a:ln w="102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17"/>
              <p:cNvSpPr/>
              <p:nvPr/>
            </p:nvSpPr>
            <p:spPr>
              <a:xfrm>
                <a:off x="3297506" y="-551550"/>
                <a:ext cx="141450" cy="86663"/>
              </a:xfrm>
              <a:custGeom>
                <a:avLst/>
                <a:gdLst/>
                <a:ahLst/>
                <a:cxnLst/>
                <a:rect l="l" t="t" r="r" b="b"/>
                <a:pathLst>
                  <a:path w="3772" h="2311" fill="none" extrusionOk="0">
                    <a:moveTo>
                      <a:pt x="3664" y="1741"/>
                    </a:moveTo>
                    <a:cubicBezTo>
                      <a:pt x="3771" y="1376"/>
                      <a:pt x="3567" y="989"/>
                      <a:pt x="3202" y="871"/>
                    </a:cubicBezTo>
                    <a:lnTo>
                      <a:pt x="2246" y="570"/>
                    </a:lnTo>
                    <a:lnTo>
                      <a:pt x="1289" y="280"/>
                    </a:lnTo>
                    <a:cubicBezTo>
                      <a:pt x="408" y="1"/>
                      <a:pt x="0" y="1333"/>
                      <a:pt x="881" y="1601"/>
                    </a:cubicBezTo>
                    <a:lnTo>
                      <a:pt x="1837" y="1902"/>
                    </a:lnTo>
                    <a:lnTo>
                      <a:pt x="2793" y="2203"/>
                    </a:lnTo>
                    <a:cubicBezTo>
                      <a:pt x="3159" y="2311"/>
                      <a:pt x="3545" y="2106"/>
                      <a:pt x="3664" y="1741"/>
                    </a:cubicBezTo>
                    <a:close/>
                  </a:path>
                </a:pathLst>
              </a:custGeom>
              <a:noFill/>
              <a:ln w="102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17"/>
              <p:cNvSpPr/>
              <p:nvPr/>
            </p:nvSpPr>
            <p:spPr>
              <a:xfrm>
                <a:off x="3262856" y="-432675"/>
                <a:ext cx="139838" cy="85013"/>
              </a:xfrm>
              <a:custGeom>
                <a:avLst/>
                <a:gdLst/>
                <a:ahLst/>
                <a:cxnLst/>
                <a:rect l="l" t="t" r="r" b="b"/>
                <a:pathLst>
                  <a:path w="3729" h="2267" fill="none" extrusionOk="0">
                    <a:moveTo>
                      <a:pt x="3621" y="1697"/>
                    </a:moveTo>
                    <a:cubicBezTo>
                      <a:pt x="3728" y="1332"/>
                      <a:pt x="3524" y="935"/>
                      <a:pt x="3159" y="827"/>
                    </a:cubicBezTo>
                    <a:lnTo>
                      <a:pt x="2203" y="526"/>
                    </a:lnTo>
                    <a:lnTo>
                      <a:pt x="1246" y="236"/>
                    </a:lnTo>
                    <a:cubicBezTo>
                      <a:pt x="387" y="0"/>
                      <a:pt x="0" y="1268"/>
                      <a:pt x="838" y="1558"/>
                    </a:cubicBezTo>
                    <a:lnTo>
                      <a:pt x="1794" y="1859"/>
                    </a:lnTo>
                    <a:lnTo>
                      <a:pt x="2751" y="2149"/>
                    </a:lnTo>
                    <a:cubicBezTo>
                      <a:pt x="3116" y="2267"/>
                      <a:pt x="3503" y="2063"/>
                      <a:pt x="3621" y="1697"/>
                    </a:cubicBezTo>
                    <a:close/>
                  </a:path>
                </a:pathLst>
              </a:custGeom>
              <a:noFill/>
              <a:ln w="102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17"/>
              <p:cNvSpPr/>
              <p:nvPr/>
            </p:nvSpPr>
            <p:spPr>
              <a:xfrm>
                <a:off x="3224981" y="-317062"/>
                <a:ext cx="141450" cy="86250"/>
              </a:xfrm>
              <a:custGeom>
                <a:avLst/>
                <a:gdLst/>
                <a:ahLst/>
                <a:cxnLst/>
                <a:rect l="l" t="t" r="r" b="b"/>
                <a:pathLst>
                  <a:path w="3772" h="2300" fill="none" extrusionOk="0">
                    <a:moveTo>
                      <a:pt x="3653" y="1741"/>
                    </a:moveTo>
                    <a:cubicBezTo>
                      <a:pt x="3771" y="1365"/>
                      <a:pt x="3567" y="978"/>
                      <a:pt x="3202" y="871"/>
                    </a:cubicBezTo>
                    <a:lnTo>
                      <a:pt x="2246" y="570"/>
                    </a:lnTo>
                    <a:lnTo>
                      <a:pt x="1300" y="269"/>
                    </a:lnTo>
                    <a:cubicBezTo>
                      <a:pt x="409" y="0"/>
                      <a:pt x="0" y="1322"/>
                      <a:pt x="881" y="1601"/>
                    </a:cubicBezTo>
                    <a:lnTo>
                      <a:pt x="1837" y="1891"/>
                    </a:lnTo>
                    <a:lnTo>
                      <a:pt x="2794" y="2192"/>
                    </a:lnTo>
                    <a:cubicBezTo>
                      <a:pt x="3159" y="2299"/>
                      <a:pt x="3546" y="2095"/>
                      <a:pt x="3653" y="1741"/>
                    </a:cubicBezTo>
                    <a:close/>
                  </a:path>
                </a:pathLst>
              </a:custGeom>
              <a:noFill/>
              <a:ln w="102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17"/>
              <p:cNvSpPr/>
              <p:nvPr/>
            </p:nvSpPr>
            <p:spPr>
              <a:xfrm>
                <a:off x="3188306" y="-199837"/>
                <a:ext cx="141450" cy="86250"/>
              </a:xfrm>
              <a:custGeom>
                <a:avLst/>
                <a:gdLst/>
                <a:ahLst/>
                <a:cxnLst/>
                <a:rect l="l" t="t" r="r" b="b"/>
                <a:pathLst>
                  <a:path w="3772" h="2300" fill="none" extrusionOk="0">
                    <a:moveTo>
                      <a:pt x="3664" y="1730"/>
                    </a:moveTo>
                    <a:cubicBezTo>
                      <a:pt x="3772" y="1365"/>
                      <a:pt x="3567" y="978"/>
                      <a:pt x="3202" y="860"/>
                    </a:cubicBezTo>
                    <a:lnTo>
                      <a:pt x="2257" y="570"/>
                    </a:lnTo>
                    <a:lnTo>
                      <a:pt x="1301" y="269"/>
                    </a:lnTo>
                    <a:cubicBezTo>
                      <a:pt x="409" y="1"/>
                      <a:pt x="1" y="1322"/>
                      <a:pt x="882" y="1601"/>
                    </a:cubicBezTo>
                    <a:lnTo>
                      <a:pt x="1838" y="1891"/>
                    </a:lnTo>
                    <a:lnTo>
                      <a:pt x="2794" y="2192"/>
                    </a:lnTo>
                    <a:cubicBezTo>
                      <a:pt x="3159" y="2300"/>
                      <a:pt x="3546" y="2096"/>
                      <a:pt x="3664" y="1730"/>
                    </a:cubicBezTo>
                    <a:close/>
                  </a:path>
                </a:pathLst>
              </a:custGeom>
              <a:noFill/>
              <a:ln w="102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17"/>
              <p:cNvSpPr/>
              <p:nvPr/>
            </p:nvSpPr>
            <p:spPr>
              <a:xfrm>
                <a:off x="3152044" y="-82612"/>
                <a:ext cx="141450" cy="86250"/>
              </a:xfrm>
              <a:custGeom>
                <a:avLst/>
                <a:gdLst/>
                <a:ahLst/>
                <a:cxnLst/>
                <a:rect l="l" t="t" r="r" b="b"/>
                <a:pathLst>
                  <a:path w="3772" h="2300" fill="none" extrusionOk="0">
                    <a:moveTo>
                      <a:pt x="3664" y="1731"/>
                    </a:moveTo>
                    <a:cubicBezTo>
                      <a:pt x="3772" y="1365"/>
                      <a:pt x="3568" y="979"/>
                      <a:pt x="3202" y="860"/>
                    </a:cubicBezTo>
                    <a:lnTo>
                      <a:pt x="2246" y="570"/>
                    </a:lnTo>
                    <a:lnTo>
                      <a:pt x="1301" y="270"/>
                    </a:lnTo>
                    <a:cubicBezTo>
                      <a:pt x="409" y="1"/>
                      <a:pt x="1" y="1322"/>
                      <a:pt x="882" y="1602"/>
                    </a:cubicBezTo>
                    <a:lnTo>
                      <a:pt x="1838" y="1892"/>
                    </a:lnTo>
                    <a:lnTo>
                      <a:pt x="2794" y="2193"/>
                    </a:lnTo>
                    <a:cubicBezTo>
                      <a:pt x="3159" y="2300"/>
                      <a:pt x="3546" y="2096"/>
                      <a:pt x="3664" y="1731"/>
                    </a:cubicBezTo>
                    <a:close/>
                  </a:path>
                </a:pathLst>
              </a:custGeom>
              <a:noFill/>
              <a:ln w="102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17"/>
              <p:cNvSpPr/>
              <p:nvPr/>
            </p:nvSpPr>
            <p:spPr>
              <a:xfrm>
                <a:off x="3117019" y="35850"/>
                <a:ext cx="140213" cy="85050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2268" fill="none" extrusionOk="0">
                    <a:moveTo>
                      <a:pt x="3631" y="1698"/>
                    </a:moveTo>
                    <a:cubicBezTo>
                      <a:pt x="3739" y="1333"/>
                      <a:pt x="3535" y="946"/>
                      <a:pt x="3169" y="828"/>
                    </a:cubicBezTo>
                    <a:lnTo>
                      <a:pt x="2213" y="538"/>
                    </a:lnTo>
                    <a:lnTo>
                      <a:pt x="1257" y="237"/>
                    </a:lnTo>
                    <a:cubicBezTo>
                      <a:pt x="387" y="0"/>
                      <a:pt x="0" y="1268"/>
                      <a:pt x="849" y="1569"/>
                    </a:cubicBezTo>
                    <a:lnTo>
                      <a:pt x="1805" y="1859"/>
                    </a:lnTo>
                    <a:lnTo>
                      <a:pt x="2761" y="2160"/>
                    </a:lnTo>
                    <a:cubicBezTo>
                      <a:pt x="3126" y="2267"/>
                      <a:pt x="3513" y="2063"/>
                      <a:pt x="3631" y="1698"/>
                    </a:cubicBezTo>
                    <a:close/>
                  </a:path>
                </a:pathLst>
              </a:custGeom>
              <a:noFill/>
              <a:ln w="102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17"/>
              <p:cNvSpPr/>
              <p:nvPr/>
            </p:nvSpPr>
            <p:spPr>
              <a:xfrm>
                <a:off x="3079144" y="151463"/>
                <a:ext cx="141825" cy="86663"/>
              </a:xfrm>
              <a:custGeom>
                <a:avLst/>
                <a:gdLst/>
                <a:ahLst/>
                <a:cxnLst/>
                <a:rect l="l" t="t" r="r" b="b"/>
                <a:pathLst>
                  <a:path w="3782" h="2311" fill="none" extrusionOk="0">
                    <a:moveTo>
                      <a:pt x="3664" y="1741"/>
                    </a:moveTo>
                    <a:cubicBezTo>
                      <a:pt x="3782" y="1376"/>
                      <a:pt x="3578" y="989"/>
                      <a:pt x="3213" y="871"/>
                    </a:cubicBezTo>
                    <a:lnTo>
                      <a:pt x="2256" y="570"/>
                    </a:lnTo>
                    <a:lnTo>
                      <a:pt x="1300" y="280"/>
                    </a:lnTo>
                    <a:cubicBezTo>
                      <a:pt x="419" y="1"/>
                      <a:pt x="0" y="1333"/>
                      <a:pt x="892" y="1602"/>
                    </a:cubicBezTo>
                    <a:lnTo>
                      <a:pt x="1848" y="1902"/>
                    </a:lnTo>
                    <a:lnTo>
                      <a:pt x="2794" y="2192"/>
                    </a:lnTo>
                    <a:cubicBezTo>
                      <a:pt x="3159" y="2311"/>
                      <a:pt x="3546" y="2106"/>
                      <a:pt x="3664" y="1741"/>
                    </a:cubicBezTo>
                    <a:close/>
                  </a:path>
                </a:pathLst>
              </a:custGeom>
              <a:noFill/>
              <a:ln w="102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17"/>
              <p:cNvSpPr/>
              <p:nvPr/>
            </p:nvSpPr>
            <p:spPr>
              <a:xfrm>
                <a:off x="3042881" y="268725"/>
                <a:ext cx="141450" cy="86625"/>
              </a:xfrm>
              <a:custGeom>
                <a:avLst/>
                <a:gdLst/>
                <a:ahLst/>
                <a:cxnLst/>
                <a:rect l="l" t="t" r="r" b="b"/>
                <a:pathLst>
                  <a:path w="3772" h="2310" fill="none" extrusionOk="0">
                    <a:moveTo>
                      <a:pt x="3664" y="1740"/>
                    </a:moveTo>
                    <a:cubicBezTo>
                      <a:pt x="3771" y="1375"/>
                      <a:pt x="3567" y="978"/>
                      <a:pt x="3202" y="870"/>
                    </a:cubicBezTo>
                    <a:lnTo>
                      <a:pt x="2256" y="569"/>
                    </a:lnTo>
                    <a:lnTo>
                      <a:pt x="1300" y="279"/>
                    </a:lnTo>
                    <a:cubicBezTo>
                      <a:pt x="409" y="0"/>
                      <a:pt x="0" y="1332"/>
                      <a:pt x="881" y="1601"/>
                    </a:cubicBezTo>
                    <a:lnTo>
                      <a:pt x="1838" y="1902"/>
                    </a:lnTo>
                    <a:lnTo>
                      <a:pt x="2794" y="2192"/>
                    </a:lnTo>
                    <a:cubicBezTo>
                      <a:pt x="3159" y="2310"/>
                      <a:pt x="3546" y="2106"/>
                      <a:pt x="3664" y="1740"/>
                    </a:cubicBezTo>
                    <a:close/>
                  </a:path>
                </a:pathLst>
              </a:custGeom>
              <a:noFill/>
              <a:ln w="102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17"/>
              <p:cNvSpPr/>
              <p:nvPr/>
            </p:nvSpPr>
            <p:spPr>
              <a:xfrm>
                <a:off x="3006619" y="385950"/>
                <a:ext cx="141450" cy="86663"/>
              </a:xfrm>
              <a:custGeom>
                <a:avLst/>
                <a:gdLst/>
                <a:ahLst/>
                <a:cxnLst/>
                <a:rect l="l" t="t" r="r" b="b"/>
                <a:pathLst>
                  <a:path w="3772" h="2311" fill="none" extrusionOk="0">
                    <a:moveTo>
                      <a:pt x="3664" y="1741"/>
                    </a:moveTo>
                    <a:cubicBezTo>
                      <a:pt x="3771" y="1365"/>
                      <a:pt x="3567" y="978"/>
                      <a:pt x="3202" y="871"/>
                    </a:cubicBezTo>
                    <a:lnTo>
                      <a:pt x="2246" y="570"/>
                    </a:lnTo>
                    <a:lnTo>
                      <a:pt x="1290" y="280"/>
                    </a:lnTo>
                    <a:cubicBezTo>
                      <a:pt x="409" y="0"/>
                      <a:pt x="1" y="1333"/>
                      <a:pt x="881" y="1601"/>
                    </a:cubicBezTo>
                    <a:lnTo>
                      <a:pt x="1838" y="1902"/>
                    </a:lnTo>
                    <a:lnTo>
                      <a:pt x="2794" y="2192"/>
                    </a:lnTo>
                    <a:cubicBezTo>
                      <a:pt x="3159" y="2310"/>
                      <a:pt x="3546" y="2106"/>
                      <a:pt x="3664" y="1741"/>
                    </a:cubicBezTo>
                    <a:close/>
                  </a:path>
                </a:pathLst>
              </a:custGeom>
              <a:noFill/>
              <a:ln w="102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17"/>
              <p:cNvSpPr/>
              <p:nvPr/>
            </p:nvSpPr>
            <p:spPr>
              <a:xfrm>
                <a:off x="2981644" y="509213"/>
                <a:ext cx="129750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3460" h="2150" fill="none" extrusionOk="0">
                    <a:moveTo>
                      <a:pt x="3352" y="1580"/>
                    </a:moveTo>
                    <a:lnTo>
                      <a:pt x="3352" y="1580"/>
                    </a:lnTo>
                    <a:cubicBezTo>
                      <a:pt x="3460" y="1215"/>
                      <a:pt x="3256" y="828"/>
                      <a:pt x="2890" y="710"/>
                    </a:cubicBezTo>
                    <a:lnTo>
                      <a:pt x="1945" y="420"/>
                    </a:lnTo>
                    <a:lnTo>
                      <a:pt x="989" y="119"/>
                    </a:lnTo>
                    <a:cubicBezTo>
                      <a:pt x="624" y="1"/>
                      <a:pt x="237" y="205"/>
                      <a:pt x="119" y="581"/>
                    </a:cubicBezTo>
                    <a:lnTo>
                      <a:pt x="119" y="581"/>
                    </a:lnTo>
                    <a:cubicBezTo>
                      <a:pt x="0" y="946"/>
                      <a:pt x="205" y="1333"/>
                      <a:pt x="581" y="1451"/>
                    </a:cubicBezTo>
                    <a:lnTo>
                      <a:pt x="1526" y="1741"/>
                    </a:lnTo>
                    <a:lnTo>
                      <a:pt x="2482" y="2042"/>
                    </a:lnTo>
                    <a:cubicBezTo>
                      <a:pt x="2847" y="2149"/>
                      <a:pt x="3234" y="1945"/>
                      <a:pt x="3352" y="1580"/>
                    </a:cubicBezTo>
                    <a:close/>
                  </a:path>
                </a:pathLst>
              </a:custGeom>
              <a:noFill/>
              <a:ln w="102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17"/>
              <p:cNvSpPr/>
              <p:nvPr/>
            </p:nvSpPr>
            <p:spPr>
              <a:xfrm>
                <a:off x="2934919" y="621638"/>
                <a:ext cx="140625" cy="85050"/>
              </a:xfrm>
              <a:custGeom>
                <a:avLst/>
                <a:gdLst/>
                <a:ahLst/>
                <a:cxnLst/>
                <a:rect l="l" t="t" r="r" b="b"/>
                <a:pathLst>
                  <a:path w="3750" h="2268" fill="none" extrusionOk="0">
                    <a:moveTo>
                      <a:pt x="3631" y="1698"/>
                    </a:moveTo>
                    <a:cubicBezTo>
                      <a:pt x="3750" y="1332"/>
                      <a:pt x="3545" y="946"/>
                      <a:pt x="3180" y="827"/>
                    </a:cubicBezTo>
                    <a:lnTo>
                      <a:pt x="2224" y="537"/>
                    </a:lnTo>
                    <a:lnTo>
                      <a:pt x="1268" y="237"/>
                    </a:lnTo>
                    <a:cubicBezTo>
                      <a:pt x="398" y="0"/>
                      <a:pt x="0" y="1279"/>
                      <a:pt x="849" y="1569"/>
                    </a:cubicBezTo>
                    <a:lnTo>
                      <a:pt x="1805" y="1859"/>
                    </a:lnTo>
                    <a:lnTo>
                      <a:pt x="2761" y="2160"/>
                    </a:lnTo>
                    <a:cubicBezTo>
                      <a:pt x="3126" y="2267"/>
                      <a:pt x="3513" y="2063"/>
                      <a:pt x="3631" y="1698"/>
                    </a:cubicBezTo>
                    <a:close/>
                  </a:path>
                </a:pathLst>
              </a:custGeom>
              <a:noFill/>
              <a:ln w="102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úmero grande 1">
  <p:cSld name="BIG_NUMBER_1">
    <p:bg>
      <p:bgPr>
        <a:solidFill>
          <a:schemeClr val="accent2"/>
        </a:solidFill>
        <a:effectLst/>
      </p:bgPr>
    </p:bg>
    <p:spTree>
      <p:nvGrpSpPr>
        <p:cNvPr id="1" name="Shape 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" name="Google Shape;432;p18"/>
          <p:cNvSpPr/>
          <p:nvPr/>
        </p:nvSpPr>
        <p:spPr>
          <a:xfrm>
            <a:off x="735100" y="3185500"/>
            <a:ext cx="3481200" cy="597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" name="Google Shape;433;p18"/>
          <p:cNvSpPr/>
          <p:nvPr/>
        </p:nvSpPr>
        <p:spPr>
          <a:xfrm>
            <a:off x="4939525" y="3185500"/>
            <a:ext cx="3481200" cy="597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" name="Google Shape;434;p18"/>
          <p:cNvSpPr/>
          <p:nvPr/>
        </p:nvSpPr>
        <p:spPr>
          <a:xfrm>
            <a:off x="811300" y="3109300"/>
            <a:ext cx="3481200" cy="5979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" name="Google Shape;435;p18"/>
          <p:cNvSpPr/>
          <p:nvPr/>
        </p:nvSpPr>
        <p:spPr>
          <a:xfrm>
            <a:off x="5015725" y="3109300"/>
            <a:ext cx="3481200" cy="5979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" name="Google Shape;436;p18"/>
          <p:cNvSpPr txBox="1">
            <a:spLocks noGrp="1"/>
          </p:cNvSpPr>
          <p:nvPr>
            <p:ph type="title" hasCustomPrompt="1"/>
          </p:nvPr>
        </p:nvSpPr>
        <p:spPr>
          <a:xfrm>
            <a:off x="726600" y="997200"/>
            <a:ext cx="7690800" cy="12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72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 b="1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 b="1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 b="1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 b="1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 b="1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 b="1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 b="1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 b="1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37" name="Google Shape;437;p18"/>
          <p:cNvSpPr txBox="1">
            <a:spLocks noGrp="1"/>
          </p:cNvSpPr>
          <p:nvPr>
            <p:ph type="subTitle" idx="1"/>
          </p:nvPr>
        </p:nvSpPr>
        <p:spPr>
          <a:xfrm>
            <a:off x="1589700" y="2123630"/>
            <a:ext cx="5964600" cy="39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600">
                <a:solidFill>
                  <a:srgbClr val="21212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9pPr>
          </a:lstStyle>
          <a:p>
            <a:endParaRPr/>
          </a:p>
        </p:txBody>
      </p:sp>
      <p:sp>
        <p:nvSpPr>
          <p:cNvPr id="438" name="Google Shape;438;p18"/>
          <p:cNvSpPr txBox="1">
            <a:spLocks noGrp="1"/>
          </p:cNvSpPr>
          <p:nvPr>
            <p:ph type="subTitle" idx="2"/>
          </p:nvPr>
        </p:nvSpPr>
        <p:spPr>
          <a:xfrm>
            <a:off x="731852" y="3843241"/>
            <a:ext cx="34812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600">
                <a:solidFill>
                  <a:srgbClr val="21212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9pPr>
          </a:lstStyle>
          <a:p>
            <a:endParaRPr/>
          </a:p>
        </p:txBody>
      </p:sp>
      <p:sp>
        <p:nvSpPr>
          <p:cNvPr id="439" name="Google Shape;439;p18"/>
          <p:cNvSpPr txBox="1">
            <a:spLocks noGrp="1"/>
          </p:cNvSpPr>
          <p:nvPr>
            <p:ph type="subTitle" idx="3"/>
          </p:nvPr>
        </p:nvSpPr>
        <p:spPr>
          <a:xfrm>
            <a:off x="4936277" y="3843241"/>
            <a:ext cx="34812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600">
                <a:solidFill>
                  <a:srgbClr val="21212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200"/>
              <a:buNone/>
              <a:defRPr sz="1200">
                <a:solidFill>
                  <a:srgbClr val="212121"/>
                </a:solidFill>
              </a:defRPr>
            </a:lvl9pPr>
          </a:lstStyle>
          <a:p>
            <a:endParaRPr/>
          </a:p>
        </p:txBody>
      </p:sp>
      <p:sp>
        <p:nvSpPr>
          <p:cNvPr id="440" name="Google Shape;440;p18"/>
          <p:cNvSpPr txBox="1">
            <a:spLocks noGrp="1"/>
          </p:cNvSpPr>
          <p:nvPr>
            <p:ph type="title" idx="4" hasCustomPrompt="1"/>
          </p:nvPr>
        </p:nvSpPr>
        <p:spPr>
          <a:xfrm>
            <a:off x="819750" y="3185500"/>
            <a:ext cx="3393300" cy="521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 b="1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41" name="Google Shape;441;p18"/>
          <p:cNvSpPr txBox="1">
            <a:spLocks noGrp="1"/>
          </p:cNvSpPr>
          <p:nvPr>
            <p:ph type="title" idx="5" hasCustomPrompt="1"/>
          </p:nvPr>
        </p:nvSpPr>
        <p:spPr>
          <a:xfrm>
            <a:off x="5024175" y="3185500"/>
            <a:ext cx="3393300" cy="521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 b="1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442" name="Google Shape;442;p18"/>
          <p:cNvGrpSpPr/>
          <p:nvPr/>
        </p:nvGrpSpPr>
        <p:grpSpPr>
          <a:xfrm>
            <a:off x="-260337" y="-500188"/>
            <a:ext cx="10018430" cy="3213223"/>
            <a:chOff x="-260337" y="-500188"/>
            <a:chExt cx="10018430" cy="3213223"/>
          </a:xfrm>
        </p:grpSpPr>
        <p:sp>
          <p:nvSpPr>
            <p:cNvPr id="443" name="Google Shape;443;p18"/>
            <p:cNvSpPr/>
            <p:nvPr/>
          </p:nvSpPr>
          <p:spPr>
            <a:xfrm>
              <a:off x="8250850" y="539994"/>
              <a:ext cx="510975" cy="519300"/>
            </a:xfrm>
            <a:custGeom>
              <a:avLst/>
              <a:gdLst/>
              <a:ahLst/>
              <a:cxnLst/>
              <a:rect l="l" t="t" r="r" b="b"/>
              <a:pathLst>
                <a:path w="13626" h="13848" fill="none" extrusionOk="0">
                  <a:moveTo>
                    <a:pt x="1562" y="10978"/>
                  </a:moveTo>
                  <a:cubicBezTo>
                    <a:pt x="1551" y="10978"/>
                    <a:pt x="1551" y="10978"/>
                    <a:pt x="1540" y="10967"/>
                  </a:cubicBezTo>
                  <a:cubicBezTo>
                    <a:pt x="1241" y="10779"/>
                    <a:pt x="964" y="10535"/>
                    <a:pt x="742" y="10269"/>
                  </a:cubicBezTo>
                  <a:cubicBezTo>
                    <a:pt x="532" y="10015"/>
                    <a:pt x="355" y="9738"/>
                    <a:pt x="233" y="9439"/>
                  </a:cubicBezTo>
                  <a:cubicBezTo>
                    <a:pt x="111" y="9162"/>
                    <a:pt x="33" y="8874"/>
                    <a:pt x="22" y="8574"/>
                  </a:cubicBezTo>
                  <a:cubicBezTo>
                    <a:pt x="0" y="8298"/>
                    <a:pt x="44" y="8032"/>
                    <a:pt x="155" y="7777"/>
                  </a:cubicBezTo>
                  <a:cubicBezTo>
                    <a:pt x="332" y="7400"/>
                    <a:pt x="731" y="7090"/>
                    <a:pt x="1385" y="6824"/>
                  </a:cubicBezTo>
                  <a:lnTo>
                    <a:pt x="4431" y="5528"/>
                  </a:lnTo>
                  <a:lnTo>
                    <a:pt x="2925" y="1429"/>
                  </a:lnTo>
                  <a:cubicBezTo>
                    <a:pt x="2903" y="1363"/>
                    <a:pt x="2914" y="1285"/>
                    <a:pt x="2958" y="1230"/>
                  </a:cubicBezTo>
                  <a:cubicBezTo>
                    <a:pt x="3146" y="997"/>
                    <a:pt x="3368" y="798"/>
                    <a:pt x="3612" y="621"/>
                  </a:cubicBezTo>
                  <a:cubicBezTo>
                    <a:pt x="3855" y="432"/>
                    <a:pt x="4132" y="288"/>
                    <a:pt x="4420" y="189"/>
                  </a:cubicBezTo>
                  <a:cubicBezTo>
                    <a:pt x="4697" y="89"/>
                    <a:pt x="4996" y="34"/>
                    <a:pt x="5284" y="11"/>
                  </a:cubicBezTo>
                  <a:cubicBezTo>
                    <a:pt x="5583" y="0"/>
                    <a:pt x="5871" y="56"/>
                    <a:pt x="6137" y="178"/>
                  </a:cubicBezTo>
                  <a:cubicBezTo>
                    <a:pt x="6614" y="388"/>
                    <a:pt x="6968" y="798"/>
                    <a:pt x="7101" y="1307"/>
                  </a:cubicBezTo>
                  <a:lnTo>
                    <a:pt x="8153" y="4476"/>
                  </a:lnTo>
                  <a:lnTo>
                    <a:pt x="12197" y="2825"/>
                  </a:lnTo>
                  <a:cubicBezTo>
                    <a:pt x="12274" y="2792"/>
                    <a:pt x="12352" y="2814"/>
                    <a:pt x="12418" y="2858"/>
                  </a:cubicBezTo>
                  <a:cubicBezTo>
                    <a:pt x="12850" y="3268"/>
                    <a:pt x="13194" y="3767"/>
                    <a:pt x="13404" y="4321"/>
                  </a:cubicBezTo>
                  <a:cubicBezTo>
                    <a:pt x="13626" y="4852"/>
                    <a:pt x="13626" y="5451"/>
                    <a:pt x="13404" y="5982"/>
                  </a:cubicBezTo>
                  <a:cubicBezTo>
                    <a:pt x="13293" y="6215"/>
                    <a:pt x="13138" y="6414"/>
                    <a:pt x="12950" y="6569"/>
                  </a:cubicBezTo>
                  <a:cubicBezTo>
                    <a:pt x="12706" y="6758"/>
                    <a:pt x="12429" y="6913"/>
                    <a:pt x="12141" y="7012"/>
                  </a:cubicBezTo>
                  <a:lnTo>
                    <a:pt x="9605" y="8032"/>
                  </a:lnTo>
                  <a:lnTo>
                    <a:pt x="10934" y="12485"/>
                  </a:lnTo>
                  <a:cubicBezTo>
                    <a:pt x="10956" y="12551"/>
                    <a:pt x="10934" y="12629"/>
                    <a:pt x="10890" y="12684"/>
                  </a:cubicBezTo>
                  <a:cubicBezTo>
                    <a:pt x="10502" y="13138"/>
                    <a:pt x="9992" y="13482"/>
                    <a:pt x="9416" y="13681"/>
                  </a:cubicBezTo>
                  <a:cubicBezTo>
                    <a:pt x="8862" y="13847"/>
                    <a:pt x="8264" y="13803"/>
                    <a:pt x="7743" y="13559"/>
                  </a:cubicBezTo>
                  <a:cubicBezTo>
                    <a:pt x="7500" y="13438"/>
                    <a:pt x="7289" y="13282"/>
                    <a:pt x="7123" y="13083"/>
                  </a:cubicBezTo>
                  <a:cubicBezTo>
                    <a:pt x="6891" y="12839"/>
                    <a:pt x="6735" y="12540"/>
                    <a:pt x="6658" y="12230"/>
                  </a:cubicBezTo>
                  <a:lnTo>
                    <a:pt x="5827" y="9239"/>
                  </a:lnTo>
                  <a:lnTo>
                    <a:pt x="1728" y="10989"/>
                  </a:lnTo>
                  <a:cubicBezTo>
                    <a:pt x="1673" y="11000"/>
                    <a:pt x="1618" y="11000"/>
                    <a:pt x="1562" y="10978"/>
                  </a:cubicBezTo>
                  <a:close/>
                  <a:moveTo>
                    <a:pt x="1462" y="7012"/>
                  </a:move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4" name="Google Shape;444;p18"/>
            <p:cNvGrpSpPr/>
            <p:nvPr/>
          </p:nvGrpSpPr>
          <p:grpSpPr>
            <a:xfrm>
              <a:off x="-260337" y="-302131"/>
              <a:ext cx="2190704" cy="2697500"/>
              <a:chOff x="-260337" y="-302131"/>
              <a:chExt cx="2190704" cy="2697500"/>
            </a:xfrm>
          </p:grpSpPr>
          <p:grpSp>
            <p:nvGrpSpPr>
              <p:cNvPr id="445" name="Google Shape;445;p18"/>
              <p:cNvGrpSpPr/>
              <p:nvPr/>
            </p:nvGrpSpPr>
            <p:grpSpPr>
              <a:xfrm>
                <a:off x="-260337" y="814631"/>
                <a:ext cx="1591913" cy="1580738"/>
                <a:chOff x="-351112" y="4032131"/>
                <a:chExt cx="1591913" cy="1580738"/>
              </a:xfrm>
            </p:grpSpPr>
            <p:sp>
              <p:nvSpPr>
                <p:cNvPr id="446" name="Google Shape;446;p18"/>
                <p:cNvSpPr/>
                <p:nvPr/>
              </p:nvSpPr>
              <p:spPr>
                <a:xfrm>
                  <a:off x="344738" y="4750481"/>
                  <a:ext cx="243038" cy="2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81" h="6392" extrusionOk="0">
                      <a:moveTo>
                        <a:pt x="3778" y="1982"/>
                      </a:moveTo>
                      <a:lnTo>
                        <a:pt x="3789" y="1993"/>
                      </a:lnTo>
                      <a:lnTo>
                        <a:pt x="3778" y="1993"/>
                      </a:lnTo>
                      <a:lnTo>
                        <a:pt x="3778" y="1982"/>
                      </a:lnTo>
                      <a:close/>
                      <a:moveTo>
                        <a:pt x="6259" y="2370"/>
                      </a:moveTo>
                      <a:cubicBezTo>
                        <a:pt x="6270" y="2403"/>
                        <a:pt x="6270" y="2447"/>
                        <a:pt x="6270" y="2480"/>
                      </a:cubicBezTo>
                      <a:lnTo>
                        <a:pt x="6259" y="2480"/>
                      </a:lnTo>
                      <a:lnTo>
                        <a:pt x="6259" y="2370"/>
                      </a:lnTo>
                      <a:close/>
                      <a:moveTo>
                        <a:pt x="4287" y="2514"/>
                      </a:moveTo>
                      <a:lnTo>
                        <a:pt x="4287" y="2514"/>
                      </a:lnTo>
                      <a:cubicBezTo>
                        <a:pt x="4298" y="2569"/>
                        <a:pt x="4287" y="2602"/>
                        <a:pt x="4254" y="2602"/>
                      </a:cubicBezTo>
                      <a:cubicBezTo>
                        <a:pt x="4265" y="2569"/>
                        <a:pt x="4276" y="2547"/>
                        <a:pt x="4287" y="2514"/>
                      </a:cubicBezTo>
                      <a:close/>
                      <a:moveTo>
                        <a:pt x="3135" y="3965"/>
                      </a:moveTo>
                      <a:cubicBezTo>
                        <a:pt x="3135" y="3976"/>
                        <a:pt x="3135" y="3987"/>
                        <a:pt x="3124" y="3998"/>
                      </a:cubicBezTo>
                      <a:cubicBezTo>
                        <a:pt x="3124" y="3987"/>
                        <a:pt x="3124" y="3976"/>
                        <a:pt x="3113" y="3965"/>
                      </a:cubicBezTo>
                      <a:close/>
                      <a:moveTo>
                        <a:pt x="5162" y="4607"/>
                      </a:moveTo>
                      <a:cubicBezTo>
                        <a:pt x="5173" y="4618"/>
                        <a:pt x="5196" y="4640"/>
                        <a:pt x="5218" y="4652"/>
                      </a:cubicBezTo>
                      <a:lnTo>
                        <a:pt x="5151" y="4652"/>
                      </a:lnTo>
                      <a:cubicBezTo>
                        <a:pt x="5162" y="4640"/>
                        <a:pt x="5162" y="4618"/>
                        <a:pt x="5162" y="4607"/>
                      </a:cubicBezTo>
                      <a:close/>
                      <a:moveTo>
                        <a:pt x="4476" y="4652"/>
                      </a:moveTo>
                      <a:lnTo>
                        <a:pt x="4453" y="4663"/>
                      </a:lnTo>
                      <a:cubicBezTo>
                        <a:pt x="4453" y="4663"/>
                        <a:pt x="4464" y="4652"/>
                        <a:pt x="4476" y="4652"/>
                      </a:cubicBezTo>
                      <a:close/>
                      <a:moveTo>
                        <a:pt x="3334" y="4762"/>
                      </a:moveTo>
                      <a:lnTo>
                        <a:pt x="3312" y="4784"/>
                      </a:lnTo>
                      <a:cubicBezTo>
                        <a:pt x="3312" y="4773"/>
                        <a:pt x="3312" y="4762"/>
                        <a:pt x="3312" y="4762"/>
                      </a:cubicBezTo>
                      <a:close/>
                      <a:moveTo>
                        <a:pt x="4631" y="5660"/>
                      </a:moveTo>
                      <a:lnTo>
                        <a:pt x="4631" y="5682"/>
                      </a:lnTo>
                      <a:cubicBezTo>
                        <a:pt x="4620" y="5671"/>
                        <a:pt x="4620" y="5671"/>
                        <a:pt x="4631" y="5660"/>
                      </a:cubicBezTo>
                      <a:close/>
                      <a:moveTo>
                        <a:pt x="3246" y="1"/>
                      </a:moveTo>
                      <a:cubicBezTo>
                        <a:pt x="3006" y="1"/>
                        <a:pt x="2767" y="37"/>
                        <a:pt x="2537" y="110"/>
                      </a:cubicBezTo>
                      <a:cubicBezTo>
                        <a:pt x="2504" y="110"/>
                        <a:pt x="2470" y="121"/>
                        <a:pt x="2448" y="132"/>
                      </a:cubicBezTo>
                      <a:cubicBezTo>
                        <a:pt x="2442" y="131"/>
                        <a:pt x="2437" y="131"/>
                        <a:pt x="2431" y="131"/>
                      </a:cubicBezTo>
                      <a:cubicBezTo>
                        <a:pt x="2341" y="131"/>
                        <a:pt x="2277" y="209"/>
                        <a:pt x="2193" y="209"/>
                      </a:cubicBezTo>
                      <a:cubicBezTo>
                        <a:pt x="1905" y="265"/>
                        <a:pt x="1629" y="409"/>
                        <a:pt x="1407" y="597"/>
                      </a:cubicBezTo>
                      <a:cubicBezTo>
                        <a:pt x="1374" y="608"/>
                        <a:pt x="1341" y="630"/>
                        <a:pt x="1352" y="664"/>
                      </a:cubicBezTo>
                      <a:cubicBezTo>
                        <a:pt x="1274" y="752"/>
                        <a:pt x="1108" y="719"/>
                        <a:pt x="1075" y="863"/>
                      </a:cubicBezTo>
                      <a:cubicBezTo>
                        <a:pt x="1019" y="885"/>
                        <a:pt x="975" y="940"/>
                        <a:pt x="942" y="996"/>
                      </a:cubicBezTo>
                      <a:cubicBezTo>
                        <a:pt x="908" y="996"/>
                        <a:pt x="875" y="1018"/>
                        <a:pt x="875" y="1051"/>
                      </a:cubicBezTo>
                      <a:cubicBezTo>
                        <a:pt x="798" y="1096"/>
                        <a:pt x="787" y="1184"/>
                        <a:pt x="731" y="1251"/>
                      </a:cubicBezTo>
                      <a:cubicBezTo>
                        <a:pt x="565" y="1350"/>
                        <a:pt x="565" y="1561"/>
                        <a:pt x="476" y="1716"/>
                      </a:cubicBezTo>
                      <a:cubicBezTo>
                        <a:pt x="355" y="1782"/>
                        <a:pt x="288" y="1915"/>
                        <a:pt x="288" y="2048"/>
                      </a:cubicBezTo>
                      <a:cubicBezTo>
                        <a:pt x="188" y="2181"/>
                        <a:pt x="144" y="2336"/>
                        <a:pt x="144" y="2502"/>
                      </a:cubicBezTo>
                      <a:cubicBezTo>
                        <a:pt x="67" y="2580"/>
                        <a:pt x="100" y="2680"/>
                        <a:pt x="89" y="2768"/>
                      </a:cubicBezTo>
                      <a:lnTo>
                        <a:pt x="78" y="2901"/>
                      </a:lnTo>
                      <a:cubicBezTo>
                        <a:pt x="0" y="3090"/>
                        <a:pt x="0" y="3311"/>
                        <a:pt x="78" y="3499"/>
                      </a:cubicBezTo>
                      <a:cubicBezTo>
                        <a:pt x="78" y="3610"/>
                        <a:pt x="89" y="3710"/>
                        <a:pt x="89" y="3821"/>
                      </a:cubicBezTo>
                      <a:cubicBezTo>
                        <a:pt x="133" y="3965"/>
                        <a:pt x="177" y="4087"/>
                        <a:pt x="222" y="4219"/>
                      </a:cubicBezTo>
                      <a:cubicBezTo>
                        <a:pt x="266" y="4408"/>
                        <a:pt x="344" y="4585"/>
                        <a:pt x="465" y="4740"/>
                      </a:cubicBezTo>
                      <a:cubicBezTo>
                        <a:pt x="532" y="4928"/>
                        <a:pt x="643" y="5084"/>
                        <a:pt x="787" y="5216"/>
                      </a:cubicBezTo>
                      <a:cubicBezTo>
                        <a:pt x="842" y="5349"/>
                        <a:pt x="942" y="5460"/>
                        <a:pt x="1064" y="5527"/>
                      </a:cubicBezTo>
                      <a:cubicBezTo>
                        <a:pt x="1185" y="5671"/>
                        <a:pt x="1341" y="5793"/>
                        <a:pt x="1518" y="5870"/>
                      </a:cubicBezTo>
                      <a:cubicBezTo>
                        <a:pt x="1662" y="5981"/>
                        <a:pt x="1817" y="6069"/>
                        <a:pt x="1983" y="6114"/>
                      </a:cubicBezTo>
                      <a:cubicBezTo>
                        <a:pt x="2038" y="6158"/>
                        <a:pt x="2116" y="6191"/>
                        <a:pt x="2182" y="6191"/>
                      </a:cubicBezTo>
                      <a:cubicBezTo>
                        <a:pt x="2260" y="6247"/>
                        <a:pt x="2349" y="6269"/>
                        <a:pt x="2437" y="6269"/>
                      </a:cubicBezTo>
                      <a:cubicBezTo>
                        <a:pt x="2520" y="6315"/>
                        <a:pt x="2611" y="6338"/>
                        <a:pt x="2703" y="6338"/>
                      </a:cubicBezTo>
                      <a:cubicBezTo>
                        <a:pt x="2722" y="6338"/>
                        <a:pt x="2740" y="6337"/>
                        <a:pt x="2758" y="6335"/>
                      </a:cubicBezTo>
                      <a:cubicBezTo>
                        <a:pt x="2908" y="6371"/>
                        <a:pt x="3062" y="6391"/>
                        <a:pt x="3214" y="6391"/>
                      </a:cubicBezTo>
                      <a:cubicBezTo>
                        <a:pt x="3344" y="6391"/>
                        <a:pt x="3473" y="6377"/>
                        <a:pt x="3600" y="6346"/>
                      </a:cubicBezTo>
                      <a:cubicBezTo>
                        <a:pt x="3645" y="6346"/>
                        <a:pt x="3678" y="6335"/>
                        <a:pt x="3711" y="6324"/>
                      </a:cubicBezTo>
                      <a:cubicBezTo>
                        <a:pt x="3726" y="6325"/>
                        <a:pt x="3741" y="6326"/>
                        <a:pt x="3756" y="6326"/>
                      </a:cubicBezTo>
                      <a:cubicBezTo>
                        <a:pt x="3918" y="6326"/>
                        <a:pt x="4079" y="6272"/>
                        <a:pt x="4221" y="6180"/>
                      </a:cubicBezTo>
                      <a:cubicBezTo>
                        <a:pt x="4234" y="6185"/>
                        <a:pt x="4246" y="6186"/>
                        <a:pt x="4258" y="6186"/>
                      </a:cubicBezTo>
                      <a:cubicBezTo>
                        <a:pt x="4334" y="6186"/>
                        <a:pt x="4392" y="6113"/>
                        <a:pt x="4463" y="6113"/>
                      </a:cubicBezTo>
                      <a:cubicBezTo>
                        <a:pt x="4467" y="6113"/>
                        <a:pt x="4471" y="6113"/>
                        <a:pt x="4476" y="6114"/>
                      </a:cubicBezTo>
                      <a:cubicBezTo>
                        <a:pt x="4620" y="6069"/>
                        <a:pt x="4752" y="5981"/>
                        <a:pt x="4830" y="5859"/>
                      </a:cubicBezTo>
                      <a:cubicBezTo>
                        <a:pt x="4841" y="5859"/>
                        <a:pt x="4863" y="5859"/>
                        <a:pt x="4874" y="5848"/>
                      </a:cubicBezTo>
                      <a:lnTo>
                        <a:pt x="5007" y="5793"/>
                      </a:lnTo>
                      <a:cubicBezTo>
                        <a:pt x="5240" y="5715"/>
                        <a:pt x="5428" y="5549"/>
                        <a:pt x="5550" y="5338"/>
                      </a:cubicBezTo>
                      <a:cubicBezTo>
                        <a:pt x="5605" y="5305"/>
                        <a:pt x="5650" y="5250"/>
                        <a:pt x="5672" y="5194"/>
                      </a:cubicBezTo>
                      <a:cubicBezTo>
                        <a:pt x="5816" y="5106"/>
                        <a:pt x="5849" y="4940"/>
                        <a:pt x="5938" y="4818"/>
                      </a:cubicBezTo>
                      <a:cubicBezTo>
                        <a:pt x="6049" y="4707"/>
                        <a:pt x="6115" y="4563"/>
                        <a:pt x="6137" y="4408"/>
                      </a:cubicBezTo>
                      <a:cubicBezTo>
                        <a:pt x="6181" y="4386"/>
                        <a:pt x="6204" y="4330"/>
                        <a:pt x="6193" y="4286"/>
                      </a:cubicBezTo>
                      <a:cubicBezTo>
                        <a:pt x="6281" y="4164"/>
                        <a:pt x="6337" y="4031"/>
                        <a:pt x="6337" y="3887"/>
                      </a:cubicBezTo>
                      <a:cubicBezTo>
                        <a:pt x="6348" y="3876"/>
                        <a:pt x="6348" y="3854"/>
                        <a:pt x="6348" y="3832"/>
                      </a:cubicBezTo>
                      <a:cubicBezTo>
                        <a:pt x="6481" y="3322"/>
                        <a:pt x="6458" y="2790"/>
                        <a:pt x="6281" y="2292"/>
                      </a:cubicBezTo>
                      <a:cubicBezTo>
                        <a:pt x="6270" y="2159"/>
                        <a:pt x="6226" y="2026"/>
                        <a:pt x="6148" y="1915"/>
                      </a:cubicBezTo>
                      <a:cubicBezTo>
                        <a:pt x="6082" y="1727"/>
                        <a:pt x="5971" y="1561"/>
                        <a:pt x="5816" y="1439"/>
                      </a:cubicBezTo>
                      <a:cubicBezTo>
                        <a:pt x="5805" y="1206"/>
                        <a:pt x="5628" y="1073"/>
                        <a:pt x="5472" y="929"/>
                      </a:cubicBezTo>
                      <a:cubicBezTo>
                        <a:pt x="5340" y="763"/>
                        <a:pt x="5162" y="619"/>
                        <a:pt x="4963" y="531"/>
                      </a:cubicBezTo>
                      <a:cubicBezTo>
                        <a:pt x="4819" y="353"/>
                        <a:pt x="4608" y="364"/>
                        <a:pt x="4431" y="276"/>
                      </a:cubicBezTo>
                      <a:cubicBezTo>
                        <a:pt x="4254" y="154"/>
                        <a:pt x="4055" y="87"/>
                        <a:pt x="3844" y="76"/>
                      </a:cubicBezTo>
                      <a:cubicBezTo>
                        <a:pt x="3648" y="26"/>
                        <a:pt x="3447" y="1"/>
                        <a:pt x="3246" y="1"/>
                      </a:cubicBezTo>
                      <a:close/>
                    </a:path>
                  </a:pathLst>
                </a:custGeom>
                <a:solidFill>
                  <a:srgbClr val="6798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" name="Google Shape;447;p18"/>
                <p:cNvSpPr/>
                <p:nvPr/>
              </p:nvSpPr>
              <p:spPr>
                <a:xfrm>
                  <a:off x="-351112" y="4032131"/>
                  <a:ext cx="1591913" cy="1580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51" h="42153" extrusionOk="0">
                      <a:moveTo>
                        <a:pt x="20998" y="379"/>
                      </a:moveTo>
                      <a:cubicBezTo>
                        <a:pt x="21360" y="379"/>
                        <a:pt x="21724" y="496"/>
                        <a:pt x="22079" y="733"/>
                      </a:cubicBezTo>
                      <a:cubicBezTo>
                        <a:pt x="22433" y="976"/>
                        <a:pt x="22755" y="1275"/>
                        <a:pt x="23043" y="1608"/>
                      </a:cubicBezTo>
                      <a:cubicBezTo>
                        <a:pt x="23497" y="2151"/>
                        <a:pt x="23884" y="2760"/>
                        <a:pt x="24173" y="3402"/>
                      </a:cubicBezTo>
                      <a:cubicBezTo>
                        <a:pt x="24959" y="4998"/>
                        <a:pt x="25458" y="6681"/>
                        <a:pt x="25878" y="8387"/>
                      </a:cubicBezTo>
                      <a:cubicBezTo>
                        <a:pt x="25890" y="8465"/>
                        <a:pt x="25890" y="8531"/>
                        <a:pt x="25890" y="8609"/>
                      </a:cubicBezTo>
                      <a:lnTo>
                        <a:pt x="21126" y="12198"/>
                      </a:lnTo>
                      <a:lnTo>
                        <a:pt x="16208" y="8609"/>
                      </a:lnTo>
                      <a:cubicBezTo>
                        <a:pt x="16329" y="8099"/>
                        <a:pt x="16451" y="7545"/>
                        <a:pt x="16606" y="6992"/>
                      </a:cubicBezTo>
                      <a:cubicBezTo>
                        <a:pt x="17016" y="5507"/>
                        <a:pt x="17493" y="4034"/>
                        <a:pt x="18268" y="2693"/>
                      </a:cubicBezTo>
                      <a:cubicBezTo>
                        <a:pt x="18534" y="2228"/>
                        <a:pt x="18844" y="1796"/>
                        <a:pt x="19188" y="1375"/>
                      </a:cubicBezTo>
                      <a:cubicBezTo>
                        <a:pt x="19387" y="1142"/>
                        <a:pt x="19608" y="943"/>
                        <a:pt x="19863" y="766"/>
                      </a:cubicBezTo>
                      <a:cubicBezTo>
                        <a:pt x="20233" y="510"/>
                        <a:pt x="20615" y="379"/>
                        <a:pt x="20998" y="379"/>
                      </a:cubicBezTo>
                      <a:close/>
                      <a:moveTo>
                        <a:pt x="21148" y="12763"/>
                      </a:moveTo>
                      <a:lnTo>
                        <a:pt x="23109" y="14458"/>
                      </a:lnTo>
                      <a:lnTo>
                        <a:pt x="23076" y="14535"/>
                      </a:lnTo>
                      <a:lnTo>
                        <a:pt x="19176" y="14535"/>
                      </a:lnTo>
                      <a:cubicBezTo>
                        <a:pt x="19309" y="14281"/>
                        <a:pt x="20594" y="13106"/>
                        <a:pt x="21148" y="12763"/>
                      </a:cubicBezTo>
                      <a:close/>
                      <a:moveTo>
                        <a:pt x="26011" y="9041"/>
                      </a:moveTo>
                      <a:cubicBezTo>
                        <a:pt x="26432" y="10913"/>
                        <a:pt x="26720" y="12807"/>
                        <a:pt x="26909" y="14724"/>
                      </a:cubicBezTo>
                      <a:lnTo>
                        <a:pt x="26576" y="14724"/>
                      </a:lnTo>
                      <a:cubicBezTo>
                        <a:pt x="25746" y="14668"/>
                        <a:pt x="24915" y="14624"/>
                        <a:pt x="24084" y="14580"/>
                      </a:cubicBezTo>
                      <a:cubicBezTo>
                        <a:pt x="23907" y="14580"/>
                        <a:pt x="23740" y="14524"/>
                        <a:pt x="23608" y="14414"/>
                      </a:cubicBezTo>
                      <a:cubicBezTo>
                        <a:pt x="22954" y="13826"/>
                        <a:pt x="22289" y="13262"/>
                        <a:pt x="21625" y="12685"/>
                      </a:cubicBezTo>
                      <a:cubicBezTo>
                        <a:pt x="21569" y="12630"/>
                        <a:pt x="21525" y="12575"/>
                        <a:pt x="21470" y="12519"/>
                      </a:cubicBezTo>
                      <a:cubicBezTo>
                        <a:pt x="21680" y="12132"/>
                        <a:pt x="25192" y="9429"/>
                        <a:pt x="26011" y="9041"/>
                      </a:cubicBezTo>
                      <a:close/>
                      <a:moveTo>
                        <a:pt x="16174" y="9096"/>
                      </a:moveTo>
                      <a:cubicBezTo>
                        <a:pt x="17792" y="10138"/>
                        <a:pt x="19343" y="11279"/>
                        <a:pt x="20827" y="12508"/>
                      </a:cubicBezTo>
                      <a:lnTo>
                        <a:pt x="19963" y="13273"/>
                      </a:lnTo>
                      <a:cubicBezTo>
                        <a:pt x="19542" y="13660"/>
                        <a:pt x="19132" y="14048"/>
                        <a:pt x="18700" y="14414"/>
                      </a:cubicBezTo>
                      <a:cubicBezTo>
                        <a:pt x="18589" y="14513"/>
                        <a:pt x="18445" y="14580"/>
                        <a:pt x="18301" y="14602"/>
                      </a:cubicBezTo>
                      <a:cubicBezTo>
                        <a:pt x="17360" y="14679"/>
                        <a:pt x="16418" y="14735"/>
                        <a:pt x="15476" y="14801"/>
                      </a:cubicBezTo>
                      <a:cubicBezTo>
                        <a:pt x="15432" y="14801"/>
                        <a:pt x="15399" y="14790"/>
                        <a:pt x="15355" y="14779"/>
                      </a:cubicBezTo>
                      <a:cubicBezTo>
                        <a:pt x="15266" y="14181"/>
                        <a:pt x="15897" y="9706"/>
                        <a:pt x="16174" y="9096"/>
                      </a:cubicBezTo>
                      <a:close/>
                      <a:moveTo>
                        <a:pt x="33934" y="5654"/>
                      </a:moveTo>
                      <a:cubicBezTo>
                        <a:pt x="34132" y="5654"/>
                        <a:pt x="34329" y="5669"/>
                        <a:pt x="34530" y="5695"/>
                      </a:cubicBezTo>
                      <a:cubicBezTo>
                        <a:pt x="35483" y="5817"/>
                        <a:pt x="36103" y="6438"/>
                        <a:pt x="36280" y="7390"/>
                      </a:cubicBezTo>
                      <a:cubicBezTo>
                        <a:pt x="36369" y="8055"/>
                        <a:pt x="36336" y="8731"/>
                        <a:pt x="36181" y="9373"/>
                      </a:cubicBezTo>
                      <a:cubicBezTo>
                        <a:pt x="35970" y="10304"/>
                        <a:pt x="35660" y="11212"/>
                        <a:pt x="35261" y="12076"/>
                      </a:cubicBezTo>
                      <a:cubicBezTo>
                        <a:pt x="34741" y="13217"/>
                        <a:pt x="34154" y="14314"/>
                        <a:pt x="33489" y="15377"/>
                      </a:cubicBezTo>
                      <a:cubicBezTo>
                        <a:pt x="33445" y="15444"/>
                        <a:pt x="33389" y="15510"/>
                        <a:pt x="33356" y="15566"/>
                      </a:cubicBezTo>
                      <a:lnTo>
                        <a:pt x="27274" y="14702"/>
                      </a:lnTo>
                      <a:cubicBezTo>
                        <a:pt x="27064" y="12730"/>
                        <a:pt x="26754" y="10758"/>
                        <a:pt x="26333" y="8808"/>
                      </a:cubicBezTo>
                      <a:cubicBezTo>
                        <a:pt x="26421" y="8742"/>
                        <a:pt x="26466" y="8698"/>
                        <a:pt x="26532" y="8653"/>
                      </a:cubicBezTo>
                      <a:cubicBezTo>
                        <a:pt x="27884" y="7767"/>
                        <a:pt x="29324" y="7003"/>
                        <a:pt x="30819" y="6382"/>
                      </a:cubicBezTo>
                      <a:cubicBezTo>
                        <a:pt x="31705" y="6028"/>
                        <a:pt x="32592" y="5740"/>
                        <a:pt x="33544" y="5673"/>
                      </a:cubicBezTo>
                      <a:cubicBezTo>
                        <a:pt x="33675" y="5660"/>
                        <a:pt x="33805" y="5654"/>
                        <a:pt x="33934" y="5654"/>
                      </a:cubicBezTo>
                      <a:close/>
                      <a:moveTo>
                        <a:pt x="8237" y="5849"/>
                      </a:moveTo>
                      <a:cubicBezTo>
                        <a:pt x="8631" y="5849"/>
                        <a:pt x="9024" y="5905"/>
                        <a:pt x="9417" y="5983"/>
                      </a:cubicBezTo>
                      <a:cubicBezTo>
                        <a:pt x="10613" y="6227"/>
                        <a:pt x="11777" y="6648"/>
                        <a:pt x="12862" y="7224"/>
                      </a:cubicBezTo>
                      <a:cubicBezTo>
                        <a:pt x="13748" y="7678"/>
                        <a:pt x="14612" y="8177"/>
                        <a:pt x="15488" y="8664"/>
                      </a:cubicBezTo>
                      <a:cubicBezTo>
                        <a:pt x="15576" y="8720"/>
                        <a:pt x="15665" y="8786"/>
                        <a:pt x="15776" y="8853"/>
                      </a:cubicBezTo>
                      <a:cubicBezTo>
                        <a:pt x="15377" y="10824"/>
                        <a:pt x="15100" y="12807"/>
                        <a:pt x="14923" y="14801"/>
                      </a:cubicBezTo>
                      <a:lnTo>
                        <a:pt x="8907" y="15743"/>
                      </a:lnTo>
                      <a:cubicBezTo>
                        <a:pt x="8874" y="15699"/>
                        <a:pt x="8830" y="15654"/>
                        <a:pt x="8797" y="15599"/>
                      </a:cubicBezTo>
                      <a:cubicBezTo>
                        <a:pt x="7866" y="14148"/>
                        <a:pt x="7035" y="12652"/>
                        <a:pt x="6426" y="11035"/>
                      </a:cubicBezTo>
                      <a:cubicBezTo>
                        <a:pt x="6149" y="10348"/>
                        <a:pt x="5961" y="9617"/>
                        <a:pt x="5872" y="8875"/>
                      </a:cubicBezTo>
                      <a:cubicBezTo>
                        <a:pt x="5828" y="8432"/>
                        <a:pt x="5828" y="7989"/>
                        <a:pt x="5894" y="7545"/>
                      </a:cubicBezTo>
                      <a:cubicBezTo>
                        <a:pt x="6038" y="6670"/>
                        <a:pt x="6570" y="6139"/>
                        <a:pt x="7423" y="5939"/>
                      </a:cubicBezTo>
                      <a:cubicBezTo>
                        <a:pt x="7694" y="5876"/>
                        <a:pt x="7966" y="5849"/>
                        <a:pt x="8237" y="5849"/>
                      </a:cubicBezTo>
                      <a:close/>
                      <a:moveTo>
                        <a:pt x="24372" y="14979"/>
                      </a:moveTo>
                      <a:cubicBezTo>
                        <a:pt x="25225" y="14990"/>
                        <a:pt x="26067" y="15056"/>
                        <a:pt x="26953" y="15134"/>
                      </a:cubicBezTo>
                      <a:cubicBezTo>
                        <a:pt x="27042" y="16020"/>
                        <a:pt x="27119" y="16873"/>
                        <a:pt x="27141" y="17726"/>
                      </a:cubicBezTo>
                      <a:lnTo>
                        <a:pt x="27075" y="17748"/>
                      </a:lnTo>
                      <a:lnTo>
                        <a:pt x="24350" y="15056"/>
                      </a:lnTo>
                      <a:cubicBezTo>
                        <a:pt x="24350" y="15034"/>
                        <a:pt x="24361" y="15012"/>
                        <a:pt x="24372" y="14990"/>
                      </a:cubicBezTo>
                      <a:lnTo>
                        <a:pt x="24372" y="14979"/>
                      </a:lnTo>
                      <a:close/>
                      <a:moveTo>
                        <a:pt x="17914" y="15034"/>
                      </a:moveTo>
                      <a:cubicBezTo>
                        <a:pt x="17936" y="15067"/>
                        <a:pt x="17947" y="15078"/>
                        <a:pt x="17947" y="15078"/>
                      </a:cubicBezTo>
                      <a:cubicBezTo>
                        <a:pt x="17947" y="15089"/>
                        <a:pt x="17947" y="15100"/>
                        <a:pt x="17947" y="15112"/>
                      </a:cubicBezTo>
                      <a:cubicBezTo>
                        <a:pt x="17925" y="15145"/>
                        <a:pt x="17914" y="15167"/>
                        <a:pt x="17891" y="15200"/>
                      </a:cubicBezTo>
                      <a:cubicBezTo>
                        <a:pt x="16994" y="16108"/>
                        <a:pt x="16086" y="17006"/>
                        <a:pt x="15188" y="17914"/>
                      </a:cubicBezTo>
                      <a:lnTo>
                        <a:pt x="15111" y="17903"/>
                      </a:lnTo>
                      <a:lnTo>
                        <a:pt x="15111" y="17892"/>
                      </a:lnTo>
                      <a:cubicBezTo>
                        <a:pt x="15155" y="17017"/>
                        <a:pt x="15211" y="16142"/>
                        <a:pt x="15266" y="15233"/>
                      </a:cubicBezTo>
                      <a:cubicBezTo>
                        <a:pt x="16174" y="15134"/>
                        <a:pt x="17050" y="15078"/>
                        <a:pt x="17914" y="15034"/>
                      </a:cubicBezTo>
                      <a:close/>
                      <a:moveTo>
                        <a:pt x="27341" y="15167"/>
                      </a:moveTo>
                      <a:cubicBezTo>
                        <a:pt x="29246" y="15322"/>
                        <a:pt x="31151" y="15588"/>
                        <a:pt x="33024" y="15964"/>
                      </a:cubicBezTo>
                      <a:cubicBezTo>
                        <a:pt x="32957" y="16397"/>
                        <a:pt x="30343" y="20019"/>
                        <a:pt x="29689" y="20606"/>
                      </a:cubicBezTo>
                      <a:cubicBezTo>
                        <a:pt x="29634" y="20562"/>
                        <a:pt x="29578" y="20517"/>
                        <a:pt x="29523" y="20462"/>
                      </a:cubicBezTo>
                      <a:cubicBezTo>
                        <a:pt x="28925" y="19797"/>
                        <a:pt x="28327" y="19122"/>
                        <a:pt x="27728" y="18457"/>
                      </a:cubicBezTo>
                      <a:cubicBezTo>
                        <a:pt x="27596" y="18324"/>
                        <a:pt x="27518" y="18147"/>
                        <a:pt x="27518" y="17970"/>
                      </a:cubicBezTo>
                      <a:cubicBezTo>
                        <a:pt x="27463" y="17161"/>
                        <a:pt x="27396" y="16352"/>
                        <a:pt x="27341" y="15544"/>
                      </a:cubicBezTo>
                      <a:lnTo>
                        <a:pt x="27341" y="15167"/>
                      </a:lnTo>
                      <a:close/>
                      <a:moveTo>
                        <a:pt x="14845" y="15267"/>
                      </a:moveTo>
                      <a:cubicBezTo>
                        <a:pt x="14845" y="15388"/>
                        <a:pt x="14856" y="15477"/>
                        <a:pt x="14856" y="15577"/>
                      </a:cubicBezTo>
                      <a:cubicBezTo>
                        <a:pt x="14812" y="16452"/>
                        <a:pt x="14756" y="17316"/>
                        <a:pt x="14712" y="18191"/>
                      </a:cubicBezTo>
                      <a:cubicBezTo>
                        <a:pt x="14712" y="18368"/>
                        <a:pt x="14646" y="18535"/>
                        <a:pt x="14524" y="18667"/>
                      </a:cubicBezTo>
                      <a:cubicBezTo>
                        <a:pt x="13992" y="19277"/>
                        <a:pt x="13471" y="19897"/>
                        <a:pt x="12940" y="20506"/>
                      </a:cubicBezTo>
                      <a:cubicBezTo>
                        <a:pt x="12864" y="20593"/>
                        <a:pt x="12777" y="20669"/>
                        <a:pt x="12701" y="20745"/>
                      </a:cubicBezTo>
                      <a:lnTo>
                        <a:pt x="12701" y="20745"/>
                      </a:lnTo>
                      <a:cubicBezTo>
                        <a:pt x="12185" y="20375"/>
                        <a:pt x="9416" y="16726"/>
                        <a:pt x="9206" y="16142"/>
                      </a:cubicBezTo>
                      <a:cubicBezTo>
                        <a:pt x="11068" y="15743"/>
                        <a:pt x="12951" y="15455"/>
                        <a:pt x="14845" y="15267"/>
                      </a:cubicBezTo>
                      <a:close/>
                      <a:moveTo>
                        <a:pt x="14590" y="19122"/>
                      </a:moveTo>
                      <a:lnTo>
                        <a:pt x="14679" y="19144"/>
                      </a:lnTo>
                      <a:lnTo>
                        <a:pt x="14668" y="22988"/>
                      </a:lnTo>
                      <a:cubicBezTo>
                        <a:pt x="14413" y="22866"/>
                        <a:pt x="13261" y="21592"/>
                        <a:pt x="12929" y="21060"/>
                      </a:cubicBezTo>
                      <a:cubicBezTo>
                        <a:pt x="13449" y="20396"/>
                        <a:pt x="14014" y="19753"/>
                        <a:pt x="14590" y="19122"/>
                      </a:cubicBezTo>
                      <a:close/>
                      <a:moveTo>
                        <a:pt x="27596" y="18955"/>
                      </a:moveTo>
                      <a:cubicBezTo>
                        <a:pt x="27895" y="19144"/>
                        <a:pt x="29191" y="20584"/>
                        <a:pt x="29412" y="20994"/>
                      </a:cubicBezTo>
                      <a:lnTo>
                        <a:pt x="27684" y="22999"/>
                      </a:lnTo>
                      <a:lnTo>
                        <a:pt x="27596" y="22966"/>
                      </a:lnTo>
                      <a:lnTo>
                        <a:pt x="27596" y="18955"/>
                      </a:lnTo>
                      <a:close/>
                      <a:moveTo>
                        <a:pt x="33594" y="16078"/>
                      </a:moveTo>
                      <a:cubicBezTo>
                        <a:pt x="33608" y="16078"/>
                        <a:pt x="33622" y="16081"/>
                        <a:pt x="33633" y="16086"/>
                      </a:cubicBezTo>
                      <a:cubicBezTo>
                        <a:pt x="35472" y="16485"/>
                        <a:pt x="37277" y="16984"/>
                        <a:pt x="38961" y="17814"/>
                      </a:cubicBezTo>
                      <a:cubicBezTo>
                        <a:pt x="39504" y="18091"/>
                        <a:pt x="40025" y="18413"/>
                        <a:pt x="40523" y="18778"/>
                      </a:cubicBezTo>
                      <a:cubicBezTo>
                        <a:pt x="40878" y="19033"/>
                        <a:pt x="41177" y="19354"/>
                        <a:pt x="41443" y="19698"/>
                      </a:cubicBezTo>
                      <a:cubicBezTo>
                        <a:pt x="41985" y="20429"/>
                        <a:pt x="41974" y="21204"/>
                        <a:pt x="41487" y="21969"/>
                      </a:cubicBezTo>
                      <a:cubicBezTo>
                        <a:pt x="41243" y="22345"/>
                        <a:pt x="40933" y="22678"/>
                        <a:pt x="40579" y="22943"/>
                      </a:cubicBezTo>
                      <a:cubicBezTo>
                        <a:pt x="39825" y="23519"/>
                        <a:pt x="39006" y="23996"/>
                        <a:pt x="38130" y="24350"/>
                      </a:cubicBezTo>
                      <a:cubicBezTo>
                        <a:pt x="36757" y="24937"/>
                        <a:pt x="35317" y="25392"/>
                        <a:pt x="33854" y="25724"/>
                      </a:cubicBezTo>
                      <a:cubicBezTo>
                        <a:pt x="33788" y="25735"/>
                        <a:pt x="33710" y="25746"/>
                        <a:pt x="33633" y="25757"/>
                      </a:cubicBezTo>
                      <a:lnTo>
                        <a:pt x="33622" y="25757"/>
                      </a:lnTo>
                      <a:cubicBezTo>
                        <a:pt x="32392" y="24118"/>
                        <a:pt x="31196" y="22534"/>
                        <a:pt x="30010" y="20938"/>
                      </a:cubicBezTo>
                      <a:lnTo>
                        <a:pt x="33555" y="16086"/>
                      </a:lnTo>
                      <a:cubicBezTo>
                        <a:pt x="33566" y="16081"/>
                        <a:pt x="33580" y="16078"/>
                        <a:pt x="33594" y="16078"/>
                      </a:cubicBezTo>
                      <a:close/>
                      <a:moveTo>
                        <a:pt x="8752" y="16264"/>
                      </a:moveTo>
                      <a:lnTo>
                        <a:pt x="12386" y="21082"/>
                      </a:lnTo>
                      <a:lnTo>
                        <a:pt x="8819" y="25990"/>
                      </a:lnTo>
                      <a:cubicBezTo>
                        <a:pt x="8498" y="25912"/>
                        <a:pt x="8132" y="25835"/>
                        <a:pt x="7777" y="25746"/>
                      </a:cubicBezTo>
                      <a:cubicBezTo>
                        <a:pt x="6371" y="25425"/>
                        <a:pt x="4997" y="24960"/>
                        <a:pt x="3679" y="24372"/>
                      </a:cubicBezTo>
                      <a:cubicBezTo>
                        <a:pt x="2970" y="24073"/>
                        <a:pt x="2305" y="23675"/>
                        <a:pt x="1707" y="23198"/>
                      </a:cubicBezTo>
                      <a:cubicBezTo>
                        <a:pt x="1386" y="22932"/>
                        <a:pt x="1098" y="22633"/>
                        <a:pt x="854" y="22301"/>
                      </a:cubicBezTo>
                      <a:cubicBezTo>
                        <a:pt x="378" y="21625"/>
                        <a:pt x="355" y="20894"/>
                        <a:pt x="765" y="20174"/>
                      </a:cubicBezTo>
                      <a:cubicBezTo>
                        <a:pt x="987" y="19797"/>
                        <a:pt x="1264" y="19476"/>
                        <a:pt x="1596" y="19199"/>
                      </a:cubicBezTo>
                      <a:cubicBezTo>
                        <a:pt x="2261" y="18645"/>
                        <a:pt x="3003" y="18191"/>
                        <a:pt x="3801" y="17848"/>
                      </a:cubicBezTo>
                      <a:cubicBezTo>
                        <a:pt x="5329" y="17139"/>
                        <a:pt x="6924" y="16673"/>
                        <a:pt x="8553" y="16286"/>
                      </a:cubicBezTo>
                      <a:cubicBezTo>
                        <a:pt x="8619" y="16264"/>
                        <a:pt x="8686" y="16264"/>
                        <a:pt x="8752" y="16264"/>
                      </a:cubicBezTo>
                      <a:close/>
                      <a:moveTo>
                        <a:pt x="29667" y="21304"/>
                      </a:moveTo>
                      <a:cubicBezTo>
                        <a:pt x="30154" y="21647"/>
                        <a:pt x="32913" y="25303"/>
                        <a:pt x="33134" y="25890"/>
                      </a:cubicBezTo>
                      <a:cubicBezTo>
                        <a:pt x="31262" y="26300"/>
                        <a:pt x="29368" y="26588"/>
                        <a:pt x="27463" y="26776"/>
                      </a:cubicBezTo>
                      <a:cubicBezTo>
                        <a:pt x="27440" y="26732"/>
                        <a:pt x="27429" y="26677"/>
                        <a:pt x="27418" y="26632"/>
                      </a:cubicBezTo>
                      <a:cubicBezTo>
                        <a:pt x="27474" y="25713"/>
                        <a:pt x="27518" y="24805"/>
                        <a:pt x="27584" y="23885"/>
                      </a:cubicBezTo>
                      <a:cubicBezTo>
                        <a:pt x="27596" y="23741"/>
                        <a:pt x="27651" y="23608"/>
                        <a:pt x="27740" y="23508"/>
                      </a:cubicBezTo>
                      <a:cubicBezTo>
                        <a:pt x="28327" y="22811"/>
                        <a:pt x="28936" y="22124"/>
                        <a:pt x="29534" y="21426"/>
                      </a:cubicBezTo>
                      <a:cubicBezTo>
                        <a:pt x="29578" y="21381"/>
                        <a:pt x="29623" y="21337"/>
                        <a:pt x="29667" y="21304"/>
                      </a:cubicBezTo>
                      <a:close/>
                      <a:moveTo>
                        <a:pt x="12696" y="21381"/>
                      </a:moveTo>
                      <a:lnTo>
                        <a:pt x="13427" y="22190"/>
                      </a:lnTo>
                      <a:cubicBezTo>
                        <a:pt x="13804" y="22611"/>
                        <a:pt x="14191" y="23032"/>
                        <a:pt x="14568" y="23464"/>
                      </a:cubicBezTo>
                      <a:cubicBezTo>
                        <a:pt x="14657" y="23564"/>
                        <a:pt x="14723" y="23697"/>
                        <a:pt x="14745" y="23841"/>
                      </a:cubicBezTo>
                      <a:cubicBezTo>
                        <a:pt x="14823" y="24793"/>
                        <a:pt x="14878" y="25757"/>
                        <a:pt x="14945" y="26721"/>
                      </a:cubicBezTo>
                      <a:cubicBezTo>
                        <a:pt x="14934" y="26743"/>
                        <a:pt x="14934" y="26776"/>
                        <a:pt x="14923" y="26810"/>
                      </a:cubicBezTo>
                      <a:cubicBezTo>
                        <a:pt x="14882" y="26820"/>
                        <a:pt x="14811" y="26825"/>
                        <a:pt x="14714" y="26825"/>
                      </a:cubicBezTo>
                      <a:cubicBezTo>
                        <a:pt x="13691" y="26825"/>
                        <a:pt x="9802" y="26278"/>
                        <a:pt x="9306" y="26045"/>
                      </a:cubicBezTo>
                      <a:cubicBezTo>
                        <a:pt x="9450" y="25569"/>
                        <a:pt x="12031" y="22002"/>
                        <a:pt x="12696" y="21381"/>
                      </a:cubicBezTo>
                      <a:close/>
                      <a:moveTo>
                        <a:pt x="27119" y="24206"/>
                      </a:moveTo>
                      <a:lnTo>
                        <a:pt x="27197" y="24228"/>
                      </a:lnTo>
                      <a:lnTo>
                        <a:pt x="27197" y="24228"/>
                      </a:lnTo>
                      <a:cubicBezTo>
                        <a:pt x="27196" y="25078"/>
                        <a:pt x="27130" y="25927"/>
                        <a:pt x="27053" y="26821"/>
                      </a:cubicBezTo>
                      <a:cubicBezTo>
                        <a:pt x="26167" y="26898"/>
                        <a:pt x="25302" y="26998"/>
                        <a:pt x="24438" y="27009"/>
                      </a:cubicBezTo>
                      <a:cubicBezTo>
                        <a:pt x="24427" y="26987"/>
                        <a:pt x="24427" y="26965"/>
                        <a:pt x="24416" y="26943"/>
                      </a:cubicBezTo>
                      <a:cubicBezTo>
                        <a:pt x="25314" y="26023"/>
                        <a:pt x="26211" y="25115"/>
                        <a:pt x="27119" y="24206"/>
                      </a:cubicBezTo>
                      <a:close/>
                      <a:moveTo>
                        <a:pt x="15233" y="24184"/>
                      </a:moveTo>
                      <a:lnTo>
                        <a:pt x="18069" y="26987"/>
                      </a:lnTo>
                      <a:cubicBezTo>
                        <a:pt x="18069" y="27009"/>
                        <a:pt x="18058" y="27031"/>
                        <a:pt x="18058" y="27064"/>
                      </a:cubicBezTo>
                      <a:cubicBezTo>
                        <a:pt x="17160" y="27064"/>
                        <a:pt x="16274" y="26976"/>
                        <a:pt x="15366" y="26909"/>
                      </a:cubicBezTo>
                      <a:cubicBezTo>
                        <a:pt x="15266" y="25990"/>
                        <a:pt x="15200" y="25104"/>
                        <a:pt x="15166" y="24217"/>
                      </a:cubicBezTo>
                      <a:lnTo>
                        <a:pt x="15233" y="24184"/>
                      </a:lnTo>
                      <a:close/>
                      <a:moveTo>
                        <a:pt x="23419" y="14934"/>
                      </a:moveTo>
                      <a:cubicBezTo>
                        <a:pt x="23585" y="14934"/>
                        <a:pt x="23729" y="15001"/>
                        <a:pt x="23840" y="15112"/>
                      </a:cubicBezTo>
                      <a:lnTo>
                        <a:pt x="27019" y="18235"/>
                      </a:lnTo>
                      <a:cubicBezTo>
                        <a:pt x="27141" y="18346"/>
                        <a:pt x="27208" y="18512"/>
                        <a:pt x="27208" y="18679"/>
                      </a:cubicBezTo>
                      <a:cubicBezTo>
                        <a:pt x="27230" y="19432"/>
                        <a:pt x="27252" y="20185"/>
                        <a:pt x="27285" y="20938"/>
                      </a:cubicBezTo>
                      <a:lnTo>
                        <a:pt x="27252" y="20938"/>
                      </a:lnTo>
                      <a:cubicBezTo>
                        <a:pt x="27252" y="21658"/>
                        <a:pt x="27252" y="22367"/>
                        <a:pt x="27263" y="23076"/>
                      </a:cubicBezTo>
                      <a:cubicBezTo>
                        <a:pt x="27274" y="23331"/>
                        <a:pt x="27163" y="23597"/>
                        <a:pt x="26975" y="23774"/>
                      </a:cubicBezTo>
                      <a:cubicBezTo>
                        <a:pt x="25978" y="24793"/>
                        <a:pt x="24970" y="25802"/>
                        <a:pt x="23984" y="26821"/>
                      </a:cubicBezTo>
                      <a:cubicBezTo>
                        <a:pt x="23840" y="26976"/>
                        <a:pt x="23641" y="27064"/>
                        <a:pt x="23430" y="27064"/>
                      </a:cubicBezTo>
                      <a:cubicBezTo>
                        <a:pt x="21990" y="27064"/>
                        <a:pt x="20561" y="27087"/>
                        <a:pt x="19121" y="27109"/>
                      </a:cubicBezTo>
                      <a:cubicBezTo>
                        <a:pt x="19108" y="27109"/>
                        <a:pt x="19095" y="27110"/>
                        <a:pt x="19083" y="27110"/>
                      </a:cubicBezTo>
                      <a:cubicBezTo>
                        <a:pt x="18841" y="27110"/>
                        <a:pt x="18602" y="27011"/>
                        <a:pt x="18423" y="26832"/>
                      </a:cubicBezTo>
                      <a:cubicBezTo>
                        <a:pt x="17404" y="25813"/>
                        <a:pt x="16385" y="24816"/>
                        <a:pt x="15355" y="23819"/>
                      </a:cubicBezTo>
                      <a:cubicBezTo>
                        <a:pt x="15188" y="23664"/>
                        <a:pt x="15100" y="23453"/>
                        <a:pt x="15111" y="23231"/>
                      </a:cubicBezTo>
                      <a:cubicBezTo>
                        <a:pt x="15100" y="21769"/>
                        <a:pt x="15089" y="20296"/>
                        <a:pt x="15078" y="18834"/>
                      </a:cubicBezTo>
                      <a:cubicBezTo>
                        <a:pt x="15078" y="18645"/>
                        <a:pt x="15144" y="18468"/>
                        <a:pt x="15288" y="18335"/>
                      </a:cubicBezTo>
                      <a:cubicBezTo>
                        <a:pt x="16318" y="17294"/>
                        <a:pt x="17338" y="16241"/>
                        <a:pt x="18357" y="15189"/>
                      </a:cubicBezTo>
                      <a:cubicBezTo>
                        <a:pt x="18482" y="15064"/>
                        <a:pt x="18647" y="14978"/>
                        <a:pt x="18823" y="14978"/>
                      </a:cubicBezTo>
                      <a:cubicBezTo>
                        <a:pt x="18834" y="14978"/>
                        <a:pt x="18845" y="14978"/>
                        <a:pt x="18855" y="14979"/>
                      </a:cubicBezTo>
                      <a:lnTo>
                        <a:pt x="23419" y="14934"/>
                      </a:lnTo>
                      <a:close/>
                      <a:moveTo>
                        <a:pt x="23176" y="27463"/>
                      </a:moveTo>
                      <a:cubicBezTo>
                        <a:pt x="23087" y="27696"/>
                        <a:pt x="21758" y="28914"/>
                        <a:pt x="21215" y="29247"/>
                      </a:cubicBezTo>
                      <a:cubicBezTo>
                        <a:pt x="20528" y="28715"/>
                        <a:pt x="19863" y="28139"/>
                        <a:pt x="19221" y="27541"/>
                      </a:cubicBezTo>
                      <a:cubicBezTo>
                        <a:pt x="19232" y="27519"/>
                        <a:pt x="19243" y="27485"/>
                        <a:pt x="19254" y="27463"/>
                      </a:cubicBezTo>
                      <a:close/>
                      <a:moveTo>
                        <a:pt x="27019" y="27197"/>
                      </a:moveTo>
                      <a:cubicBezTo>
                        <a:pt x="26875" y="29125"/>
                        <a:pt x="26610" y="31052"/>
                        <a:pt x="26222" y="32947"/>
                      </a:cubicBezTo>
                      <a:cubicBezTo>
                        <a:pt x="24605" y="31905"/>
                        <a:pt x="23043" y="30775"/>
                        <a:pt x="21558" y="29546"/>
                      </a:cubicBezTo>
                      <a:lnTo>
                        <a:pt x="21558" y="29535"/>
                      </a:lnTo>
                      <a:cubicBezTo>
                        <a:pt x="21636" y="29446"/>
                        <a:pt x="21680" y="29391"/>
                        <a:pt x="21735" y="29346"/>
                      </a:cubicBezTo>
                      <a:cubicBezTo>
                        <a:pt x="22389" y="28759"/>
                        <a:pt x="23043" y="28172"/>
                        <a:pt x="23696" y="27585"/>
                      </a:cubicBezTo>
                      <a:cubicBezTo>
                        <a:pt x="23829" y="27463"/>
                        <a:pt x="24006" y="27386"/>
                        <a:pt x="24195" y="27375"/>
                      </a:cubicBezTo>
                      <a:cubicBezTo>
                        <a:pt x="25014" y="27330"/>
                        <a:pt x="25834" y="27264"/>
                        <a:pt x="26643" y="27197"/>
                      </a:cubicBezTo>
                      <a:close/>
                      <a:moveTo>
                        <a:pt x="15388" y="27275"/>
                      </a:moveTo>
                      <a:cubicBezTo>
                        <a:pt x="15632" y="27286"/>
                        <a:pt x="15820" y="27297"/>
                        <a:pt x="16019" y="27308"/>
                      </a:cubicBezTo>
                      <a:cubicBezTo>
                        <a:pt x="16784" y="27352"/>
                        <a:pt x="17548" y="27397"/>
                        <a:pt x="18312" y="27430"/>
                      </a:cubicBezTo>
                      <a:cubicBezTo>
                        <a:pt x="18467" y="27430"/>
                        <a:pt x="18634" y="27485"/>
                        <a:pt x="18756" y="27596"/>
                      </a:cubicBezTo>
                      <a:cubicBezTo>
                        <a:pt x="19398" y="28150"/>
                        <a:pt x="20052" y="28715"/>
                        <a:pt x="20694" y="29269"/>
                      </a:cubicBezTo>
                      <a:cubicBezTo>
                        <a:pt x="20772" y="29324"/>
                        <a:pt x="20849" y="29369"/>
                        <a:pt x="20927" y="29413"/>
                      </a:cubicBezTo>
                      <a:cubicBezTo>
                        <a:pt x="20650" y="29889"/>
                        <a:pt x="16928" y="32725"/>
                        <a:pt x="16274" y="32980"/>
                      </a:cubicBezTo>
                      <a:lnTo>
                        <a:pt x="16274" y="32969"/>
                      </a:lnTo>
                      <a:cubicBezTo>
                        <a:pt x="15875" y="31086"/>
                        <a:pt x="15576" y="29191"/>
                        <a:pt x="15388" y="27275"/>
                      </a:cubicBezTo>
                      <a:close/>
                      <a:moveTo>
                        <a:pt x="33400" y="26256"/>
                      </a:moveTo>
                      <a:cubicBezTo>
                        <a:pt x="33445" y="26300"/>
                        <a:pt x="33489" y="26344"/>
                        <a:pt x="33522" y="26389"/>
                      </a:cubicBezTo>
                      <a:cubicBezTo>
                        <a:pt x="34442" y="27829"/>
                        <a:pt x="35272" y="29302"/>
                        <a:pt x="35871" y="30897"/>
                      </a:cubicBezTo>
                      <a:cubicBezTo>
                        <a:pt x="36192" y="31750"/>
                        <a:pt x="36458" y="32614"/>
                        <a:pt x="36491" y="33545"/>
                      </a:cubicBezTo>
                      <a:cubicBezTo>
                        <a:pt x="36502" y="33877"/>
                        <a:pt x="36469" y="34221"/>
                        <a:pt x="36413" y="34553"/>
                      </a:cubicBezTo>
                      <a:cubicBezTo>
                        <a:pt x="36247" y="35317"/>
                        <a:pt x="35771" y="35794"/>
                        <a:pt x="35018" y="36004"/>
                      </a:cubicBezTo>
                      <a:cubicBezTo>
                        <a:pt x="34697" y="36097"/>
                        <a:pt x="34376" y="36133"/>
                        <a:pt x="34057" y="36133"/>
                      </a:cubicBezTo>
                      <a:cubicBezTo>
                        <a:pt x="33725" y="36133"/>
                        <a:pt x="33395" y="36094"/>
                        <a:pt x="33068" y="36037"/>
                      </a:cubicBezTo>
                      <a:cubicBezTo>
                        <a:pt x="32126" y="35860"/>
                        <a:pt x="31218" y="35572"/>
                        <a:pt x="30343" y="35184"/>
                      </a:cubicBezTo>
                      <a:cubicBezTo>
                        <a:pt x="29102" y="34642"/>
                        <a:pt x="27917" y="34010"/>
                        <a:pt x="26776" y="33301"/>
                      </a:cubicBezTo>
                      <a:cubicBezTo>
                        <a:pt x="26698" y="33257"/>
                        <a:pt x="26632" y="33201"/>
                        <a:pt x="26543" y="33124"/>
                      </a:cubicBezTo>
                      <a:lnTo>
                        <a:pt x="26543" y="33113"/>
                      </a:lnTo>
                      <a:cubicBezTo>
                        <a:pt x="26920" y="31174"/>
                        <a:pt x="27197" y="29225"/>
                        <a:pt x="27385" y="27253"/>
                      </a:cubicBezTo>
                      <a:cubicBezTo>
                        <a:pt x="27385" y="27231"/>
                        <a:pt x="27396" y="27208"/>
                        <a:pt x="27407" y="27197"/>
                      </a:cubicBezTo>
                      <a:lnTo>
                        <a:pt x="33400" y="26256"/>
                      </a:lnTo>
                      <a:close/>
                      <a:moveTo>
                        <a:pt x="9062" y="26389"/>
                      </a:moveTo>
                      <a:cubicBezTo>
                        <a:pt x="11001" y="26776"/>
                        <a:pt x="12962" y="27053"/>
                        <a:pt x="14934" y="27219"/>
                      </a:cubicBezTo>
                      <a:cubicBezTo>
                        <a:pt x="15255" y="29258"/>
                        <a:pt x="15565" y="31252"/>
                        <a:pt x="15875" y="33268"/>
                      </a:cubicBezTo>
                      <a:cubicBezTo>
                        <a:pt x="15853" y="33290"/>
                        <a:pt x="15831" y="33323"/>
                        <a:pt x="15798" y="33334"/>
                      </a:cubicBezTo>
                      <a:cubicBezTo>
                        <a:pt x="14258" y="34320"/>
                        <a:pt x="12663" y="35218"/>
                        <a:pt x="10935" y="35827"/>
                      </a:cubicBezTo>
                      <a:cubicBezTo>
                        <a:pt x="10303" y="36059"/>
                        <a:pt x="9650" y="36215"/>
                        <a:pt x="8996" y="36281"/>
                      </a:cubicBezTo>
                      <a:cubicBezTo>
                        <a:pt x="8834" y="36293"/>
                        <a:pt x="8674" y="36300"/>
                        <a:pt x="8514" y="36300"/>
                      </a:cubicBezTo>
                      <a:cubicBezTo>
                        <a:pt x="8248" y="36300"/>
                        <a:pt x="7985" y="36282"/>
                        <a:pt x="7722" y="36248"/>
                      </a:cubicBezTo>
                      <a:cubicBezTo>
                        <a:pt x="6891" y="36104"/>
                        <a:pt x="6382" y="35594"/>
                        <a:pt x="6171" y="34786"/>
                      </a:cubicBezTo>
                      <a:cubicBezTo>
                        <a:pt x="6038" y="34221"/>
                        <a:pt x="6027" y="33645"/>
                        <a:pt x="6127" y="33091"/>
                      </a:cubicBezTo>
                      <a:cubicBezTo>
                        <a:pt x="6293" y="32105"/>
                        <a:pt x="6581" y="31141"/>
                        <a:pt x="6991" y="30233"/>
                      </a:cubicBezTo>
                      <a:cubicBezTo>
                        <a:pt x="7523" y="28992"/>
                        <a:pt x="8165" y="27784"/>
                        <a:pt x="8885" y="26632"/>
                      </a:cubicBezTo>
                      <a:cubicBezTo>
                        <a:pt x="8930" y="26555"/>
                        <a:pt x="8996" y="26477"/>
                        <a:pt x="9062" y="26389"/>
                      </a:cubicBezTo>
                      <a:close/>
                      <a:moveTo>
                        <a:pt x="21270" y="29812"/>
                      </a:moveTo>
                      <a:lnTo>
                        <a:pt x="26111" y="33345"/>
                      </a:lnTo>
                      <a:cubicBezTo>
                        <a:pt x="26111" y="33390"/>
                        <a:pt x="26111" y="33445"/>
                        <a:pt x="26111" y="33489"/>
                      </a:cubicBezTo>
                      <a:cubicBezTo>
                        <a:pt x="25746" y="35184"/>
                        <a:pt x="25280" y="36846"/>
                        <a:pt x="24571" y="38430"/>
                      </a:cubicBezTo>
                      <a:cubicBezTo>
                        <a:pt x="24261" y="39172"/>
                        <a:pt x="23851" y="39859"/>
                        <a:pt x="23353" y="40491"/>
                      </a:cubicBezTo>
                      <a:cubicBezTo>
                        <a:pt x="23098" y="40801"/>
                        <a:pt x="22810" y="41089"/>
                        <a:pt x="22489" y="41332"/>
                      </a:cubicBezTo>
                      <a:cubicBezTo>
                        <a:pt x="22121" y="41614"/>
                        <a:pt x="21726" y="41750"/>
                        <a:pt x="21325" y="41750"/>
                      </a:cubicBezTo>
                      <a:cubicBezTo>
                        <a:pt x="20955" y="41750"/>
                        <a:pt x="20580" y="41634"/>
                        <a:pt x="20218" y="41410"/>
                      </a:cubicBezTo>
                      <a:cubicBezTo>
                        <a:pt x="19830" y="41144"/>
                        <a:pt x="19476" y="40823"/>
                        <a:pt x="19199" y="40446"/>
                      </a:cubicBezTo>
                      <a:cubicBezTo>
                        <a:pt x="18623" y="39682"/>
                        <a:pt x="18146" y="38851"/>
                        <a:pt x="17792" y="37965"/>
                      </a:cubicBezTo>
                      <a:cubicBezTo>
                        <a:pt x="17216" y="36580"/>
                        <a:pt x="16762" y="35151"/>
                        <a:pt x="16429" y="33689"/>
                      </a:cubicBezTo>
                      <a:cubicBezTo>
                        <a:pt x="16418" y="33611"/>
                        <a:pt x="16407" y="33545"/>
                        <a:pt x="16407" y="33467"/>
                      </a:cubicBezTo>
                      <a:lnTo>
                        <a:pt x="21270" y="29812"/>
                      </a:lnTo>
                      <a:close/>
                      <a:moveTo>
                        <a:pt x="20997" y="0"/>
                      </a:moveTo>
                      <a:cubicBezTo>
                        <a:pt x="20457" y="0"/>
                        <a:pt x="19920" y="216"/>
                        <a:pt x="19409" y="655"/>
                      </a:cubicBezTo>
                      <a:cubicBezTo>
                        <a:pt x="19032" y="998"/>
                        <a:pt x="18700" y="1375"/>
                        <a:pt x="18401" y="1785"/>
                      </a:cubicBezTo>
                      <a:cubicBezTo>
                        <a:pt x="17836" y="2549"/>
                        <a:pt x="17448" y="3425"/>
                        <a:pt x="17094" y="4311"/>
                      </a:cubicBezTo>
                      <a:cubicBezTo>
                        <a:pt x="16629" y="5518"/>
                        <a:pt x="16252" y="6748"/>
                        <a:pt x="15975" y="8011"/>
                      </a:cubicBezTo>
                      <a:cubicBezTo>
                        <a:pt x="15942" y="8144"/>
                        <a:pt x="15897" y="8277"/>
                        <a:pt x="15853" y="8432"/>
                      </a:cubicBezTo>
                      <a:cubicBezTo>
                        <a:pt x="15676" y="8332"/>
                        <a:pt x="15554" y="8265"/>
                        <a:pt x="15432" y="8199"/>
                      </a:cubicBezTo>
                      <a:cubicBezTo>
                        <a:pt x="14369" y="7545"/>
                        <a:pt x="13250" y="6969"/>
                        <a:pt x="12109" y="6471"/>
                      </a:cubicBezTo>
                      <a:cubicBezTo>
                        <a:pt x="11112" y="6050"/>
                        <a:pt x="10104" y="5695"/>
                        <a:pt x="9040" y="5551"/>
                      </a:cubicBezTo>
                      <a:cubicBezTo>
                        <a:pt x="8752" y="5512"/>
                        <a:pt x="8467" y="5486"/>
                        <a:pt x="8183" y="5486"/>
                      </a:cubicBezTo>
                      <a:cubicBezTo>
                        <a:pt x="7823" y="5486"/>
                        <a:pt x="7466" y="5528"/>
                        <a:pt x="7113" y="5640"/>
                      </a:cubicBezTo>
                      <a:cubicBezTo>
                        <a:pt x="6415" y="5828"/>
                        <a:pt x="5861" y="6371"/>
                        <a:pt x="5651" y="7069"/>
                      </a:cubicBezTo>
                      <a:cubicBezTo>
                        <a:pt x="5507" y="7534"/>
                        <a:pt x="5451" y="8033"/>
                        <a:pt x="5484" y="8531"/>
                      </a:cubicBezTo>
                      <a:cubicBezTo>
                        <a:pt x="5551" y="9340"/>
                        <a:pt x="5739" y="10127"/>
                        <a:pt x="6016" y="10891"/>
                      </a:cubicBezTo>
                      <a:cubicBezTo>
                        <a:pt x="6570" y="12442"/>
                        <a:pt x="7345" y="13871"/>
                        <a:pt x="8198" y="15267"/>
                      </a:cubicBezTo>
                      <a:lnTo>
                        <a:pt x="8564" y="15876"/>
                      </a:lnTo>
                      <a:cubicBezTo>
                        <a:pt x="8342" y="15931"/>
                        <a:pt x="8176" y="15987"/>
                        <a:pt x="8021" y="16031"/>
                      </a:cubicBezTo>
                      <a:cubicBezTo>
                        <a:pt x="6448" y="16419"/>
                        <a:pt x="4897" y="16906"/>
                        <a:pt x="3435" y="17604"/>
                      </a:cubicBezTo>
                      <a:cubicBezTo>
                        <a:pt x="2549" y="18025"/>
                        <a:pt x="1707" y="18512"/>
                        <a:pt x="1020" y="19232"/>
                      </a:cubicBezTo>
                      <a:cubicBezTo>
                        <a:pt x="754" y="19509"/>
                        <a:pt x="522" y="19831"/>
                        <a:pt x="333" y="20174"/>
                      </a:cubicBezTo>
                      <a:cubicBezTo>
                        <a:pt x="1" y="20772"/>
                        <a:pt x="1" y="21503"/>
                        <a:pt x="322" y="22102"/>
                      </a:cubicBezTo>
                      <a:cubicBezTo>
                        <a:pt x="610" y="22655"/>
                        <a:pt x="1031" y="23143"/>
                        <a:pt x="1530" y="23508"/>
                      </a:cubicBezTo>
                      <a:cubicBezTo>
                        <a:pt x="2272" y="24073"/>
                        <a:pt x="3092" y="24528"/>
                        <a:pt x="3956" y="24871"/>
                      </a:cubicBezTo>
                      <a:cubicBezTo>
                        <a:pt x="5396" y="25458"/>
                        <a:pt x="6880" y="25923"/>
                        <a:pt x="8398" y="26245"/>
                      </a:cubicBezTo>
                      <a:cubicBezTo>
                        <a:pt x="8498" y="26278"/>
                        <a:pt x="8575" y="26300"/>
                        <a:pt x="8664" y="26333"/>
                      </a:cubicBezTo>
                      <a:cubicBezTo>
                        <a:pt x="8586" y="26477"/>
                        <a:pt x="8531" y="26577"/>
                        <a:pt x="8464" y="26677"/>
                      </a:cubicBezTo>
                      <a:cubicBezTo>
                        <a:pt x="7844" y="27685"/>
                        <a:pt x="7290" y="28737"/>
                        <a:pt x="6803" y="29812"/>
                      </a:cubicBezTo>
                      <a:cubicBezTo>
                        <a:pt x="6348" y="30786"/>
                        <a:pt x="6016" y="31817"/>
                        <a:pt x="5817" y="32869"/>
                      </a:cubicBezTo>
                      <a:cubicBezTo>
                        <a:pt x="5706" y="33567"/>
                        <a:pt x="5651" y="34265"/>
                        <a:pt x="5839" y="34952"/>
                      </a:cubicBezTo>
                      <a:cubicBezTo>
                        <a:pt x="6027" y="35738"/>
                        <a:pt x="6648" y="36359"/>
                        <a:pt x="7434" y="36547"/>
                      </a:cubicBezTo>
                      <a:cubicBezTo>
                        <a:pt x="7765" y="36638"/>
                        <a:pt x="8107" y="36686"/>
                        <a:pt x="8449" y="36686"/>
                      </a:cubicBezTo>
                      <a:cubicBezTo>
                        <a:pt x="8565" y="36686"/>
                        <a:pt x="8681" y="36680"/>
                        <a:pt x="8797" y="36669"/>
                      </a:cubicBezTo>
                      <a:cubicBezTo>
                        <a:pt x="9904" y="36580"/>
                        <a:pt x="10957" y="36237"/>
                        <a:pt x="11987" y="35805"/>
                      </a:cubicBezTo>
                      <a:cubicBezTo>
                        <a:pt x="13261" y="35262"/>
                        <a:pt x="14502" y="34619"/>
                        <a:pt x="15676" y="33866"/>
                      </a:cubicBezTo>
                      <a:cubicBezTo>
                        <a:pt x="15776" y="33811"/>
                        <a:pt x="15897" y="33744"/>
                        <a:pt x="16030" y="33667"/>
                      </a:cubicBezTo>
                      <a:cubicBezTo>
                        <a:pt x="16130" y="34054"/>
                        <a:pt x="16219" y="34398"/>
                        <a:pt x="16307" y="34730"/>
                      </a:cubicBezTo>
                      <a:cubicBezTo>
                        <a:pt x="16728" y="36303"/>
                        <a:pt x="17238" y="37854"/>
                        <a:pt x="18013" y="39294"/>
                      </a:cubicBezTo>
                      <a:cubicBezTo>
                        <a:pt x="18390" y="40014"/>
                        <a:pt x="18811" y="40690"/>
                        <a:pt x="19409" y="41233"/>
                      </a:cubicBezTo>
                      <a:cubicBezTo>
                        <a:pt x="19697" y="41510"/>
                        <a:pt x="20018" y="41731"/>
                        <a:pt x="20362" y="41920"/>
                      </a:cubicBezTo>
                      <a:cubicBezTo>
                        <a:pt x="20655" y="42075"/>
                        <a:pt x="20977" y="42152"/>
                        <a:pt x="21296" y="42152"/>
                      </a:cubicBezTo>
                      <a:cubicBezTo>
                        <a:pt x="21616" y="42152"/>
                        <a:pt x="21935" y="42075"/>
                        <a:pt x="22223" y="41920"/>
                      </a:cubicBezTo>
                      <a:cubicBezTo>
                        <a:pt x="22799" y="41620"/>
                        <a:pt x="23297" y="41188"/>
                        <a:pt x="23685" y="40668"/>
                      </a:cubicBezTo>
                      <a:cubicBezTo>
                        <a:pt x="24239" y="39937"/>
                        <a:pt x="24682" y="39128"/>
                        <a:pt x="25025" y="38275"/>
                      </a:cubicBezTo>
                      <a:cubicBezTo>
                        <a:pt x="25635" y="36835"/>
                        <a:pt x="26045" y="35339"/>
                        <a:pt x="26399" y="33822"/>
                      </a:cubicBezTo>
                      <a:cubicBezTo>
                        <a:pt x="26421" y="33733"/>
                        <a:pt x="26455" y="33645"/>
                        <a:pt x="26488" y="33523"/>
                      </a:cubicBezTo>
                      <a:lnTo>
                        <a:pt x="26842" y="33722"/>
                      </a:lnTo>
                      <a:cubicBezTo>
                        <a:pt x="27418" y="34043"/>
                        <a:pt x="27994" y="34387"/>
                        <a:pt x="28581" y="34697"/>
                      </a:cubicBezTo>
                      <a:cubicBezTo>
                        <a:pt x="29833" y="35362"/>
                        <a:pt x="31129" y="35938"/>
                        <a:pt x="32514" y="36270"/>
                      </a:cubicBezTo>
                      <a:cubicBezTo>
                        <a:pt x="33032" y="36408"/>
                        <a:pt x="33562" y="36474"/>
                        <a:pt x="34099" y="36474"/>
                      </a:cubicBezTo>
                      <a:cubicBezTo>
                        <a:pt x="34297" y="36474"/>
                        <a:pt x="34496" y="36465"/>
                        <a:pt x="34696" y="36447"/>
                      </a:cubicBezTo>
                      <a:cubicBezTo>
                        <a:pt x="35848" y="36303"/>
                        <a:pt x="36613" y="35616"/>
                        <a:pt x="36790" y="34475"/>
                      </a:cubicBezTo>
                      <a:cubicBezTo>
                        <a:pt x="36857" y="33999"/>
                        <a:pt x="36857" y="33512"/>
                        <a:pt x="36812" y="33035"/>
                      </a:cubicBezTo>
                      <a:cubicBezTo>
                        <a:pt x="36735" y="32204"/>
                        <a:pt x="36469" y="31407"/>
                        <a:pt x="36170" y="30631"/>
                      </a:cubicBezTo>
                      <a:cubicBezTo>
                        <a:pt x="35583" y="29180"/>
                        <a:pt x="34851" y="27784"/>
                        <a:pt x="34010" y="26466"/>
                      </a:cubicBezTo>
                      <a:cubicBezTo>
                        <a:pt x="33954" y="26355"/>
                        <a:pt x="33888" y="26245"/>
                        <a:pt x="33810" y="26101"/>
                      </a:cubicBezTo>
                      <a:cubicBezTo>
                        <a:pt x="33976" y="26067"/>
                        <a:pt x="34087" y="26034"/>
                        <a:pt x="34209" y="26001"/>
                      </a:cubicBezTo>
                      <a:cubicBezTo>
                        <a:pt x="35228" y="25691"/>
                        <a:pt x="36269" y="25414"/>
                        <a:pt x="37277" y="25059"/>
                      </a:cubicBezTo>
                      <a:cubicBezTo>
                        <a:pt x="38341" y="24716"/>
                        <a:pt x="39349" y="24228"/>
                        <a:pt x="40291" y="23608"/>
                      </a:cubicBezTo>
                      <a:cubicBezTo>
                        <a:pt x="40789" y="23287"/>
                        <a:pt x="41232" y="22899"/>
                        <a:pt x="41609" y="22434"/>
                      </a:cubicBezTo>
                      <a:cubicBezTo>
                        <a:pt x="42440" y="21393"/>
                        <a:pt x="42451" y="20285"/>
                        <a:pt x="41587" y="19266"/>
                      </a:cubicBezTo>
                      <a:cubicBezTo>
                        <a:pt x="41243" y="18900"/>
                        <a:pt x="40878" y="18557"/>
                        <a:pt x="40468" y="18258"/>
                      </a:cubicBezTo>
                      <a:cubicBezTo>
                        <a:pt x="39781" y="17770"/>
                        <a:pt x="39028" y="17371"/>
                        <a:pt x="38241" y="17072"/>
                      </a:cubicBezTo>
                      <a:cubicBezTo>
                        <a:pt x="36934" y="16541"/>
                        <a:pt x="35583" y="16131"/>
                        <a:pt x="34209" y="15820"/>
                      </a:cubicBezTo>
                      <a:cubicBezTo>
                        <a:pt x="34065" y="15776"/>
                        <a:pt x="33921" y="15732"/>
                        <a:pt x="33744" y="15676"/>
                      </a:cubicBezTo>
                      <a:cubicBezTo>
                        <a:pt x="33832" y="15544"/>
                        <a:pt x="33888" y="15433"/>
                        <a:pt x="33954" y="15333"/>
                      </a:cubicBezTo>
                      <a:cubicBezTo>
                        <a:pt x="34486" y="14314"/>
                        <a:pt x="35062" y="13317"/>
                        <a:pt x="35560" y="12287"/>
                      </a:cubicBezTo>
                      <a:cubicBezTo>
                        <a:pt x="36070" y="11268"/>
                        <a:pt x="36424" y="10171"/>
                        <a:pt x="36624" y="9052"/>
                      </a:cubicBezTo>
                      <a:cubicBezTo>
                        <a:pt x="36735" y="8365"/>
                        <a:pt x="36779" y="7678"/>
                        <a:pt x="36580" y="6992"/>
                      </a:cubicBezTo>
                      <a:cubicBezTo>
                        <a:pt x="36358" y="6249"/>
                        <a:pt x="35893" y="5718"/>
                        <a:pt x="35128" y="5474"/>
                      </a:cubicBezTo>
                      <a:cubicBezTo>
                        <a:pt x="34747" y="5359"/>
                        <a:pt x="34352" y="5300"/>
                        <a:pt x="33955" y="5300"/>
                      </a:cubicBezTo>
                      <a:cubicBezTo>
                        <a:pt x="33741" y="5300"/>
                        <a:pt x="33525" y="5317"/>
                        <a:pt x="33312" y="5352"/>
                      </a:cubicBezTo>
                      <a:cubicBezTo>
                        <a:pt x="32359" y="5485"/>
                        <a:pt x="31428" y="5751"/>
                        <a:pt x="30542" y="6139"/>
                      </a:cubicBezTo>
                      <a:cubicBezTo>
                        <a:pt x="29191" y="6715"/>
                        <a:pt x="27895" y="7401"/>
                        <a:pt x="26654" y="8199"/>
                      </a:cubicBezTo>
                      <a:cubicBezTo>
                        <a:pt x="26543" y="8265"/>
                        <a:pt x="26421" y="8332"/>
                        <a:pt x="26266" y="8432"/>
                      </a:cubicBezTo>
                      <a:cubicBezTo>
                        <a:pt x="26211" y="8254"/>
                        <a:pt x="26178" y="8133"/>
                        <a:pt x="26144" y="8011"/>
                      </a:cubicBezTo>
                      <a:cubicBezTo>
                        <a:pt x="25834" y="6992"/>
                        <a:pt x="25557" y="5972"/>
                        <a:pt x="25225" y="4964"/>
                      </a:cubicBezTo>
                      <a:cubicBezTo>
                        <a:pt x="24859" y="3879"/>
                        <a:pt x="24361" y="2848"/>
                        <a:pt x="23729" y="1907"/>
                      </a:cubicBezTo>
                      <a:cubicBezTo>
                        <a:pt x="23419" y="1419"/>
                        <a:pt x="23043" y="998"/>
                        <a:pt x="22599" y="633"/>
                      </a:cubicBezTo>
                      <a:cubicBezTo>
                        <a:pt x="22075" y="213"/>
                        <a:pt x="21534" y="0"/>
                        <a:pt x="20997" y="0"/>
                      </a:cubicBezTo>
                      <a:close/>
                    </a:path>
                  </a:pathLst>
                </a:custGeom>
                <a:solidFill>
                  <a:srgbClr val="2E2B2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" name="Google Shape;448;p18"/>
                <p:cNvSpPr/>
                <p:nvPr/>
              </p:nvSpPr>
              <p:spPr>
                <a:xfrm>
                  <a:off x="282638" y="4702219"/>
                  <a:ext cx="277988" cy="23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6344" extrusionOk="0">
                      <a:moveTo>
                        <a:pt x="4230" y="344"/>
                      </a:moveTo>
                      <a:cubicBezTo>
                        <a:pt x="4243" y="344"/>
                        <a:pt x="4257" y="344"/>
                        <a:pt x="4270" y="344"/>
                      </a:cubicBezTo>
                      <a:cubicBezTo>
                        <a:pt x="4277" y="344"/>
                        <a:pt x="4284" y="344"/>
                        <a:pt x="4291" y="344"/>
                      </a:cubicBezTo>
                      <a:cubicBezTo>
                        <a:pt x="5854" y="344"/>
                        <a:pt x="7117" y="1625"/>
                        <a:pt x="7095" y="3180"/>
                      </a:cubicBezTo>
                      <a:cubicBezTo>
                        <a:pt x="7074" y="4720"/>
                        <a:pt x="5821" y="5951"/>
                        <a:pt x="4304" y="5951"/>
                      </a:cubicBezTo>
                      <a:cubicBezTo>
                        <a:pt x="4271" y="5951"/>
                        <a:pt x="4237" y="5951"/>
                        <a:pt x="4204" y="5950"/>
                      </a:cubicBezTo>
                      <a:cubicBezTo>
                        <a:pt x="2653" y="5927"/>
                        <a:pt x="1423" y="4653"/>
                        <a:pt x="1457" y="3114"/>
                      </a:cubicBezTo>
                      <a:cubicBezTo>
                        <a:pt x="1457" y="1576"/>
                        <a:pt x="2708" y="344"/>
                        <a:pt x="4230" y="344"/>
                      </a:cubicBezTo>
                      <a:close/>
                      <a:moveTo>
                        <a:pt x="4232" y="1"/>
                      </a:moveTo>
                      <a:cubicBezTo>
                        <a:pt x="1414" y="1"/>
                        <a:pt x="1" y="3408"/>
                        <a:pt x="2000" y="5407"/>
                      </a:cubicBezTo>
                      <a:cubicBezTo>
                        <a:pt x="2643" y="6054"/>
                        <a:pt x="3436" y="6344"/>
                        <a:pt x="4214" y="6344"/>
                      </a:cubicBezTo>
                      <a:cubicBezTo>
                        <a:pt x="5846" y="6344"/>
                        <a:pt x="7413" y="5071"/>
                        <a:pt x="7405" y="3158"/>
                      </a:cubicBezTo>
                      <a:cubicBezTo>
                        <a:pt x="7405" y="1419"/>
                        <a:pt x="5999" y="1"/>
                        <a:pt x="4259" y="1"/>
                      </a:cubicBezTo>
                      <a:cubicBezTo>
                        <a:pt x="4250" y="1"/>
                        <a:pt x="4241" y="1"/>
                        <a:pt x="4232" y="1"/>
                      </a:cubicBezTo>
                      <a:close/>
                    </a:path>
                  </a:pathLst>
                </a:custGeom>
                <a:solidFill>
                  <a:srgbClr val="2E2B2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" name="Google Shape;449;p18"/>
                <p:cNvSpPr/>
                <p:nvPr/>
              </p:nvSpPr>
              <p:spPr>
                <a:xfrm>
                  <a:off x="438188" y="4744294"/>
                  <a:ext cx="90188" cy="97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5" h="2597" extrusionOk="0">
                      <a:moveTo>
                        <a:pt x="217" y="0"/>
                      </a:moveTo>
                      <a:cubicBezTo>
                        <a:pt x="145" y="0"/>
                        <a:pt x="73" y="3"/>
                        <a:pt x="1" y="9"/>
                      </a:cubicBezTo>
                      <a:lnTo>
                        <a:pt x="1" y="97"/>
                      </a:lnTo>
                      <a:lnTo>
                        <a:pt x="410" y="230"/>
                      </a:lnTo>
                      <a:cubicBezTo>
                        <a:pt x="1241" y="518"/>
                        <a:pt x="1740" y="1083"/>
                        <a:pt x="1895" y="1947"/>
                      </a:cubicBezTo>
                      <a:cubicBezTo>
                        <a:pt x="1917" y="2102"/>
                        <a:pt x="1928" y="2246"/>
                        <a:pt x="1939" y="2402"/>
                      </a:cubicBezTo>
                      <a:cubicBezTo>
                        <a:pt x="1949" y="2507"/>
                        <a:pt x="1967" y="2596"/>
                        <a:pt x="2087" y="2596"/>
                      </a:cubicBezTo>
                      <a:cubicBezTo>
                        <a:pt x="2105" y="2596"/>
                        <a:pt x="2126" y="2594"/>
                        <a:pt x="2150" y="2590"/>
                      </a:cubicBezTo>
                      <a:cubicBezTo>
                        <a:pt x="2172" y="2557"/>
                        <a:pt x="2183" y="2546"/>
                        <a:pt x="2194" y="2535"/>
                      </a:cubicBezTo>
                      <a:cubicBezTo>
                        <a:pt x="2404" y="1449"/>
                        <a:pt x="1518" y="175"/>
                        <a:pt x="433" y="9"/>
                      </a:cubicBezTo>
                      <a:cubicBezTo>
                        <a:pt x="361" y="3"/>
                        <a:pt x="289" y="0"/>
                        <a:pt x="217" y="0"/>
                      </a:cubicBezTo>
                      <a:close/>
                    </a:path>
                  </a:pathLst>
                </a:custGeom>
                <a:solidFill>
                  <a:srgbClr val="2E2B2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" name="Google Shape;450;p18"/>
                <p:cNvSpPr/>
                <p:nvPr/>
              </p:nvSpPr>
              <p:spPr>
                <a:xfrm>
                  <a:off x="473100" y="4826044"/>
                  <a:ext cx="27450" cy="5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1374" extrusionOk="0">
                      <a:moveTo>
                        <a:pt x="543" y="0"/>
                      </a:moveTo>
                      <a:cubicBezTo>
                        <a:pt x="476" y="233"/>
                        <a:pt x="399" y="476"/>
                        <a:pt x="344" y="709"/>
                      </a:cubicBezTo>
                      <a:cubicBezTo>
                        <a:pt x="277" y="931"/>
                        <a:pt x="0" y="1063"/>
                        <a:pt x="44" y="1374"/>
                      </a:cubicBezTo>
                      <a:cubicBezTo>
                        <a:pt x="377" y="1318"/>
                        <a:pt x="476" y="1075"/>
                        <a:pt x="576" y="842"/>
                      </a:cubicBezTo>
                      <a:cubicBezTo>
                        <a:pt x="709" y="587"/>
                        <a:pt x="731" y="277"/>
                        <a:pt x="632" y="11"/>
                      </a:cubicBezTo>
                      <a:lnTo>
                        <a:pt x="543" y="0"/>
                      </a:lnTo>
                      <a:close/>
                    </a:path>
                  </a:pathLst>
                </a:custGeom>
                <a:solidFill>
                  <a:srgbClr val="2E2B2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51" name="Google Shape;451;p18"/>
              <p:cNvSpPr/>
              <p:nvPr/>
            </p:nvSpPr>
            <p:spPr>
              <a:xfrm rot="2120192">
                <a:off x="1273303" y="180411"/>
                <a:ext cx="562934" cy="504807"/>
              </a:xfrm>
              <a:custGeom>
                <a:avLst/>
                <a:gdLst/>
                <a:ahLst/>
                <a:cxnLst/>
                <a:rect l="l" t="t" r="r" b="b"/>
                <a:pathLst>
                  <a:path w="15011" h="13461" fill="none" extrusionOk="0">
                    <a:moveTo>
                      <a:pt x="12773" y="12197"/>
                    </a:moveTo>
                    <a:cubicBezTo>
                      <a:pt x="10846" y="12552"/>
                      <a:pt x="9660" y="11621"/>
                      <a:pt x="9250" y="9428"/>
                    </a:cubicBezTo>
                    <a:lnTo>
                      <a:pt x="8320" y="4487"/>
                    </a:lnTo>
                    <a:lnTo>
                      <a:pt x="6503" y="4831"/>
                    </a:lnTo>
                    <a:lnTo>
                      <a:pt x="7965" y="12585"/>
                    </a:lnTo>
                    <a:cubicBezTo>
                      <a:pt x="7977" y="12685"/>
                      <a:pt x="7921" y="12784"/>
                      <a:pt x="7833" y="12818"/>
                    </a:cubicBezTo>
                    <a:cubicBezTo>
                      <a:pt x="7700" y="12873"/>
                      <a:pt x="7456" y="12962"/>
                      <a:pt x="7101" y="13083"/>
                    </a:cubicBezTo>
                    <a:cubicBezTo>
                      <a:pt x="6492" y="13305"/>
                      <a:pt x="5839" y="13438"/>
                      <a:pt x="5185" y="13460"/>
                    </a:cubicBezTo>
                    <a:cubicBezTo>
                      <a:pt x="4919" y="13460"/>
                      <a:pt x="4653" y="13405"/>
                      <a:pt x="4421" y="13294"/>
                    </a:cubicBezTo>
                    <a:cubicBezTo>
                      <a:pt x="4177" y="13172"/>
                      <a:pt x="3977" y="12973"/>
                      <a:pt x="3845" y="12740"/>
                    </a:cubicBezTo>
                    <a:cubicBezTo>
                      <a:pt x="3689" y="12452"/>
                      <a:pt x="3579" y="12131"/>
                      <a:pt x="3534" y="11810"/>
                    </a:cubicBezTo>
                    <a:lnTo>
                      <a:pt x="2371" y="5606"/>
                    </a:lnTo>
                    <a:lnTo>
                      <a:pt x="1042" y="5861"/>
                    </a:lnTo>
                    <a:cubicBezTo>
                      <a:pt x="964" y="5872"/>
                      <a:pt x="887" y="5839"/>
                      <a:pt x="842" y="5783"/>
                    </a:cubicBezTo>
                    <a:cubicBezTo>
                      <a:pt x="687" y="5595"/>
                      <a:pt x="554" y="5384"/>
                      <a:pt x="433" y="5163"/>
                    </a:cubicBezTo>
                    <a:cubicBezTo>
                      <a:pt x="278" y="4897"/>
                      <a:pt x="167" y="4598"/>
                      <a:pt x="111" y="4288"/>
                    </a:cubicBezTo>
                    <a:cubicBezTo>
                      <a:pt x="1" y="3678"/>
                      <a:pt x="56" y="3202"/>
                      <a:pt x="300" y="2870"/>
                    </a:cubicBezTo>
                    <a:cubicBezTo>
                      <a:pt x="532" y="2526"/>
                      <a:pt x="909" y="2305"/>
                      <a:pt x="1319" y="2238"/>
                    </a:cubicBezTo>
                    <a:lnTo>
                      <a:pt x="13183" y="12"/>
                    </a:lnTo>
                    <a:cubicBezTo>
                      <a:pt x="13250" y="1"/>
                      <a:pt x="13327" y="23"/>
                      <a:pt x="13382" y="89"/>
                    </a:cubicBezTo>
                    <a:cubicBezTo>
                      <a:pt x="13538" y="278"/>
                      <a:pt x="13670" y="488"/>
                      <a:pt x="13792" y="710"/>
                    </a:cubicBezTo>
                    <a:cubicBezTo>
                      <a:pt x="13947" y="975"/>
                      <a:pt x="14058" y="1275"/>
                      <a:pt x="14114" y="1585"/>
                    </a:cubicBezTo>
                    <a:cubicBezTo>
                      <a:pt x="14224" y="2194"/>
                      <a:pt x="14158" y="2670"/>
                      <a:pt x="13925" y="3003"/>
                    </a:cubicBezTo>
                    <a:cubicBezTo>
                      <a:pt x="13682" y="3346"/>
                      <a:pt x="13316" y="3568"/>
                      <a:pt x="12906" y="3634"/>
                    </a:cubicBezTo>
                    <a:lnTo>
                      <a:pt x="12463" y="3712"/>
                    </a:lnTo>
                    <a:lnTo>
                      <a:pt x="13216" y="7733"/>
                    </a:lnTo>
                    <a:cubicBezTo>
                      <a:pt x="13294" y="8121"/>
                      <a:pt x="13427" y="8386"/>
                      <a:pt x="13604" y="8519"/>
                    </a:cubicBezTo>
                    <a:cubicBezTo>
                      <a:pt x="13792" y="8652"/>
                      <a:pt x="14069" y="8686"/>
                      <a:pt x="14424" y="8619"/>
                    </a:cubicBezTo>
                    <a:cubicBezTo>
                      <a:pt x="14523" y="8597"/>
                      <a:pt x="14612" y="8652"/>
                      <a:pt x="14656" y="8741"/>
                    </a:cubicBezTo>
                    <a:cubicBezTo>
                      <a:pt x="14767" y="8985"/>
                      <a:pt x="14856" y="9262"/>
                      <a:pt x="14900" y="9527"/>
                    </a:cubicBezTo>
                    <a:cubicBezTo>
                      <a:pt x="15011" y="10104"/>
                      <a:pt x="14889" y="10691"/>
                      <a:pt x="14568" y="11167"/>
                    </a:cubicBezTo>
                    <a:cubicBezTo>
                      <a:pt x="14235" y="11688"/>
                      <a:pt x="13637" y="12031"/>
                      <a:pt x="12773" y="12197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18"/>
              <p:cNvSpPr/>
              <p:nvPr/>
            </p:nvSpPr>
            <p:spPr>
              <a:xfrm rot="-1937110">
                <a:off x="333915" y="-227853"/>
                <a:ext cx="403425" cy="432900"/>
              </a:xfrm>
              <a:custGeom>
                <a:avLst/>
                <a:gdLst/>
                <a:ahLst/>
                <a:cxnLst/>
                <a:rect l="l" t="t" r="r" b="b"/>
                <a:pathLst>
                  <a:path w="10758" h="11544" fill="none" extrusionOk="0">
                    <a:moveTo>
                      <a:pt x="6160" y="11543"/>
                    </a:moveTo>
                    <a:cubicBezTo>
                      <a:pt x="5351" y="11543"/>
                      <a:pt x="4410" y="11333"/>
                      <a:pt x="3346" y="10923"/>
                    </a:cubicBezTo>
                    <a:cubicBezTo>
                      <a:pt x="3180" y="10857"/>
                      <a:pt x="2981" y="10779"/>
                      <a:pt x="2737" y="10668"/>
                    </a:cubicBezTo>
                    <a:cubicBezTo>
                      <a:pt x="2493" y="10557"/>
                      <a:pt x="2272" y="10447"/>
                      <a:pt x="2028" y="10314"/>
                    </a:cubicBezTo>
                    <a:cubicBezTo>
                      <a:pt x="1784" y="10192"/>
                      <a:pt x="1552" y="10059"/>
                      <a:pt x="1319" y="9904"/>
                    </a:cubicBezTo>
                    <a:cubicBezTo>
                      <a:pt x="1097" y="9760"/>
                      <a:pt x="887" y="9605"/>
                      <a:pt x="699" y="9428"/>
                    </a:cubicBezTo>
                    <a:cubicBezTo>
                      <a:pt x="167" y="8940"/>
                      <a:pt x="1" y="8364"/>
                      <a:pt x="244" y="7766"/>
                    </a:cubicBezTo>
                    <a:lnTo>
                      <a:pt x="3014" y="676"/>
                    </a:lnTo>
                    <a:cubicBezTo>
                      <a:pt x="3091" y="432"/>
                      <a:pt x="3258" y="244"/>
                      <a:pt x="3490" y="133"/>
                    </a:cubicBezTo>
                    <a:cubicBezTo>
                      <a:pt x="3701" y="45"/>
                      <a:pt x="3933" y="0"/>
                      <a:pt x="4166" y="23"/>
                    </a:cubicBezTo>
                    <a:cubicBezTo>
                      <a:pt x="4653" y="45"/>
                      <a:pt x="5141" y="133"/>
                      <a:pt x="5606" y="266"/>
                    </a:cubicBezTo>
                    <a:cubicBezTo>
                      <a:pt x="6171" y="421"/>
                      <a:pt x="6714" y="599"/>
                      <a:pt x="7257" y="809"/>
                    </a:cubicBezTo>
                    <a:cubicBezTo>
                      <a:pt x="8586" y="1330"/>
                      <a:pt x="9539" y="1961"/>
                      <a:pt x="10092" y="2703"/>
                    </a:cubicBezTo>
                    <a:cubicBezTo>
                      <a:pt x="10657" y="3468"/>
                      <a:pt x="10757" y="4354"/>
                      <a:pt x="10380" y="5329"/>
                    </a:cubicBezTo>
                    <a:cubicBezTo>
                      <a:pt x="10203" y="5805"/>
                      <a:pt x="9871" y="6204"/>
                      <a:pt x="9428" y="6459"/>
                    </a:cubicBezTo>
                    <a:cubicBezTo>
                      <a:pt x="9140" y="6625"/>
                      <a:pt x="8830" y="6725"/>
                      <a:pt x="8508" y="6769"/>
                    </a:cubicBezTo>
                    <a:cubicBezTo>
                      <a:pt x="8785" y="7057"/>
                      <a:pt x="8996" y="7411"/>
                      <a:pt x="9140" y="7788"/>
                    </a:cubicBezTo>
                    <a:cubicBezTo>
                      <a:pt x="9350" y="8353"/>
                      <a:pt x="9339" y="8984"/>
                      <a:pt x="9095" y="9538"/>
                    </a:cubicBezTo>
                    <a:cubicBezTo>
                      <a:pt x="8686" y="10613"/>
                      <a:pt x="7966" y="11255"/>
                      <a:pt x="6957" y="11466"/>
                    </a:cubicBezTo>
                    <a:cubicBezTo>
                      <a:pt x="6692" y="11510"/>
                      <a:pt x="6426" y="11543"/>
                      <a:pt x="6160" y="11543"/>
                    </a:cubicBezTo>
                    <a:close/>
                    <a:moveTo>
                      <a:pt x="5229" y="9151"/>
                    </a:moveTo>
                    <a:cubicBezTo>
                      <a:pt x="4930" y="9139"/>
                      <a:pt x="4620" y="9084"/>
                      <a:pt x="4343" y="8962"/>
                    </a:cubicBezTo>
                    <a:cubicBezTo>
                      <a:pt x="4133" y="8885"/>
                      <a:pt x="3922" y="8796"/>
                      <a:pt x="3701" y="8685"/>
                    </a:cubicBezTo>
                    <a:cubicBezTo>
                      <a:pt x="3501" y="8597"/>
                      <a:pt x="3313" y="8497"/>
                      <a:pt x="3147" y="8364"/>
                    </a:cubicBezTo>
                    <a:cubicBezTo>
                      <a:pt x="3069" y="8309"/>
                      <a:pt x="3036" y="8209"/>
                      <a:pt x="3080" y="8131"/>
                    </a:cubicBezTo>
                    <a:lnTo>
                      <a:pt x="3800" y="6270"/>
                    </a:lnTo>
                    <a:cubicBezTo>
                      <a:pt x="3822" y="6215"/>
                      <a:pt x="3856" y="6182"/>
                      <a:pt x="3911" y="6160"/>
                    </a:cubicBezTo>
                    <a:cubicBezTo>
                      <a:pt x="3966" y="6137"/>
                      <a:pt x="4022" y="6137"/>
                      <a:pt x="4066" y="6160"/>
                    </a:cubicBezTo>
                    <a:lnTo>
                      <a:pt x="5318" y="6647"/>
                    </a:lnTo>
                    <a:cubicBezTo>
                      <a:pt x="5816" y="6835"/>
                      <a:pt x="6149" y="7057"/>
                      <a:pt x="6348" y="7323"/>
                    </a:cubicBezTo>
                    <a:cubicBezTo>
                      <a:pt x="6559" y="7611"/>
                      <a:pt x="6581" y="7965"/>
                      <a:pt x="6426" y="8364"/>
                    </a:cubicBezTo>
                    <a:cubicBezTo>
                      <a:pt x="6293" y="8752"/>
                      <a:pt x="5972" y="9040"/>
                      <a:pt x="5562" y="9117"/>
                    </a:cubicBezTo>
                    <a:cubicBezTo>
                      <a:pt x="5451" y="9139"/>
                      <a:pt x="5340" y="9151"/>
                      <a:pt x="5229" y="9151"/>
                    </a:cubicBezTo>
                    <a:close/>
                    <a:moveTo>
                      <a:pt x="6581" y="5307"/>
                    </a:moveTo>
                    <a:cubicBezTo>
                      <a:pt x="6293" y="5296"/>
                      <a:pt x="6016" y="5229"/>
                      <a:pt x="5750" y="5118"/>
                    </a:cubicBezTo>
                    <a:lnTo>
                      <a:pt x="4642" y="4686"/>
                    </a:lnTo>
                    <a:cubicBezTo>
                      <a:pt x="4587" y="4664"/>
                      <a:pt x="4554" y="4620"/>
                      <a:pt x="4531" y="4575"/>
                    </a:cubicBezTo>
                    <a:cubicBezTo>
                      <a:pt x="4509" y="4520"/>
                      <a:pt x="4509" y="4465"/>
                      <a:pt x="4531" y="4420"/>
                    </a:cubicBezTo>
                    <a:lnTo>
                      <a:pt x="5229" y="2615"/>
                    </a:lnTo>
                    <a:cubicBezTo>
                      <a:pt x="5263" y="2526"/>
                      <a:pt x="5362" y="2471"/>
                      <a:pt x="5462" y="2482"/>
                    </a:cubicBezTo>
                    <a:cubicBezTo>
                      <a:pt x="5628" y="2526"/>
                      <a:pt x="5805" y="2570"/>
                      <a:pt x="5972" y="2626"/>
                    </a:cubicBezTo>
                    <a:cubicBezTo>
                      <a:pt x="6171" y="2692"/>
                      <a:pt x="6348" y="2759"/>
                      <a:pt x="6514" y="2814"/>
                    </a:cubicBezTo>
                    <a:cubicBezTo>
                      <a:pt x="7013" y="3013"/>
                      <a:pt x="7345" y="3246"/>
                      <a:pt x="7534" y="3545"/>
                    </a:cubicBezTo>
                    <a:cubicBezTo>
                      <a:pt x="7733" y="3822"/>
                      <a:pt x="7777" y="4199"/>
                      <a:pt x="7644" y="4520"/>
                    </a:cubicBezTo>
                    <a:cubicBezTo>
                      <a:pt x="7511" y="4985"/>
                      <a:pt x="7068" y="5307"/>
                      <a:pt x="6581" y="5307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3" name="Google Shape;453;p18"/>
            <p:cNvGrpSpPr/>
            <p:nvPr/>
          </p:nvGrpSpPr>
          <p:grpSpPr>
            <a:xfrm rot="4834691">
              <a:off x="8432053" y="1391962"/>
              <a:ext cx="1259125" cy="1203063"/>
              <a:chOff x="8666738" y="-107869"/>
              <a:chExt cx="1259138" cy="1203075"/>
            </a:xfrm>
          </p:grpSpPr>
          <p:sp>
            <p:nvSpPr>
              <p:cNvPr id="454" name="Google Shape;454;p18"/>
              <p:cNvSpPr/>
              <p:nvPr/>
            </p:nvSpPr>
            <p:spPr>
              <a:xfrm>
                <a:off x="8666738" y="205781"/>
                <a:ext cx="935138" cy="889425"/>
              </a:xfrm>
              <a:custGeom>
                <a:avLst/>
                <a:gdLst/>
                <a:ahLst/>
                <a:cxnLst/>
                <a:rect l="l" t="t" r="r" b="b"/>
                <a:pathLst>
                  <a:path w="24937" h="23718" fill="none" extrusionOk="0">
                    <a:moveTo>
                      <a:pt x="8508" y="1"/>
                    </a:moveTo>
                    <a:cubicBezTo>
                      <a:pt x="0" y="10945"/>
                      <a:pt x="16417" y="23718"/>
                      <a:pt x="24936" y="12762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18"/>
              <p:cNvSpPr/>
              <p:nvPr/>
            </p:nvSpPr>
            <p:spPr>
              <a:xfrm>
                <a:off x="8699550" y="511931"/>
                <a:ext cx="863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23" h="212" fill="none" extrusionOk="0">
                    <a:moveTo>
                      <a:pt x="23" y="211"/>
                    </a:moveTo>
                    <a:cubicBezTo>
                      <a:pt x="11" y="134"/>
                      <a:pt x="0" y="67"/>
                      <a:pt x="0" y="1"/>
                    </a:cubicBezTo>
                    <a:cubicBezTo>
                      <a:pt x="0" y="67"/>
                      <a:pt x="11" y="134"/>
                      <a:pt x="23" y="211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56;p18"/>
              <p:cNvSpPr/>
              <p:nvPr/>
            </p:nvSpPr>
            <p:spPr>
              <a:xfrm>
                <a:off x="9475950" y="1011281"/>
                <a:ext cx="8775" cy="3338"/>
              </a:xfrm>
              <a:custGeom>
                <a:avLst/>
                <a:gdLst/>
                <a:ahLst/>
                <a:cxnLst/>
                <a:rect l="l" t="t" r="r" b="b"/>
                <a:pathLst>
                  <a:path w="234" h="89" fill="none" extrusionOk="0">
                    <a:moveTo>
                      <a:pt x="233" y="0"/>
                    </a:moveTo>
                    <a:lnTo>
                      <a:pt x="1" y="89"/>
                    </a:ln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18"/>
              <p:cNvSpPr/>
              <p:nvPr/>
            </p:nvSpPr>
            <p:spPr>
              <a:xfrm>
                <a:off x="8768100" y="169631"/>
                <a:ext cx="4613" cy="9188"/>
              </a:xfrm>
              <a:custGeom>
                <a:avLst/>
                <a:gdLst/>
                <a:ahLst/>
                <a:cxnLst/>
                <a:rect l="l" t="t" r="r" b="b"/>
                <a:pathLst>
                  <a:path w="123" h="245" fill="none" extrusionOk="0">
                    <a:moveTo>
                      <a:pt x="0" y="245"/>
                    </a:moveTo>
                    <a:cubicBezTo>
                      <a:pt x="33" y="156"/>
                      <a:pt x="78" y="78"/>
                      <a:pt x="122" y="1"/>
                    </a:cubicBezTo>
                    <a:cubicBezTo>
                      <a:pt x="89" y="78"/>
                      <a:pt x="33" y="156"/>
                      <a:pt x="0" y="245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18"/>
              <p:cNvSpPr/>
              <p:nvPr/>
            </p:nvSpPr>
            <p:spPr>
              <a:xfrm>
                <a:off x="9682013" y="882506"/>
                <a:ext cx="7088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78" fill="none" extrusionOk="0">
                    <a:moveTo>
                      <a:pt x="189" y="0"/>
                    </a:moveTo>
                    <a:cubicBezTo>
                      <a:pt x="122" y="56"/>
                      <a:pt x="56" y="111"/>
                      <a:pt x="0" y="177"/>
                    </a:cubicBezTo>
                    <a:cubicBezTo>
                      <a:pt x="56" y="111"/>
                      <a:pt x="122" y="56"/>
                      <a:pt x="189" y="0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18"/>
              <p:cNvSpPr/>
              <p:nvPr/>
            </p:nvSpPr>
            <p:spPr>
              <a:xfrm>
                <a:off x="9581063" y="960169"/>
                <a:ext cx="8738" cy="5438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45" fill="none" extrusionOk="0">
                    <a:moveTo>
                      <a:pt x="233" y="1"/>
                    </a:moveTo>
                    <a:cubicBezTo>
                      <a:pt x="155" y="56"/>
                      <a:pt x="78" y="100"/>
                      <a:pt x="0" y="145"/>
                    </a:cubicBezTo>
                    <a:cubicBezTo>
                      <a:pt x="78" y="89"/>
                      <a:pt x="155" y="45"/>
                      <a:pt x="233" y="1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18"/>
              <p:cNvSpPr/>
              <p:nvPr/>
            </p:nvSpPr>
            <p:spPr>
              <a:xfrm>
                <a:off x="9367950" y="1037456"/>
                <a:ext cx="7913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211" h="34" fill="none" extrusionOk="0">
                    <a:moveTo>
                      <a:pt x="211" y="0"/>
                    </a:moveTo>
                    <a:cubicBezTo>
                      <a:pt x="133" y="11"/>
                      <a:pt x="67" y="22"/>
                      <a:pt x="0" y="33"/>
                    </a:cubicBezTo>
                    <a:cubicBezTo>
                      <a:pt x="67" y="22"/>
                      <a:pt x="133" y="22"/>
                      <a:pt x="211" y="0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18"/>
              <p:cNvSpPr/>
              <p:nvPr/>
            </p:nvSpPr>
            <p:spPr>
              <a:xfrm>
                <a:off x="8666738" y="-107869"/>
                <a:ext cx="1259138" cy="1203075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32082" fill="none" extrusionOk="0">
                    <a:moveTo>
                      <a:pt x="16451" y="29257"/>
                    </a:moveTo>
                    <a:lnTo>
                      <a:pt x="16429" y="30642"/>
                    </a:lnTo>
                    <a:cubicBezTo>
                      <a:pt x="17160" y="30675"/>
                      <a:pt x="17902" y="30653"/>
                      <a:pt x="18633" y="30575"/>
                    </a:cubicBezTo>
                    <a:lnTo>
                      <a:pt x="18467" y="29191"/>
                    </a:lnTo>
                    <a:cubicBezTo>
                      <a:pt x="18655" y="29169"/>
                      <a:pt x="18832" y="29146"/>
                      <a:pt x="19021" y="29113"/>
                    </a:cubicBezTo>
                    <a:lnTo>
                      <a:pt x="19242" y="30487"/>
                    </a:lnTo>
                    <a:cubicBezTo>
                      <a:pt x="19984" y="30376"/>
                      <a:pt x="20716" y="30199"/>
                      <a:pt x="21436" y="29966"/>
                    </a:cubicBezTo>
                    <a:lnTo>
                      <a:pt x="21026" y="28637"/>
                    </a:lnTo>
                    <a:cubicBezTo>
                      <a:pt x="21203" y="28581"/>
                      <a:pt x="21391" y="28515"/>
                      <a:pt x="21580" y="28448"/>
                    </a:cubicBezTo>
                    <a:cubicBezTo>
                      <a:pt x="21735" y="28881"/>
                      <a:pt x="21890" y="29313"/>
                      <a:pt x="22045" y="29756"/>
                    </a:cubicBezTo>
                    <a:cubicBezTo>
                      <a:pt x="22776" y="29479"/>
                      <a:pt x="23496" y="29135"/>
                      <a:pt x="24183" y="28737"/>
                    </a:cubicBezTo>
                    <a:cubicBezTo>
                      <a:pt x="23961" y="28327"/>
                      <a:pt x="23751" y="27917"/>
                      <a:pt x="23529" y="27518"/>
                    </a:cubicBezTo>
                    <a:cubicBezTo>
                      <a:pt x="23707" y="27407"/>
                      <a:pt x="23884" y="27307"/>
                      <a:pt x="24061" y="27197"/>
                    </a:cubicBezTo>
                    <a:lnTo>
                      <a:pt x="24759" y="28382"/>
                    </a:lnTo>
                    <a:cubicBezTo>
                      <a:pt x="25468" y="27917"/>
                      <a:pt x="26155" y="27407"/>
                      <a:pt x="26786" y="26831"/>
                    </a:cubicBezTo>
                    <a:lnTo>
                      <a:pt x="25911" y="25779"/>
                    </a:lnTo>
                    <a:cubicBezTo>
                      <a:pt x="26077" y="25635"/>
                      <a:pt x="26243" y="25480"/>
                      <a:pt x="26398" y="25325"/>
                    </a:cubicBezTo>
                    <a:lnTo>
                      <a:pt x="27329" y="26333"/>
                    </a:lnTo>
                    <a:cubicBezTo>
                      <a:pt x="27960" y="25712"/>
                      <a:pt x="28548" y="25059"/>
                      <a:pt x="29101" y="24361"/>
                    </a:cubicBezTo>
                    <a:lnTo>
                      <a:pt x="30342" y="25336"/>
                    </a:lnTo>
                    <a:lnTo>
                      <a:pt x="33577" y="21182"/>
                    </a:lnTo>
                    <a:lnTo>
                      <a:pt x="6337" y="1"/>
                    </a:lnTo>
                    <a:lnTo>
                      <a:pt x="3102" y="4155"/>
                    </a:lnTo>
                    <a:lnTo>
                      <a:pt x="4354" y="5130"/>
                    </a:lnTo>
                    <a:cubicBezTo>
                      <a:pt x="3811" y="5828"/>
                      <a:pt x="3312" y="6559"/>
                      <a:pt x="2869" y="7323"/>
                    </a:cubicBezTo>
                    <a:lnTo>
                      <a:pt x="4077" y="7977"/>
                    </a:lnTo>
                    <a:cubicBezTo>
                      <a:pt x="3966" y="8165"/>
                      <a:pt x="3855" y="8365"/>
                      <a:pt x="3756" y="8564"/>
                    </a:cubicBezTo>
                    <a:lnTo>
                      <a:pt x="2515" y="7977"/>
                    </a:lnTo>
                    <a:cubicBezTo>
                      <a:pt x="2116" y="8730"/>
                      <a:pt x="1784" y="9517"/>
                      <a:pt x="1507" y="10325"/>
                    </a:cubicBezTo>
                    <a:lnTo>
                      <a:pt x="2836" y="10713"/>
                    </a:lnTo>
                    <a:cubicBezTo>
                      <a:pt x="2770" y="10912"/>
                      <a:pt x="2714" y="11101"/>
                      <a:pt x="2659" y="11300"/>
                    </a:cubicBezTo>
                    <a:lnTo>
                      <a:pt x="1307" y="10968"/>
                    </a:lnTo>
                    <a:cubicBezTo>
                      <a:pt x="1097" y="11732"/>
                      <a:pt x="942" y="12508"/>
                      <a:pt x="853" y="13294"/>
                    </a:cubicBezTo>
                    <a:lnTo>
                      <a:pt x="2238" y="13427"/>
                    </a:lnTo>
                    <a:cubicBezTo>
                      <a:pt x="2216" y="13615"/>
                      <a:pt x="2194" y="13804"/>
                      <a:pt x="2183" y="14003"/>
                    </a:cubicBezTo>
                    <a:lnTo>
                      <a:pt x="798" y="13926"/>
                    </a:lnTo>
                    <a:cubicBezTo>
                      <a:pt x="754" y="14679"/>
                      <a:pt x="765" y="15432"/>
                      <a:pt x="831" y="16185"/>
                    </a:cubicBezTo>
                    <a:lnTo>
                      <a:pt x="2216" y="16064"/>
                    </a:lnTo>
                    <a:cubicBezTo>
                      <a:pt x="2238" y="16252"/>
                      <a:pt x="2260" y="16429"/>
                      <a:pt x="2282" y="16617"/>
                    </a:cubicBezTo>
                    <a:lnTo>
                      <a:pt x="898" y="16795"/>
                    </a:lnTo>
                    <a:cubicBezTo>
                      <a:pt x="997" y="17526"/>
                      <a:pt x="1163" y="18246"/>
                      <a:pt x="1374" y="18955"/>
                    </a:cubicBezTo>
                    <a:lnTo>
                      <a:pt x="2714" y="18589"/>
                    </a:lnTo>
                    <a:cubicBezTo>
                      <a:pt x="2770" y="18767"/>
                      <a:pt x="2825" y="18933"/>
                      <a:pt x="2880" y="19110"/>
                    </a:cubicBezTo>
                    <a:lnTo>
                      <a:pt x="1562" y="19531"/>
                    </a:lnTo>
                    <a:cubicBezTo>
                      <a:pt x="1795" y="20218"/>
                      <a:pt x="2094" y="20893"/>
                      <a:pt x="2426" y="21547"/>
                    </a:cubicBezTo>
                    <a:lnTo>
                      <a:pt x="3667" y="20949"/>
                    </a:lnTo>
                    <a:cubicBezTo>
                      <a:pt x="3756" y="21115"/>
                      <a:pt x="3844" y="21270"/>
                      <a:pt x="3933" y="21436"/>
                    </a:cubicBezTo>
                    <a:lnTo>
                      <a:pt x="2714" y="22068"/>
                    </a:lnTo>
                    <a:cubicBezTo>
                      <a:pt x="3069" y="22710"/>
                      <a:pt x="3479" y="23320"/>
                      <a:pt x="3922" y="23907"/>
                    </a:cubicBezTo>
                    <a:lnTo>
                      <a:pt x="5041" y="23109"/>
                    </a:lnTo>
                    <a:cubicBezTo>
                      <a:pt x="5151" y="23253"/>
                      <a:pt x="5262" y="23397"/>
                      <a:pt x="5384" y="23541"/>
                    </a:cubicBezTo>
                    <a:lnTo>
                      <a:pt x="4298" y="24383"/>
                    </a:lnTo>
                    <a:cubicBezTo>
                      <a:pt x="4764" y="24948"/>
                      <a:pt x="5262" y="25491"/>
                      <a:pt x="5794" y="25989"/>
                    </a:cubicBezTo>
                    <a:lnTo>
                      <a:pt x="6747" y="25014"/>
                    </a:lnTo>
                    <a:cubicBezTo>
                      <a:pt x="6891" y="25136"/>
                      <a:pt x="7024" y="25258"/>
                      <a:pt x="7168" y="25380"/>
                    </a:cubicBezTo>
                    <a:lnTo>
                      <a:pt x="6248" y="26399"/>
                    </a:lnTo>
                    <a:cubicBezTo>
                      <a:pt x="6802" y="26887"/>
                      <a:pt x="7378" y="27341"/>
                      <a:pt x="7987" y="27762"/>
                    </a:cubicBezTo>
                    <a:lnTo>
                      <a:pt x="8752" y="26621"/>
                    </a:lnTo>
                    <a:cubicBezTo>
                      <a:pt x="8907" y="26720"/>
                      <a:pt x="9062" y="26831"/>
                      <a:pt x="9217" y="26920"/>
                    </a:cubicBezTo>
                    <a:cubicBezTo>
                      <a:pt x="8973" y="27319"/>
                      <a:pt x="8741" y="27706"/>
                      <a:pt x="8497" y="28094"/>
                    </a:cubicBezTo>
                    <a:cubicBezTo>
                      <a:pt x="9117" y="28482"/>
                      <a:pt x="9771" y="28836"/>
                      <a:pt x="10435" y="29146"/>
                    </a:cubicBezTo>
                    <a:lnTo>
                      <a:pt x="10989" y="27884"/>
                    </a:lnTo>
                    <a:cubicBezTo>
                      <a:pt x="11156" y="27961"/>
                      <a:pt x="11322" y="28039"/>
                      <a:pt x="11499" y="28116"/>
                    </a:cubicBezTo>
                    <a:cubicBezTo>
                      <a:pt x="11333" y="28537"/>
                      <a:pt x="11167" y="28969"/>
                      <a:pt x="11000" y="29390"/>
                    </a:cubicBezTo>
                    <a:cubicBezTo>
                      <a:pt x="11665" y="29678"/>
                      <a:pt x="12363" y="29922"/>
                      <a:pt x="13072" y="30110"/>
                    </a:cubicBezTo>
                    <a:cubicBezTo>
                      <a:pt x="13183" y="29667"/>
                      <a:pt x="13282" y="29213"/>
                      <a:pt x="13393" y="28770"/>
                    </a:cubicBezTo>
                    <a:cubicBezTo>
                      <a:pt x="13570" y="28814"/>
                      <a:pt x="13748" y="28869"/>
                      <a:pt x="13925" y="28914"/>
                    </a:cubicBezTo>
                    <a:cubicBezTo>
                      <a:pt x="13836" y="29357"/>
                      <a:pt x="13748" y="29811"/>
                      <a:pt x="13659" y="30265"/>
                    </a:cubicBezTo>
                    <a:cubicBezTo>
                      <a:pt x="14368" y="30431"/>
                      <a:pt x="15099" y="30542"/>
                      <a:pt x="15819" y="30609"/>
                    </a:cubicBezTo>
                    <a:lnTo>
                      <a:pt x="15908" y="29224"/>
                    </a:lnTo>
                    <a:cubicBezTo>
                      <a:pt x="16085" y="29235"/>
                      <a:pt x="16262" y="29257"/>
                      <a:pt x="16451" y="29257"/>
                    </a:cubicBezTo>
                    <a:close/>
                    <a:moveTo>
                      <a:pt x="8508" y="8365"/>
                    </a:moveTo>
                    <a:lnTo>
                      <a:pt x="24936" y="21126"/>
                    </a:lnTo>
                    <a:cubicBezTo>
                      <a:pt x="16417" y="32082"/>
                      <a:pt x="0" y="19309"/>
                      <a:pt x="8508" y="8365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18"/>
              <p:cNvSpPr/>
              <p:nvPr/>
            </p:nvSpPr>
            <p:spPr>
              <a:xfrm>
                <a:off x="8718638" y="285131"/>
                <a:ext cx="2963" cy="10013"/>
              </a:xfrm>
              <a:custGeom>
                <a:avLst/>
                <a:gdLst/>
                <a:ahLst/>
                <a:cxnLst/>
                <a:rect l="l" t="t" r="r" b="b"/>
                <a:pathLst>
                  <a:path w="79" h="267" fill="none" extrusionOk="0">
                    <a:moveTo>
                      <a:pt x="1" y="266"/>
                    </a:moveTo>
                    <a:cubicBezTo>
                      <a:pt x="23" y="178"/>
                      <a:pt x="56" y="89"/>
                      <a:pt x="79" y="0"/>
                    </a:cubicBezTo>
                    <a:cubicBezTo>
                      <a:pt x="56" y="89"/>
                      <a:pt x="23" y="178"/>
                      <a:pt x="1" y="266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18"/>
              <p:cNvSpPr/>
              <p:nvPr/>
            </p:nvSpPr>
            <p:spPr>
              <a:xfrm>
                <a:off x="8973300" y="937744"/>
                <a:ext cx="7950" cy="5438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45" fill="none" extrusionOk="0">
                    <a:moveTo>
                      <a:pt x="211" y="145"/>
                    </a:moveTo>
                    <a:cubicBezTo>
                      <a:pt x="145" y="100"/>
                      <a:pt x="78" y="45"/>
                      <a:pt x="1" y="1"/>
                    </a:cubicBezTo>
                    <a:cubicBezTo>
                      <a:pt x="78" y="45"/>
                      <a:pt x="156" y="100"/>
                      <a:pt x="211" y="145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64;p18"/>
              <p:cNvSpPr/>
              <p:nvPr/>
            </p:nvSpPr>
            <p:spPr>
              <a:xfrm>
                <a:off x="8888138" y="870881"/>
                <a:ext cx="7088" cy="6263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67" fill="none" extrusionOk="0">
                    <a:moveTo>
                      <a:pt x="189" y="166"/>
                    </a:moveTo>
                    <a:lnTo>
                      <a:pt x="1" y="0"/>
                    </a:ln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18"/>
              <p:cNvSpPr/>
              <p:nvPr/>
            </p:nvSpPr>
            <p:spPr>
              <a:xfrm>
                <a:off x="9069263" y="990506"/>
                <a:ext cx="7500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200" h="90" fill="none" extrusionOk="0">
                    <a:moveTo>
                      <a:pt x="200" y="89"/>
                    </a:moveTo>
                    <a:cubicBezTo>
                      <a:pt x="133" y="56"/>
                      <a:pt x="56" y="23"/>
                      <a:pt x="1" y="0"/>
                    </a:cubicBezTo>
                    <a:cubicBezTo>
                      <a:pt x="67" y="23"/>
                      <a:pt x="133" y="56"/>
                      <a:pt x="200" y="89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18"/>
              <p:cNvSpPr/>
              <p:nvPr/>
            </p:nvSpPr>
            <p:spPr>
              <a:xfrm>
                <a:off x="8697038" y="399356"/>
                <a:ext cx="900" cy="10013"/>
              </a:xfrm>
              <a:custGeom>
                <a:avLst/>
                <a:gdLst/>
                <a:ahLst/>
                <a:cxnLst/>
                <a:rect l="l" t="t" r="r" b="b"/>
                <a:pathLst>
                  <a:path w="24" h="267" fill="none" extrusionOk="0">
                    <a:moveTo>
                      <a:pt x="1" y="267"/>
                    </a:moveTo>
                    <a:cubicBezTo>
                      <a:pt x="1" y="178"/>
                      <a:pt x="23" y="89"/>
                      <a:pt x="23" y="1"/>
                    </a:cubicBezTo>
                    <a:cubicBezTo>
                      <a:pt x="23" y="89"/>
                      <a:pt x="12" y="178"/>
                      <a:pt x="1" y="267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18"/>
              <p:cNvSpPr/>
              <p:nvPr/>
            </p:nvSpPr>
            <p:spPr>
              <a:xfrm>
                <a:off x="8758125" y="700144"/>
                <a:ext cx="38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2" fill="none" extrusionOk="0">
                    <a:moveTo>
                      <a:pt x="0" y="11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468;p18"/>
              <p:cNvSpPr/>
              <p:nvPr/>
            </p:nvSpPr>
            <p:spPr>
              <a:xfrm>
                <a:off x="9178950" y="1027069"/>
                <a:ext cx="38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469;p18"/>
              <p:cNvSpPr/>
              <p:nvPr/>
            </p:nvSpPr>
            <p:spPr>
              <a:xfrm>
                <a:off x="8815463" y="790706"/>
                <a:ext cx="5438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78" fill="none" extrusionOk="0">
                    <a:moveTo>
                      <a:pt x="144" y="177"/>
                    </a:moveTo>
                    <a:cubicBezTo>
                      <a:pt x="100" y="122"/>
                      <a:pt x="55" y="66"/>
                      <a:pt x="0" y="0"/>
                    </a:cubicBezTo>
                    <a:cubicBezTo>
                      <a:pt x="55" y="66"/>
                      <a:pt x="100" y="122"/>
                      <a:pt x="144" y="177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18"/>
              <p:cNvSpPr/>
              <p:nvPr/>
            </p:nvSpPr>
            <p:spPr>
              <a:xfrm>
                <a:off x="9638400" y="841781"/>
                <a:ext cx="53175" cy="5696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519" fill="none" extrusionOk="0">
                    <a:moveTo>
                      <a:pt x="0" y="466"/>
                    </a:moveTo>
                    <a:lnTo>
                      <a:pt x="875" y="1518"/>
                    </a:lnTo>
                    <a:lnTo>
                      <a:pt x="875" y="1518"/>
                    </a:lnTo>
                    <a:cubicBezTo>
                      <a:pt x="975" y="1430"/>
                      <a:pt x="1064" y="1341"/>
                      <a:pt x="1152" y="1252"/>
                    </a:cubicBezTo>
                    <a:cubicBezTo>
                      <a:pt x="1219" y="1197"/>
                      <a:pt x="1285" y="1131"/>
                      <a:pt x="1352" y="1075"/>
                    </a:cubicBezTo>
                    <a:lnTo>
                      <a:pt x="1418" y="1020"/>
                    </a:lnTo>
                    <a:lnTo>
                      <a:pt x="1418" y="1020"/>
                    </a:lnTo>
                    <a:lnTo>
                      <a:pt x="487" y="1"/>
                    </a:lnTo>
                    <a:cubicBezTo>
                      <a:pt x="321" y="156"/>
                      <a:pt x="166" y="311"/>
                      <a:pt x="0" y="466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18"/>
              <p:cNvSpPr/>
              <p:nvPr/>
            </p:nvSpPr>
            <p:spPr>
              <a:xfrm>
                <a:off x="9549075" y="912394"/>
                <a:ext cx="46125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530" fill="none" extrusionOk="0">
                    <a:moveTo>
                      <a:pt x="0" y="311"/>
                    </a:moveTo>
                    <a:lnTo>
                      <a:pt x="654" y="1530"/>
                    </a:lnTo>
                    <a:lnTo>
                      <a:pt x="654" y="1530"/>
                    </a:lnTo>
                    <a:lnTo>
                      <a:pt x="853" y="1408"/>
                    </a:lnTo>
                    <a:cubicBezTo>
                      <a:pt x="931" y="1363"/>
                      <a:pt x="1008" y="1319"/>
                      <a:pt x="1086" y="1275"/>
                    </a:cubicBezTo>
                    <a:cubicBezTo>
                      <a:pt x="1130" y="1241"/>
                      <a:pt x="1175" y="1219"/>
                      <a:pt x="1230" y="1186"/>
                    </a:cubicBezTo>
                    <a:lnTo>
                      <a:pt x="1230" y="1186"/>
                    </a:lnTo>
                    <a:lnTo>
                      <a:pt x="521" y="1"/>
                    </a:lnTo>
                    <a:cubicBezTo>
                      <a:pt x="355" y="100"/>
                      <a:pt x="178" y="211"/>
                      <a:pt x="0" y="311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18"/>
              <p:cNvSpPr/>
              <p:nvPr/>
            </p:nvSpPr>
            <p:spPr>
              <a:xfrm>
                <a:off x="9455175" y="958931"/>
                <a:ext cx="38250" cy="56963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519" fill="none" extrusionOk="0">
                    <a:moveTo>
                      <a:pt x="1" y="189"/>
                    </a:moveTo>
                    <a:cubicBezTo>
                      <a:pt x="145" y="632"/>
                      <a:pt x="278" y="1075"/>
                      <a:pt x="422" y="1518"/>
                    </a:cubicBezTo>
                    <a:lnTo>
                      <a:pt x="422" y="1518"/>
                    </a:lnTo>
                    <a:cubicBezTo>
                      <a:pt x="466" y="1507"/>
                      <a:pt x="510" y="1496"/>
                      <a:pt x="555" y="1474"/>
                    </a:cubicBezTo>
                    <a:lnTo>
                      <a:pt x="798" y="1385"/>
                    </a:lnTo>
                    <a:cubicBezTo>
                      <a:pt x="876" y="1363"/>
                      <a:pt x="953" y="1341"/>
                      <a:pt x="1020" y="1308"/>
                    </a:cubicBezTo>
                    <a:lnTo>
                      <a:pt x="1020" y="1308"/>
                    </a:lnTo>
                    <a:cubicBezTo>
                      <a:pt x="865" y="876"/>
                      <a:pt x="710" y="444"/>
                      <a:pt x="555" y="0"/>
                    </a:cubicBezTo>
                    <a:cubicBezTo>
                      <a:pt x="366" y="67"/>
                      <a:pt x="189" y="133"/>
                      <a:pt x="1" y="189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18"/>
              <p:cNvSpPr/>
              <p:nvPr/>
            </p:nvSpPr>
            <p:spPr>
              <a:xfrm>
                <a:off x="9359213" y="984281"/>
                <a:ext cx="29138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1452" fill="none" extrusionOk="0">
                    <a:moveTo>
                      <a:pt x="1" y="67"/>
                    </a:moveTo>
                    <a:lnTo>
                      <a:pt x="167" y="1451"/>
                    </a:lnTo>
                    <a:lnTo>
                      <a:pt x="167" y="1451"/>
                    </a:lnTo>
                    <a:lnTo>
                      <a:pt x="233" y="1440"/>
                    </a:lnTo>
                    <a:cubicBezTo>
                      <a:pt x="300" y="1440"/>
                      <a:pt x="366" y="1429"/>
                      <a:pt x="444" y="1418"/>
                    </a:cubicBezTo>
                    <a:cubicBezTo>
                      <a:pt x="555" y="1407"/>
                      <a:pt x="665" y="1396"/>
                      <a:pt x="776" y="1374"/>
                    </a:cubicBezTo>
                    <a:lnTo>
                      <a:pt x="776" y="1374"/>
                    </a:lnTo>
                    <a:lnTo>
                      <a:pt x="555" y="0"/>
                    </a:lnTo>
                    <a:cubicBezTo>
                      <a:pt x="366" y="22"/>
                      <a:pt x="189" y="56"/>
                      <a:pt x="1" y="67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18"/>
              <p:cNvSpPr/>
              <p:nvPr/>
            </p:nvSpPr>
            <p:spPr>
              <a:xfrm>
                <a:off x="9259950" y="987994"/>
                <a:ext cx="23700" cy="536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430" fill="none" extrusionOk="0">
                    <a:moveTo>
                      <a:pt x="632" y="34"/>
                    </a:moveTo>
                    <a:cubicBezTo>
                      <a:pt x="443" y="34"/>
                      <a:pt x="266" y="12"/>
                      <a:pt x="78" y="1"/>
                    </a:cubicBezTo>
                    <a:lnTo>
                      <a:pt x="0" y="1386"/>
                    </a:lnTo>
                    <a:lnTo>
                      <a:pt x="0" y="1386"/>
                    </a:lnTo>
                    <a:cubicBezTo>
                      <a:pt x="200" y="1408"/>
                      <a:pt x="399" y="1419"/>
                      <a:pt x="598" y="1430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18"/>
              <p:cNvSpPr/>
              <p:nvPr/>
            </p:nvSpPr>
            <p:spPr>
              <a:xfrm>
                <a:off x="9156900" y="971381"/>
                <a:ext cx="31613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486" fill="none" extrusionOk="0">
                    <a:moveTo>
                      <a:pt x="322" y="1"/>
                    </a:moveTo>
                    <a:cubicBezTo>
                      <a:pt x="211" y="444"/>
                      <a:pt x="101" y="887"/>
                      <a:pt x="1" y="1341"/>
                    </a:cubicBezTo>
                    <a:lnTo>
                      <a:pt x="1" y="1341"/>
                    </a:lnTo>
                    <a:cubicBezTo>
                      <a:pt x="189" y="1397"/>
                      <a:pt x="389" y="1441"/>
                      <a:pt x="577" y="1485"/>
                    </a:cubicBezTo>
                    <a:lnTo>
                      <a:pt x="577" y="1485"/>
                    </a:lnTo>
                    <a:cubicBezTo>
                      <a:pt x="666" y="1031"/>
                      <a:pt x="765" y="577"/>
                      <a:pt x="843" y="134"/>
                    </a:cubicBezTo>
                    <a:cubicBezTo>
                      <a:pt x="677" y="89"/>
                      <a:pt x="499" y="45"/>
                      <a:pt x="322" y="1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18"/>
              <p:cNvSpPr/>
              <p:nvPr/>
            </p:nvSpPr>
            <p:spPr>
              <a:xfrm>
                <a:off x="9058050" y="938156"/>
                <a:ext cx="39488" cy="5655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1508" fill="none" extrusionOk="0">
                    <a:moveTo>
                      <a:pt x="554" y="1"/>
                    </a:moveTo>
                    <a:lnTo>
                      <a:pt x="0" y="1263"/>
                    </a:lnTo>
                    <a:lnTo>
                      <a:pt x="0" y="1263"/>
                    </a:lnTo>
                    <a:cubicBezTo>
                      <a:pt x="100" y="1308"/>
                      <a:pt x="200" y="1341"/>
                      <a:pt x="300" y="1385"/>
                    </a:cubicBezTo>
                    <a:cubicBezTo>
                      <a:pt x="366" y="1419"/>
                      <a:pt x="432" y="1452"/>
                      <a:pt x="499" y="1474"/>
                    </a:cubicBezTo>
                    <a:lnTo>
                      <a:pt x="554" y="1507"/>
                    </a:lnTo>
                    <a:lnTo>
                      <a:pt x="554" y="1507"/>
                    </a:lnTo>
                    <a:cubicBezTo>
                      <a:pt x="721" y="1075"/>
                      <a:pt x="887" y="654"/>
                      <a:pt x="1053" y="222"/>
                    </a:cubicBezTo>
                    <a:cubicBezTo>
                      <a:pt x="887" y="156"/>
                      <a:pt x="721" y="78"/>
                      <a:pt x="554" y="1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18"/>
              <p:cNvSpPr/>
              <p:nvPr/>
            </p:nvSpPr>
            <p:spPr>
              <a:xfrm>
                <a:off x="8966663" y="890794"/>
                <a:ext cx="46125" cy="54863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463" fill="none" extrusionOk="0">
                    <a:moveTo>
                      <a:pt x="765" y="1"/>
                    </a:moveTo>
                    <a:lnTo>
                      <a:pt x="0" y="1131"/>
                    </a:lnTo>
                    <a:lnTo>
                      <a:pt x="0" y="1131"/>
                    </a:lnTo>
                    <a:cubicBezTo>
                      <a:pt x="67" y="1175"/>
                      <a:pt x="122" y="1208"/>
                      <a:pt x="189" y="1253"/>
                    </a:cubicBezTo>
                    <a:cubicBezTo>
                      <a:pt x="244" y="1297"/>
                      <a:pt x="322" y="1341"/>
                      <a:pt x="388" y="1397"/>
                    </a:cubicBezTo>
                    <a:lnTo>
                      <a:pt x="510" y="1463"/>
                    </a:lnTo>
                    <a:lnTo>
                      <a:pt x="510" y="1463"/>
                    </a:lnTo>
                    <a:cubicBezTo>
                      <a:pt x="754" y="1075"/>
                      <a:pt x="986" y="688"/>
                      <a:pt x="1230" y="300"/>
                    </a:cubicBezTo>
                    <a:cubicBezTo>
                      <a:pt x="1075" y="200"/>
                      <a:pt x="920" y="100"/>
                      <a:pt x="765" y="1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18"/>
              <p:cNvSpPr/>
              <p:nvPr/>
            </p:nvSpPr>
            <p:spPr>
              <a:xfrm>
                <a:off x="8884388" y="830569"/>
                <a:ext cx="51150" cy="5197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386" fill="none" extrusionOk="0">
                    <a:moveTo>
                      <a:pt x="954" y="0"/>
                    </a:moveTo>
                    <a:lnTo>
                      <a:pt x="1" y="975"/>
                    </a:lnTo>
                    <a:lnTo>
                      <a:pt x="1" y="975"/>
                    </a:lnTo>
                    <a:lnTo>
                      <a:pt x="112" y="1075"/>
                    </a:lnTo>
                    <a:lnTo>
                      <a:pt x="289" y="1241"/>
                    </a:lnTo>
                    <a:cubicBezTo>
                      <a:pt x="344" y="1285"/>
                      <a:pt x="400" y="1341"/>
                      <a:pt x="455" y="1385"/>
                    </a:cubicBezTo>
                    <a:lnTo>
                      <a:pt x="455" y="1385"/>
                    </a:lnTo>
                    <a:lnTo>
                      <a:pt x="1364" y="366"/>
                    </a:lnTo>
                    <a:cubicBezTo>
                      <a:pt x="1231" y="244"/>
                      <a:pt x="1098" y="122"/>
                      <a:pt x="954" y="0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18"/>
              <p:cNvSpPr/>
              <p:nvPr/>
            </p:nvSpPr>
            <p:spPr>
              <a:xfrm>
                <a:off x="8814188" y="758719"/>
                <a:ext cx="54900" cy="47775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1274" fill="none" extrusionOk="0">
                    <a:moveTo>
                      <a:pt x="1120" y="0"/>
                    </a:moveTo>
                    <a:lnTo>
                      <a:pt x="1" y="798"/>
                    </a:lnTo>
                    <a:lnTo>
                      <a:pt x="1" y="798"/>
                    </a:lnTo>
                    <a:lnTo>
                      <a:pt x="45" y="853"/>
                    </a:lnTo>
                    <a:cubicBezTo>
                      <a:pt x="89" y="908"/>
                      <a:pt x="134" y="964"/>
                      <a:pt x="178" y="1019"/>
                    </a:cubicBezTo>
                    <a:cubicBezTo>
                      <a:pt x="245" y="1108"/>
                      <a:pt x="322" y="1196"/>
                      <a:pt x="377" y="1274"/>
                    </a:cubicBezTo>
                    <a:lnTo>
                      <a:pt x="377" y="1274"/>
                    </a:lnTo>
                    <a:lnTo>
                      <a:pt x="1463" y="432"/>
                    </a:lnTo>
                    <a:cubicBezTo>
                      <a:pt x="1352" y="288"/>
                      <a:pt x="1230" y="144"/>
                      <a:pt x="1120" y="0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18"/>
              <p:cNvSpPr/>
              <p:nvPr/>
            </p:nvSpPr>
            <p:spPr>
              <a:xfrm>
                <a:off x="8758125" y="677681"/>
                <a:ext cx="56513" cy="42413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131" fill="none" extrusionOk="0">
                    <a:moveTo>
                      <a:pt x="1252" y="1"/>
                    </a:moveTo>
                    <a:lnTo>
                      <a:pt x="0" y="599"/>
                    </a:lnTo>
                    <a:lnTo>
                      <a:pt x="0" y="599"/>
                    </a:lnTo>
                    <a:lnTo>
                      <a:pt x="0" y="610"/>
                    </a:lnTo>
                    <a:cubicBezTo>
                      <a:pt x="89" y="787"/>
                      <a:pt x="189" y="954"/>
                      <a:pt x="277" y="1131"/>
                    </a:cubicBezTo>
                    <a:lnTo>
                      <a:pt x="277" y="1131"/>
                    </a:lnTo>
                    <a:lnTo>
                      <a:pt x="1507" y="488"/>
                    </a:lnTo>
                    <a:cubicBezTo>
                      <a:pt x="1418" y="333"/>
                      <a:pt x="1330" y="167"/>
                      <a:pt x="1252" y="1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18"/>
              <p:cNvSpPr/>
              <p:nvPr/>
            </p:nvSpPr>
            <p:spPr>
              <a:xfrm>
                <a:off x="8718638" y="589219"/>
                <a:ext cx="56550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942" fill="none" extrusionOk="0">
                    <a:moveTo>
                      <a:pt x="1341" y="0"/>
                    </a:moveTo>
                    <a:lnTo>
                      <a:pt x="1" y="366"/>
                    </a:lnTo>
                    <a:lnTo>
                      <a:pt x="1" y="366"/>
                    </a:lnTo>
                    <a:cubicBezTo>
                      <a:pt x="56" y="565"/>
                      <a:pt x="123" y="754"/>
                      <a:pt x="189" y="942"/>
                    </a:cubicBezTo>
                    <a:lnTo>
                      <a:pt x="189" y="942"/>
                    </a:lnTo>
                    <a:lnTo>
                      <a:pt x="1508" y="532"/>
                    </a:lnTo>
                    <a:cubicBezTo>
                      <a:pt x="1452" y="355"/>
                      <a:pt x="1397" y="178"/>
                      <a:pt x="1341" y="0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18"/>
              <p:cNvSpPr/>
              <p:nvPr/>
            </p:nvSpPr>
            <p:spPr>
              <a:xfrm>
                <a:off x="8698313" y="494494"/>
                <a:ext cx="5445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732" fill="none" extrusionOk="0">
                    <a:moveTo>
                      <a:pt x="1385" y="1"/>
                    </a:moveTo>
                    <a:lnTo>
                      <a:pt x="0" y="122"/>
                    </a:lnTo>
                    <a:lnTo>
                      <a:pt x="0" y="122"/>
                    </a:lnTo>
                    <a:cubicBezTo>
                      <a:pt x="11" y="233"/>
                      <a:pt x="22" y="344"/>
                      <a:pt x="33" y="466"/>
                    </a:cubicBezTo>
                    <a:cubicBezTo>
                      <a:pt x="44" y="532"/>
                      <a:pt x="56" y="599"/>
                      <a:pt x="56" y="676"/>
                    </a:cubicBezTo>
                    <a:lnTo>
                      <a:pt x="67" y="732"/>
                    </a:lnTo>
                    <a:lnTo>
                      <a:pt x="67" y="732"/>
                    </a:lnTo>
                    <a:lnTo>
                      <a:pt x="1451" y="554"/>
                    </a:lnTo>
                    <a:cubicBezTo>
                      <a:pt x="1418" y="366"/>
                      <a:pt x="1396" y="189"/>
                      <a:pt x="1385" y="1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18"/>
              <p:cNvSpPr/>
              <p:nvPr/>
            </p:nvSpPr>
            <p:spPr>
              <a:xfrm>
                <a:off x="8697038" y="390656"/>
                <a:ext cx="54038" cy="2662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10" fill="none" extrusionOk="0">
                    <a:moveTo>
                      <a:pt x="1441" y="133"/>
                    </a:moveTo>
                    <a:lnTo>
                      <a:pt x="56" y="0"/>
                    </a:lnTo>
                    <a:lnTo>
                      <a:pt x="56" y="0"/>
                    </a:lnTo>
                    <a:cubicBezTo>
                      <a:pt x="45" y="78"/>
                      <a:pt x="45" y="155"/>
                      <a:pt x="34" y="233"/>
                    </a:cubicBezTo>
                    <a:cubicBezTo>
                      <a:pt x="23" y="321"/>
                      <a:pt x="12" y="410"/>
                      <a:pt x="12" y="499"/>
                    </a:cubicBezTo>
                    <a:cubicBezTo>
                      <a:pt x="12" y="543"/>
                      <a:pt x="1" y="587"/>
                      <a:pt x="1" y="632"/>
                    </a:cubicBezTo>
                    <a:lnTo>
                      <a:pt x="1" y="632"/>
                    </a:lnTo>
                    <a:lnTo>
                      <a:pt x="1386" y="709"/>
                    </a:lnTo>
                    <a:cubicBezTo>
                      <a:pt x="1397" y="510"/>
                      <a:pt x="1419" y="321"/>
                      <a:pt x="1441" y="133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18"/>
              <p:cNvSpPr/>
              <p:nvPr/>
            </p:nvSpPr>
            <p:spPr>
              <a:xfrm>
                <a:off x="8716163" y="279319"/>
                <a:ext cx="57375" cy="3660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976" fill="none" extrusionOk="0">
                    <a:moveTo>
                      <a:pt x="1529" y="388"/>
                    </a:moveTo>
                    <a:lnTo>
                      <a:pt x="200" y="0"/>
                    </a:lnTo>
                    <a:lnTo>
                      <a:pt x="200" y="0"/>
                    </a:lnTo>
                    <a:cubicBezTo>
                      <a:pt x="189" y="56"/>
                      <a:pt x="167" y="100"/>
                      <a:pt x="156" y="155"/>
                    </a:cubicBezTo>
                    <a:cubicBezTo>
                      <a:pt x="122" y="244"/>
                      <a:pt x="100" y="333"/>
                      <a:pt x="67" y="421"/>
                    </a:cubicBezTo>
                    <a:cubicBezTo>
                      <a:pt x="45" y="510"/>
                      <a:pt x="23" y="576"/>
                      <a:pt x="0" y="643"/>
                    </a:cubicBezTo>
                    <a:lnTo>
                      <a:pt x="0" y="643"/>
                    </a:lnTo>
                    <a:lnTo>
                      <a:pt x="1352" y="975"/>
                    </a:lnTo>
                    <a:cubicBezTo>
                      <a:pt x="1396" y="776"/>
                      <a:pt x="1474" y="587"/>
                      <a:pt x="1529" y="388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18"/>
              <p:cNvSpPr/>
              <p:nvPr/>
            </p:nvSpPr>
            <p:spPr>
              <a:xfrm>
                <a:off x="8761013" y="166744"/>
                <a:ext cx="58613" cy="4653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1241" fill="none" extrusionOk="0">
                    <a:moveTo>
                      <a:pt x="1563" y="654"/>
                    </a:moveTo>
                    <a:lnTo>
                      <a:pt x="355" y="0"/>
                    </a:lnTo>
                    <a:lnTo>
                      <a:pt x="355" y="0"/>
                    </a:lnTo>
                    <a:lnTo>
                      <a:pt x="311" y="78"/>
                    </a:lnTo>
                    <a:cubicBezTo>
                      <a:pt x="267" y="166"/>
                      <a:pt x="234" y="244"/>
                      <a:pt x="189" y="322"/>
                    </a:cubicBezTo>
                    <a:cubicBezTo>
                      <a:pt x="123" y="432"/>
                      <a:pt x="56" y="543"/>
                      <a:pt x="1" y="654"/>
                    </a:cubicBezTo>
                    <a:lnTo>
                      <a:pt x="1" y="654"/>
                    </a:lnTo>
                    <a:lnTo>
                      <a:pt x="1253" y="1241"/>
                    </a:lnTo>
                    <a:cubicBezTo>
                      <a:pt x="1352" y="1042"/>
                      <a:pt x="1452" y="842"/>
                      <a:pt x="1563" y="654"/>
                    </a:cubicBezTo>
                    <a:close/>
                  </a:path>
                </a:pathLst>
              </a:custGeom>
              <a:noFill/>
              <a:ln w="105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6" name="Google Shape;486;p18"/>
            <p:cNvGrpSpPr/>
            <p:nvPr/>
          </p:nvGrpSpPr>
          <p:grpSpPr>
            <a:xfrm rot="-1319639">
              <a:off x="7063502" y="-315025"/>
              <a:ext cx="1169821" cy="931364"/>
              <a:chOff x="8565788" y="2041519"/>
              <a:chExt cx="1169850" cy="931388"/>
            </a:xfrm>
          </p:grpSpPr>
          <p:sp>
            <p:nvSpPr>
              <p:cNvPr id="487" name="Google Shape;487;p18"/>
              <p:cNvSpPr/>
              <p:nvPr/>
            </p:nvSpPr>
            <p:spPr>
              <a:xfrm>
                <a:off x="8921363" y="2286131"/>
                <a:ext cx="537188" cy="387300"/>
              </a:xfrm>
              <a:custGeom>
                <a:avLst/>
                <a:gdLst/>
                <a:ahLst/>
                <a:cxnLst/>
                <a:rect l="l" t="t" r="r" b="b"/>
                <a:pathLst>
                  <a:path w="14325" h="10328" extrusionOk="0">
                    <a:moveTo>
                      <a:pt x="12131" y="1"/>
                    </a:moveTo>
                    <a:cubicBezTo>
                      <a:pt x="10574" y="1"/>
                      <a:pt x="8025" y="1098"/>
                      <a:pt x="5518" y="2971"/>
                    </a:cubicBezTo>
                    <a:cubicBezTo>
                      <a:pt x="2072" y="5541"/>
                      <a:pt x="1" y="8620"/>
                      <a:pt x="909" y="9839"/>
                    </a:cubicBezTo>
                    <a:cubicBezTo>
                      <a:pt x="1159" y="10170"/>
                      <a:pt x="1606" y="10327"/>
                      <a:pt x="2195" y="10327"/>
                    </a:cubicBezTo>
                    <a:cubicBezTo>
                      <a:pt x="3752" y="10327"/>
                      <a:pt x="6300" y="9230"/>
                      <a:pt x="8808" y="7357"/>
                    </a:cubicBezTo>
                    <a:cubicBezTo>
                      <a:pt x="12253" y="4787"/>
                      <a:pt x="14324" y="1708"/>
                      <a:pt x="13416" y="489"/>
                    </a:cubicBezTo>
                    <a:cubicBezTo>
                      <a:pt x="13167" y="158"/>
                      <a:pt x="12720" y="1"/>
                      <a:pt x="12131" y="1"/>
                    </a:cubicBezTo>
                    <a:close/>
                  </a:path>
                </a:pathLst>
              </a:custGeom>
              <a:solidFill>
                <a:srgbClr val="5089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18"/>
              <p:cNvSpPr/>
              <p:nvPr/>
            </p:nvSpPr>
            <p:spPr>
              <a:xfrm>
                <a:off x="9496313" y="2041519"/>
                <a:ext cx="239325" cy="278775"/>
              </a:xfrm>
              <a:custGeom>
                <a:avLst/>
                <a:gdLst/>
                <a:ahLst/>
                <a:cxnLst/>
                <a:rect l="l" t="t" r="r" b="b"/>
                <a:pathLst>
                  <a:path w="6382" h="7434" fill="none" extrusionOk="0">
                    <a:moveTo>
                      <a:pt x="0" y="1396"/>
                    </a:moveTo>
                    <a:lnTo>
                      <a:pt x="1862" y="0"/>
                    </a:lnTo>
                    <a:lnTo>
                      <a:pt x="6381" y="6037"/>
                    </a:lnTo>
                    <a:lnTo>
                      <a:pt x="4520" y="7433"/>
                    </a:lnTo>
                    <a:close/>
                  </a:path>
                </a:pathLst>
              </a:custGeom>
              <a:noFill/>
              <a:ln w="857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18"/>
              <p:cNvSpPr/>
              <p:nvPr/>
            </p:nvSpPr>
            <p:spPr>
              <a:xfrm>
                <a:off x="8565788" y="2659219"/>
                <a:ext cx="341513" cy="313688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8365" fill="none" extrusionOk="0">
                    <a:moveTo>
                      <a:pt x="355" y="7877"/>
                    </a:moveTo>
                    <a:cubicBezTo>
                      <a:pt x="720" y="8364"/>
                      <a:pt x="4675" y="7589"/>
                      <a:pt x="6747" y="7157"/>
                    </a:cubicBezTo>
                    <a:lnTo>
                      <a:pt x="7068" y="7567"/>
                    </a:lnTo>
                    <a:lnTo>
                      <a:pt x="8497" y="6503"/>
                    </a:lnTo>
                    <a:lnTo>
                      <a:pt x="8497" y="6503"/>
                    </a:lnTo>
                    <a:lnTo>
                      <a:pt x="9106" y="6038"/>
                    </a:lnTo>
                    <a:lnTo>
                      <a:pt x="4598" y="1"/>
                    </a:lnTo>
                    <a:lnTo>
                      <a:pt x="3977" y="455"/>
                    </a:lnTo>
                    <a:lnTo>
                      <a:pt x="3479" y="831"/>
                    </a:lnTo>
                    <a:lnTo>
                      <a:pt x="2548" y="1518"/>
                    </a:lnTo>
                    <a:lnTo>
                      <a:pt x="2858" y="1939"/>
                    </a:lnTo>
                    <a:cubicBezTo>
                      <a:pt x="1861" y="3811"/>
                      <a:pt x="0" y="7389"/>
                      <a:pt x="355" y="7877"/>
                    </a:cubicBezTo>
                    <a:close/>
                  </a:path>
                </a:pathLst>
              </a:custGeom>
              <a:noFill/>
              <a:ln w="857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18"/>
              <p:cNvSpPr/>
              <p:nvPr/>
            </p:nvSpPr>
            <p:spPr>
              <a:xfrm>
                <a:off x="9454763" y="2093006"/>
                <a:ext cx="210675" cy="257175"/>
              </a:xfrm>
              <a:custGeom>
                <a:avLst/>
                <a:gdLst/>
                <a:ahLst/>
                <a:cxnLst/>
                <a:rect l="l" t="t" r="r" b="b"/>
                <a:pathLst>
                  <a:path w="5618" h="6858" fill="none" extrusionOk="0">
                    <a:moveTo>
                      <a:pt x="4520" y="6858"/>
                    </a:moveTo>
                    <a:lnTo>
                      <a:pt x="5617" y="6038"/>
                    </a:lnTo>
                    <a:lnTo>
                      <a:pt x="5617" y="6038"/>
                    </a:lnTo>
                    <a:lnTo>
                      <a:pt x="1097" y="1"/>
                    </a:lnTo>
                    <a:lnTo>
                      <a:pt x="1" y="820"/>
                    </a:lnTo>
                    <a:close/>
                  </a:path>
                </a:pathLst>
              </a:custGeom>
              <a:noFill/>
              <a:ln w="857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18"/>
              <p:cNvSpPr/>
              <p:nvPr/>
            </p:nvSpPr>
            <p:spPr>
              <a:xfrm>
                <a:off x="8738175" y="2629744"/>
                <a:ext cx="208988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6836" fill="none" extrusionOk="0">
                    <a:moveTo>
                      <a:pt x="4520" y="6835"/>
                    </a:moveTo>
                    <a:lnTo>
                      <a:pt x="5573" y="6049"/>
                    </a:lnTo>
                    <a:lnTo>
                      <a:pt x="1053" y="0"/>
                    </a:lnTo>
                    <a:lnTo>
                      <a:pt x="1" y="787"/>
                    </a:lnTo>
                    <a:close/>
                  </a:path>
                </a:pathLst>
              </a:custGeom>
              <a:noFill/>
              <a:ln w="857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18"/>
              <p:cNvSpPr/>
              <p:nvPr/>
            </p:nvSpPr>
            <p:spPr>
              <a:xfrm>
                <a:off x="8778075" y="2184806"/>
                <a:ext cx="765638" cy="672600"/>
              </a:xfrm>
              <a:custGeom>
                <a:avLst/>
                <a:gdLst/>
                <a:ahLst/>
                <a:cxnLst/>
                <a:rect l="l" t="t" r="r" b="b"/>
                <a:pathLst>
                  <a:path w="20417" h="17936" fill="none" extrusionOk="0">
                    <a:moveTo>
                      <a:pt x="0" y="11887"/>
                    </a:moveTo>
                    <a:lnTo>
                      <a:pt x="15897" y="1"/>
                    </a:lnTo>
                    <a:lnTo>
                      <a:pt x="20416" y="6049"/>
                    </a:lnTo>
                    <a:lnTo>
                      <a:pt x="4509" y="17936"/>
                    </a:lnTo>
                    <a:close/>
                  </a:path>
                </a:pathLst>
              </a:custGeom>
              <a:noFill/>
              <a:ln w="857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18"/>
              <p:cNvSpPr/>
              <p:nvPr/>
            </p:nvSpPr>
            <p:spPr>
              <a:xfrm>
                <a:off x="8892300" y="2299481"/>
                <a:ext cx="536738" cy="441600"/>
              </a:xfrm>
              <a:custGeom>
                <a:avLst/>
                <a:gdLst/>
                <a:ahLst/>
                <a:cxnLst/>
                <a:rect l="l" t="t" r="r" b="b"/>
                <a:pathLst>
                  <a:path w="14313" h="11776" fill="none" extrusionOk="0">
                    <a:moveTo>
                      <a:pt x="909" y="10557"/>
                    </a:moveTo>
                    <a:cubicBezTo>
                      <a:pt x="0" y="9350"/>
                      <a:pt x="2061" y="6270"/>
                      <a:pt x="5506" y="3689"/>
                    </a:cubicBezTo>
                    <a:cubicBezTo>
                      <a:pt x="8962" y="1119"/>
                      <a:pt x="12496" y="0"/>
                      <a:pt x="13405" y="1219"/>
                    </a:cubicBezTo>
                    <a:cubicBezTo>
                      <a:pt x="14313" y="2426"/>
                      <a:pt x="12252" y="5506"/>
                      <a:pt x="8796" y="8087"/>
                    </a:cubicBezTo>
                    <a:cubicBezTo>
                      <a:pt x="5340" y="10657"/>
                      <a:pt x="1806" y="11776"/>
                      <a:pt x="909" y="10557"/>
                    </a:cubicBezTo>
                    <a:close/>
                  </a:path>
                </a:pathLst>
              </a:custGeom>
              <a:noFill/>
              <a:ln w="857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18"/>
              <p:cNvSpPr/>
              <p:nvPr/>
            </p:nvSpPr>
            <p:spPr>
              <a:xfrm>
                <a:off x="9405338" y="2123756"/>
                <a:ext cx="218963" cy="263400"/>
              </a:xfrm>
              <a:custGeom>
                <a:avLst/>
                <a:gdLst/>
                <a:ahLst/>
                <a:cxnLst/>
                <a:rect l="l" t="t" r="r" b="b"/>
                <a:pathLst>
                  <a:path w="5839" h="7024" fill="none" extrusionOk="0">
                    <a:moveTo>
                      <a:pt x="4520" y="7024"/>
                    </a:moveTo>
                    <a:lnTo>
                      <a:pt x="4997" y="6669"/>
                    </a:lnTo>
                    <a:lnTo>
                      <a:pt x="5838" y="6038"/>
                    </a:lnTo>
                    <a:lnTo>
                      <a:pt x="1319" y="0"/>
                    </a:lnTo>
                    <a:lnTo>
                      <a:pt x="488" y="621"/>
                    </a:lnTo>
                    <a:lnTo>
                      <a:pt x="0" y="986"/>
                    </a:lnTo>
                    <a:close/>
                  </a:path>
                </a:pathLst>
              </a:custGeom>
              <a:noFill/>
              <a:ln w="857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18"/>
              <p:cNvSpPr/>
              <p:nvPr/>
            </p:nvSpPr>
            <p:spPr>
              <a:xfrm>
                <a:off x="9367538" y="2144119"/>
                <a:ext cx="201075" cy="249675"/>
              </a:xfrm>
              <a:custGeom>
                <a:avLst/>
                <a:gdLst/>
                <a:ahLst/>
                <a:cxnLst/>
                <a:rect l="l" t="t" r="r" b="b"/>
                <a:pathLst>
                  <a:path w="5362" h="6658" fill="none" extrusionOk="0">
                    <a:moveTo>
                      <a:pt x="0" y="621"/>
                    </a:moveTo>
                    <a:lnTo>
                      <a:pt x="842" y="0"/>
                    </a:lnTo>
                    <a:lnTo>
                      <a:pt x="5362" y="6038"/>
                    </a:lnTo>
                    <a:lnTo>
                      <a:pt x="4531" y="6658"/>
                    </a:lnTo>
                    <a:close/>
                  </a:path>
                </a:pathLst>
              </a:custGeom>
              <a:noFill/>
              <a:ln w="857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TITLE_AND_BODY_1">
    <p:bg>
      <p:bgPr>
        <a:solidFill>
          <a:schemeClr val="lt1"/>
        </a:solidFill>
        <a:effectLst/>
      </p:bgPr>
    </p:bg>
    <p:spTree>
      <p:nvGrpSpPr>
        <p:cNvPr id="1" name="Shape 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" name="Google Shape;497;p19"/>
          <p:cNvSpPr/>
          <p:nvPr/>
        </p:nvSpPr>
        <p:spPr>
          <a:xfrm>
            <a:off x="4572012" y="0"/>
            <a:ext cx="4572000" cy="514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" name="Google Shape;498;p19"/>
          <p:cNvSpPr txBox="1">
            <a:spLocks noGrp="1"/>
          </p:cNvSpPr>
          <p:nvPr>
            <p:ph type="ctrTitle"/>
          </p:nvPr>
        </p:nvSpPr>
        <p:spPr>
          <a:xfrm>
            <a:off x="1445100" y="2572650"/>
            <a:ext cx="2404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000" b="1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000" b="1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000" b="1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000" b="1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000" b="1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000" b="1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000" b="1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000" b="1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000" b="1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499" name="Google Shape;499;p19"/>
          <p:cNvSpPr txBox="1">
            <a:spLocks noGrp="1"/>
          </p:cNvSpPr>
          <p:nvPr>
            <p:ph type="subTitle" idx="1"/>
          </p:nvPr>
        </p:nvSpPr>
        <p:spPr>
          <a:xfrm>
            <a:off x="1445100" y="3000775"/>
            <a:ext cx="2404800" cy="154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0" name="Google Shape;500;p19"/>
          <p:cNvSpPr txBox="1">
            <a:spLocks noGrp="1"/>
          </p:cNvSpPr>
          <p:nvPr>
            <p:ph type="ctrTitle" idx="2"/>
          </p:nvPr>
        </p:nvSpPr>
        <p:spPr>
          <a:xfrm>
            <a:off x="5294108" y="2571750"/>
            <a:ext cx="2404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000" b="1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000" b="1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000" b="1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000" b="1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000" b="1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000" b="1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000" b="1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000" b="1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000" b="1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501" name="Google Shape;501;p19"/>
          <p:cNvSpPr txBox="1">
            <a:spLocks noGrp="1"/>
          </p:cNvSpPr>
          <p:nvPr>
            <p:ph type="subTitle" idx="3"/>
          </p:nvPr>
        </p:nvSpPr>
        <p:spPr>
          <a:xfrm>
            <a:off x="5294107" y="3000775"/>
            <a:ext cx="2404800" cy="154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6">
    <p:bg>
      <p:bgPr>
        <a:solidFill>
          <a:schemeClr val="lt1"/>
        </a:solidFill>
        <a:effectLst/>
      </p:bgPr>
    </p:bg>
    <p:spTree>
      <p:nvGrpSpPr>
        <p:cNvPr id="1" name="Shape 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" name="Google Shape;503;p20"/>
          <p:cNvSpPr txBox="1">
            <a:spLocks noGrp="1"/>
          </p:cNvSpPr>
          <p:nvPr>
            <p:ph type="subTitle" idx="1"/>
          </p:nvPr>
        </p:nvSpPr>
        <p:spPr>
          <a:xfrm>
            <a:off x="951702" y="2311511"/>
            <a:ext cx="20847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04" name="Google Shape;504;p20"/>
          <p:cNvSpPr txBox="1">
            <a:spLocks noGrp="1"/>
          </p:cNvSpPr>
          <p:nvPr>
            <p:ph type="subTitle" idx="2"/>
          </p:nvPr>
        </p:nvSpPr>
        <p:spPr>
          <a:xfrm>
            <a:off x="3529650" y="2311511"/>
            <a:ext cx="20847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05" name="Google Shape;505;p20"/>
          <p:cNvSpPr txBox="1">
            <a:spLocks noGrp="1"/>
          </p:cNvSpPr>
          <p:nvPr>
            <p:ph type="subTitle" idx="3"/>
          </p:nvPr>
        </p:nvSpPr>
        <p:spPr>
          <a:xfrm>
            <a:off x="6107598" y="2311511"/>
            <a:ext cx="20847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06" name="Google Shape;506;p20"/>
          <p:cNvSpPr txBox="1">
            <a:spLocks noGrp="1"/>
          </p:cNvSpPr>
          <p:nvPr>
            <p:ph type="subTitle" idx="4"/>
          </p:nvPr>
        </p:nvSpPr>
        <p:spPr>
          <a:xfrm>
            <a:off x="951702" y="4140430"/>
            <a:ext cx="20847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07" name="Google Shape;507;p20"/>
          <p:cNvSpPr txBox="1">
            <a:spLocks noGrp="1"/>
          </p:cNvSpPr>
          <p:nvPr>
            <p:ph type="subTitle" idx="5"/>
          </p:nvPr>
        </p:nvSpPr>
        <p:spPr>
          <a:xfrm>
            <a:off x="3529650" y="4140430"/>
            <a:ext cx="20847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08" name="Google Shape;508;p20"/>
          <p:cNvSpPr txBox="1">
            <a:spLocks noGrp="1"/>
          </p:cNvSpPr>
          <p:nvPr>
            <p:ph type="subTitle" idx="6"/>
          </p:nvPr>
        </p:nvSpPr>
        <p:spPr>
          <a:xfrm>
            <a:off x="6107598" y="4140430"/>
            <a:ext cx="20847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09" name="Google Shape;509;p20"/>
          <p:cNvSpPr/>
          <p:nvPr/>
        </p:nvSpPr>
        <p:spPr>
          <a:xfrm>
            <a:off x="-133500" y="540000"/>
            <a:ext cx="5700300" cy="546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" name="Google Shape;510;p20"/>
          <p:cNvSpPr/>
          <p:nvPr/>
        </p:nvSpPr>
        <p:spPr>
          <a:xfrm>
            <a:off x="-133500" y="463800"/>
            <a:ext cx="5776500" cy="5460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" name="Google Shape;511;p20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12" name="Google Shape;512;p20"/>
          <p:cNvSpPr txBox="1">
            <a:spLocks noGrp="1"/>
          </p:cNvSpPr>
          <p:nvPr>
            <p:ph type="title" idx="7" hasCustomPrompt="1"/>
          </p:nvPr>
        </p:nvSpPr>
        <p:spPr>
          <a:xfrm>
            <a:off x="1623702" y="1528561"/>
            <a:ext cx="740700" cy="7407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513" name="Google Shape;513;p20"/>
          <p:cNvSpPr txBox="1">
            <a:spLocks noGrp="1"/>
          </p:cNvSpPr>
          <p:nvPr>
            <p:ph type="title" idx="8" hasCustomPrompt="1"/>
          </p:nvPr>
        </p:nvSpPr>
        <p:spPr>
          <a:xfrm>
            <a:off x="4201650" y="1528561"/>
            <a:ext cx="740700" cy="7407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514" name="Google Shape;514;p20"/>
          <p:cNvSpPr txBox="1">
            <a:spLocks noGrp="1"/>
          </p:cNvSpPr>
          <p:nvPr>
            <p:ph type="title" idx="9" hasCustomPrompt="1"/>
          </p:nvPr>
        </p:nvSpPr>
        <p:spPr>
          <a:xfrm>
            <a:off x="6779598" y="1528561"/>
            <a:ext cx="740700" cy="7407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515" name="Google Shape;515;p20"/>
          <p:cNvSpPr txBox="1">
            <a:spLocks noGrp="1"/>
          </p:cNvSpPr>
          <p:nvPr>
            <p:ph type="title" idx="13" hasCustomPrompt="1"/>
          </p:nvPr>
        </p:nvSpPr>
        <p:spPr>
          <a:xfrm>
            <a:off x="1623702" y="3340979"/>
            <a:ext cx="740700" cy="7407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516" name="Google Shape;516;p20"/>
          <p:cNvSpPr txBox="1">
            <a:spLocks noGrp="1"/>
          </p:cNvSpPr>
          <p:nvPr>
            <p:ph type="title" idx="14" hasCustomPrompt="1"/>
          </p:nvPr>
        </p:nvSpPr>
        <p:spPr>
          <a:xfrm>
            <a:off x="4201650" y="3340979"/>
            <a:ext cx="740700" cy="7407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517" name="Google Shape;517;p20"/>
          <p:cNvSpPr txBox="1">
            <a:spLocks noGrp="1"/>
          </p:cNvSpPr>
          <p:nvPr>
            <p:ph type="title" idx="15" hasCustomPrompt="1"/>
          </p:nvPr>
        </p:nvSpPr>
        <p:spPr>
          <a:xfrm>
            <a:off x="6779598" y="3340979"/>
            <a:ext cx="740700" cy="7407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r>
              <a:t>xx%</a:t>
            </a:r>
          </a:p>
        </p:txBody>
      </p:sp>
      <p:grpSp>
        <p:nvGrpSpPr>
          <p:cNvPr id="518" name="Google Shape;518;p20"/>
          <p:cNvGrpSpPr/>
          <p:nvPr/>
        </p:nvGrpSpPr>
        <p:grpSpPr>
          <a:xfrm>
            <a:off x="7596753" y="-275055"/>
            <a:ext cx="3019008" cy="4232270"/>
            <a:chOff x="7596488" y="-198844"/>
            <a:chExt cx="3242759" cy="4545940"/>
          </a:xfrm>
        </p:grpSpPr>
        <p:grpSp>
          <p:nvGrpSpPr>
            <p:cNvPr id="519" name="Google Shape;519;p20"/>
            <p:cNvGrpSpPr/>
            <p:nvPr/>
          </p:nvGrpSpPr>
          <p:grpSpPr>
            <a:xfrm>
              <a:off x="7596488" y="-198844"/>
              <a:ext cx="559538" cy="588788"/>
              <a:chOff x="6497988" y="-294094"/>
              <a:chExt cx="559538" cy="588788"/>
            </a:xfrm>
          </p:grpSpPr>
          <p:sp>
            <p:nvSpPr>
              <p:cNvPr id="520" name="Google Shape;520;p20"/>
              <p:cNvSpPr/>
              <p:nvPr/>
            </p:nvSpPr>
            <p:spPr>
              <a:xfrm>
                <a:off x="6519138" y="-243694"/>
                <a:ext cx="538388" cy="538388"/>
              </a:xfrm>
              <a:custGeom>
                <a:avLst/>
                <a:gdLst/>
                <a:ahLst/>
                <a:cxnLst/>
                <a:rect l="l" t="t" r="r" b="b"/>
                <a:pathLst>
                  <a:path w="14357" h="14357" extrusionOk="0">
                    <a:moveTo>
                      <a:pt x="7178" y="1"/>
                    </a:moveTo>
                    <a:cubicBezTo>
                      <a:pt x="3207" y="1"/>
                      <a:pt x="1" y="3216"/>
                      <a:pt x="1" y="7178"/>
                    </a:cubicBezTo>
                    <a:cubicBezTo>
                      <a:pt x="1" y="11141"/>
                      <a:pt x="3207" y="14356"/>
                      <a:pt x="7178" y="14356"/>
                    </a:cubicBezTo>
                    <a:cubicBezTo>
                      <a:pt x="11140" y="14356"/>
                      <a:pt x="14356" y="11141"/>
                      <a:pt x="14356" y="7178"/>
                    </a:cubicBezTo>
                    <a:cubicBezTo>
                      <a:pt x="14356" y="3216"/>
                      <a:pt x="11140" y="1"/>
                      <a:pt x="7178" y="1"/>
                    </a:cubicBezTo>
                    <a:close/>
                  </a:path>
                </a:pathLst>
              </a:custGeom>
              <a:solidFill>
                <a:srgbClr val="5089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20"/>
              <p:cNvSpPr/>
              <p:nvPr/>
            </p:nvSpPr>
            <p:spPr>
              <a:xfrm>
                <a:off x="6497988" y="-294094"/>
                <a:ext cx="552000" cy="545963"/>
              </a:xfrm>
              <a:custGeom>
                <a:avLst/>
                <a:gdLst/>
                <a:ahLst/>
                <a:cxnLst/>
                <a:rect l="l" t="t" r="r" b="b"/>
                <a:pathLst>
                  <a:path w="14720" h="14559" extrusionOk="0">
                    <a:moveTo>
                      <a:pt x="7311" y="511"/>
                    </a:moveTo>
                    <a:cubicBezTo>
                      <a:pt x="11025" y="511"/>
                      <a:pt x="14088" y="3534"/>
                      <a:pt x="14126" y="7317"/>
                    </a:cubicBezTo>
                    <a:cubicBezTo>
                      <a:pt x="14174" y="11139"/>
                      <a:pt x="11016" y="14207"/>
                      <a:pt x="7291" y="14207"/>
                    </a:cubicBezTo>
                    <a:cubicBezTo>
                      <a:pt x="7285" y="14207"/>
                      <a:pt x="7279" y="14207"/>
                      <a:pt x="7273" y="14207"/>
                    </a:cubicBezTo>
                    <a:cubicBezTo>
                      <a:pt x="7239" y="14208"/>
                      <a:pt x="7205" y="14208"/>
                      <a:pt x="7171" y="14208"/>
                    </a:cubicBezTo>
                    <a:cubicBezTo>
                      <a:pt x="3522" y="14208"/>
                      <a:pt x="468" y="11168"/>
                      <a:pt x="412" y="7470"/>
                    </a:cubicBezTo>
                    <a:cubicBezTo>
                      <a:pt x="354" y="3670"/>
                      <a:pt x="3397" y="541"/>
                      <a:pt x="7206" y="512"/>
                    </a:cubicBezTo>
                    <a:cubicBezTo>
                      <a:pt x="7241" y="512"/>
                      <a:pt x="7276" y="511"/>
                      <a:pt x="7311" y="511"/>
                    </a:cubicBezTo>
                    <a:close/>
                    <a:moveTo>
                      <a:pt x="7244" y="1"/>
                    </a:moveTo>
                    <a:cubicBezTo>
                      <a:pt x="3285" y="1"/>
                      <a:pt x="49" y="3243"/>
                      <a:pt x="86" y="7240"/>
                    </a:cubicBezTo>
                    <a:cubicBezTo>
                      <a:pt x="0" y="11145"/>
                      <a:pt x="3063" y="14408"/>
                      <a:pt x="6977" y="14552"/>
                    </a:cubicBezTo>
                    <a:cubicBezTo>
                      <a:pt x="7080" y="14556"/>
                      <a:pt x="7184" y="14558"/>
                      <a:pt x="7287" y="14558"/>
                    </a:cubicBezTo>
                    <a:cubicBezTo>
                      <a:pt x="11039" y="14558"/>
                      <a:pt x="14227" y="11695"/>
                      <a:pt x="14422" y="7699"/>
                    </a:cubicBezTo>
                    <a:cubicBezTo>
                      <a:pt x="14719" y="3622"/>
                      <a:pt x="11561" y="129"/>
                      <a:pt x="7484" y="5"/>
                    </a:cubicBezTo>
                    <a:cubicBezTo>
                      <a:pt x="7404" y="2"/>
                      <a:pt x="7324" y="1"/>
                      <a:pt x="7244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2" name="Google Shape;522;p20"/>
            <p:cNvGrpSpPr/>
            <p:nvPr/>
          </p:nvGrpSpPr>
          <p:grpSpPr>
            <a:xfrm rot="-2243615">
              <a:off x="8633303" y="179080"/>
              <a:ext cx="615538" cy="1115462"/>
              <a:chOff x="10013738" y="772106"/>
              <a:chExt cx="615525" cy="1115438"/>
            </a:xfrm>
          </p:grpSpPr>
          <p:sp>
            <p:nvSpPr>
              <p:cNvPr id="523" name="Google Shape;523;p20"/>
              <p:cNvSpPr/>
              <p:nvPr/>
            </p:nvSpPr>
            <p:spPr>
              <a:xfrm>
                <a:off x="10187063" y="1152619"/>
                <a:ext cx="292913" cy="468450"/>
              </a:xfrm>
              <a:custGeom>
                <a:avLst/>
                <a:gdLst/>
                <a:ahLst/>
                <a:cxnLst/>
                <a:rect l="l" t="t" r="r" b="b"/>
                <a:pathLst>
                  <a:path w="7811" h="12492" extrusionOk="0">
                    <a:moveTo>
                      <a:pt x="1563" y="0"/>
                    </a:moveTo>
                    <a:cubicBezTo>
                      <a:pt x="1433" y="0"/>
                      <a:pt x="1311" y="24"/>
                      <a:pt x="1197" y="74"/>
                    </a:cubicBezTo>
                    <a:cubicBezTo>
                      <a:pt x="1" y="601"/>
                      <a:pt x="240" y="3787"/>
                      <a:pt x="1733" y="7194"/>
                    </a:cubicBezTo>
                    <a:cubicBezTo>
                      <a:pt x="3086" y="10291"/>
                      <a:pt x="5006" y="12492"/>
                      <a:pt x="6251" y="12492"/>
                    </a:cubicBezTo>
                    <a:cubicBezTo>
                      <a:pt x="6380" y="12492"/>
                      <a:pt x="6501" y="12468"/>
                      <a:pt x="6614" y="12420"/>
                    </a:cubicBezTo>
                    <a:cubicBezTo>
                      <a:pt x="7810" y="11893"/>
                      <a:pt x="7571" y="8707"/>
                      <a:pt x="6078" y="5290"/>
                    </a:cubicBezTo>
                    <a:cubicBezTo>
                      <a:pt x="4727" y="2206"/>
                      <a:pt x="2803" y="0"/>
                      <a:pt x="1563" y="0"/>
                    </a:cubicBezTo>
                    <a:close/>
                  </a:path>
                </a:pathLst>
              </a:custGeom>
              <a:solidFill>
                <a:srgbClr val="5089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20"/>
              <p:cNvSpPr/>
              <p:nvPr/>
            </p:nvSpPr>
            <p:spPr>
              <a:xfrm>
                <a:off x="10375125" y="1720256"/>
                <a:ext cx="254138" cy="167288"/>
              </a:xfrm>
              <a:custGeom>
                <a:avLst/>
                <a:gdLst/>
                <a:ahLst/>
                <a:cxnLst/>
                <a:rect l="l" t="t" r="r" b="b"/>
                <a:pathLst>
                  <a:path w="6777" h="4461" fill="none" extrusionOk="0">
                    <a:moveTo>
                      <a:pt x="1" y="2613"/>
                    </a:moveTo>
                    <a:lnTo>
                      <a:pt x="5973" y="1"/>
                    </a:lnTo>
                    <a:lnTo>
                      <a:pt x="6777" y="1848"/>
                    </a:lnTo>
                    <a:lnTo>
                      <a:pt x="805" y="4460"/>
                    </a:lnTo>
                    <a:close/>
                  </a:path>
                </a:pathLst>
              </a:custGeom>
              <a:noFill/>
              <a:ln w="74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20"/>
              <p:cNvSpPr/>
              <p:nvPr/>
            </p:nvSpPr>
            <p:spPr>
              <a:xfrm>
                <a:off x="10013738" y="772106"/>
                <a:ext cx="257363" cy="297525"/>
              </a:xfrm>
              <a:custGeom>
                <a:avLst/>
                <a:gdLst/>
                <a:ahLst/>
                <a:cxnLst/>
                <a:rect l="l" t="t" r="r" b="b"/>
                <a:pathLst>
                  <a:path w="6863" h="7934" fill="none" extrusionOk="0">
                    <a:moveTo>
                      <a:pt x="1063" y="211"/>
                    </a:moveTo>
                    <a:cubicBezTo>
                      <a:pt x="584" y="421"/>
                      <a:pt x="450" y="3905"/>
                      <a:pt x="422" y="5733"/>
                    </a:cubicBezTo>
                    <a:lnTo>
                      <a:pt x="1" y="5915"/>
                    </a:lnTo>
                    <a:lnTo>
                      <a:pt x="623" y="7331"/>
                    </a:lnTo>
                    <a:lnTo>
                      <a:pt x="623" y="7331"/>
                    </a:lnTo>
                    <a:lnTo>
                      <a:pt x="891" y="7934"/>
                    </a:lnTo>
                    <a:lnTo>
                      <a:pt x="6862" y="5321"/>
                    </a:lnTo>
                    <a:lnTo>
                      <a:pt x="6594" y="4718"/>
                    </a:lnTo>
                    <a:lnTo>
                      <a:pt x="6374" y="4221"/>
                    </a:lnTo>
                    <a:lnTo>
                      <a:pt x="5972" y="3302"/>
                    </a:lnTo>
                    <a:lnTo>
                      <a:pt x="5561" y="3484"/>
                    </a:lnTo>
                    <a:cubicBezTo>
                      <a:pt x="4192" y="2268"/>
                      <a:pt x="1541" y="0"/>
                      <a:pt x="1063" y="211"/>
                    </a:cubicBezTo>
                    <a:close/>
                  </a:path>
                </a:pathLst>
              </a:custGeom>
              <a:noFill/>
              <a:ln w="74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20"/>
              <p:cNvSpPr/>
              <p:nvPr/>
            </p:nvSpPr>
            <p:spPr>
              <a:xfrm>
                <a:off x="10357200" y="1679719"/>
                <a:ext cx="241913" cy="138563"/>
              </a:xfrm>
              <a:custGeom>
                <a:avLst/>
                <a:gdLst/>
                <a:ahLst/>
                <a:cxnLst/>
                <a:rect l="l" t="t" r="r" b="b"/>
                <a:pathLst>
                  <a:path w="6451" h="3695" fill="none" extrusionOk="0">
                    <a:moveTo>
                      <a:pt x="0" y="2613"/>
                    </a:moveTo>
                    <a:lnTo>
                      <a:pt x="479" y="3694"/>
                    </a:lnTo>
                    <a:lnTo>
                      <a:pt x="479" y="3694"/>
                    </a:lnTo>
                    <a:lnTo>
                      <a:pt x="6451" y="1082"/>
                    </a:lnTo>
                    <a:lnTo>
                      <a:pt x="5972" y="0"/>
                    </a:lnTo>
                    <a:close/>
                  </a:path>
                </a:pathLst>
              </a:custGeom>
              <a:noFill/>
              <a:ln w="74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20"/>
              <p:cNvSpPr/>
              <p:nvPr/>
            </p:nvSpPr>
            <p:spPr>
              <a:xfrm>
                <a:off x="10047113" y="971644"/>
                <a:ext cx="240863" cy="137138"/>
              </a:xfrm>
              <a:custGeom>
                <a:avLst/>
                <a:gdLst/>
                <a:ahLst/>
                <a:cxnLst/>
                <a:rect l="l" t="t" r="r" b="b"/>
                <a:pathLst>
                  <a:path w="6423" h="3657" fill="none" extrusionOk="0">
                    <a:moveTo>
                      <a:pt x="1" y="2613"/>
                    </a:moveTo>
                    <a:lnTo>
                      <a:pt x="450" y="3656"/>
                    </a:lnTo>
                    <a:lnTo>
                      <a:pt x="6422" y="1043"/>
                    </a:lnTo>
                    <a:lnTo>
                      <a:pt x="5972" y="0"/>
                    </a:lnTo>
                    <a:close/>
                  </a:path>
                </a:pathLst>
              </a:custGeom>
              <a:noFill/>
              <a:ln w="74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20"/>
              <p:cNvSpPr/>
              <p:nvPr/>
            </p:nvSpPr>
            <p:spPr>
              <a:xfrm>
                <a:off x="10063988" y="1010756"/>
                <a:ext cx="482363" cy="687300"/>
              </a:xfrm>
              <a:custGeom>
                <a:avLst/>
                <a:gdLst/>
                <a:ahLst/>
                <a:cxnLst/>
                <a:rect l="l" t="t" r="r" b="b"/>
                <a:pathLst>
                  <a:path w="12863" h="18328" fill="none" extrusionOk="0">
                    <a:moveTo>
                      <a:pt x="0" y="2613"/>
                    </a:moveTo>
                    <a:lnTo>
                      <a:pt x="5972" y="0"/>
                    </a:lnTo>
                    <a:lnTo>
                      <a:pt x="12863" y="15705"/>
                    </a:lnTo>
                    <a:lnTo>
                      <a:pt x="6891" y="18327"/>
                    </a:lnTo>
                    <a:close/>
                  </a:path>
                </a:pathLst>
              </a:custGeom>
              <a:noFill/>
              <a:ln w="74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20"/>
              <p:cNvSpPr/>
              <p:nvPr/>
            </p:nvSpPr>
            <p:spPr>
              <a:xfrm>
                <a:off x="10158713" y="1102969"/>
                <a:ext cx="292913" cy="502838"/>
              </a:xfrm>
              <a:custGeom>
                <a:avLst/>
                <a:gdLst/>
                <a:ahLst/>
                <a:cxnLst/>
                <a:rect l="l" t="t" r="r" b="b"/>
                <a:pathLst>
                  <a:path w="7811" h="13409" fill="none" extrusionOk="0">
                    <a:moveTo>
                      <a:pt x="1197" y="527"/>
                    </a:moveTo>
                    <a:cubicBezTo>
                      <a:pt x="2394" y="1"/>
                      <a:pt x="4585" y="2336"/>
                      <a:pt x="6078" y="5753"/>
                    </a:cubicBezTo>
                    <a:cubicBezTo>
                      <a:pt x="7571" y="9160"/>
                      <a:pt x="7810" y="12347"/>
                      <a:pt x="6614" y="12882"/>
                    </a:cubicBezTo>
                    <a:cubicBezTo>
                      <a:pt x="5418" y="13409"/>
                      <a:pt x="3226" y="11064"/>
                      <a:pt x="1733" y="7648"/>
                    </a:cubicBezTo>
                    <a:cubicBezTo>
                      <a:pt x="240" y="4241"/>
                      <a:pt x="1" y="1054"/>
                      <a:pt x="1197" y="527"/>
                    </a:cubicBezTo>
                    <a:close/>
                  </a:path>
                </a:pathLst>
              </a:custGeom>
              <a:noFill/>
              <a:ln w="74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20"/>
              <p:cNvSpPr/>
              <p:nvPr/>
            </p:nvSpPr>
            <p:spPr>
              <a:xfrm>
                <a:off x="10336013" y="1630556"/>
                <a:ext cx="245175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538" h="3924" fill="none" extrusionOk="0">
                    <a:moveTo>
                      <a:pt x="1" y="2622"/>
                    </a:moveTo>
                    <a:lnTo>
                      <a:pt x="202" y="3091"/>
                    </a:lnTo>
                    <a:lnTo>
                      <a:pt x="565" y="3924"/>
                    </a:lnTo>
                    <a:lnTo>
                      <a:pt x="6537" y="1311"/>
                    </a:lnTo>
                    <a:lnTo>
                      <a:pt x="6173" y="479"/>
                    </a:lnTo>
                    <a:lnTo>
                      <a:pt x="5963" y="0"/>
                    </a:lnTo>
                    <a:close/>
                  </a:path>
                </a:pathLst>
              </a:custGeom>
              <a:noFill/>
              <a:ln w="74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20"/>
              <p:cNvSpPr/>
              <p:nvPr/>
            </p:nvSpPr>
            <p:spPr>
              <a:xfrm>
                <a:off x="10322363" y="1599694"/>
                <a:ext cx="237263" cy="129225"/>
              </a:xfrm>
              <a:custGeom>
                <a:avLst/>
                <a:gdLst/>
                <a:ahLst/>
                <a:cxnLst/>
                <a:rect l="l" t="t" r="r" b="b"/>
                <a:pathLst>
                  <a:path w="6327" h="3446" fill="none" extrusionOk="0">
                    <a:moveTo>
                      <a:pt x="1" y="2622"/>
                    </a:moveTo>
                    <a:lnTo>
                      <a:pt x="5973" y="0"/>
                    </a:lnTo>
                    <a:lnTo>
                      <a:pt x="6327" y="833"/>
                    </a:lnTo>
                    <a:lnTo>
                      <a:pt x="365" y="3445"/>
                    </a:lnTo>
                    <a:close/>
                  </a:path>
                </a:pathLst>
              </a:custGeom>
              <a:noFill/>
              <a:ln w="74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2" name="Google Shape;532;p20"/>
            <p:cNvGrpSpPr/>
            <p:nvPr/>
          </p:nvGrpSpPr>
          <p:grpSpPr>
            <a:xfrm rot="-3149783">
              <a:off x="8033383" y="1581767"/>
              <a:ext cx="2368980" cy="2269570"/>
              <a:chOff x="7408238" y="984919"/>
              <a:chExt cx="2369025" cy="2269613"/>
            </a:xfrm>
          </p:grpSpPr>
          <p:sp>
            <p:nvSpPr>
              <p:cNvPr id="533" name="Google Shape;533;p20"/>
              <p:cNvSpPr/>
              <p:nvPr/>
            </p:nvSpPr>
            <p:spPr>
              <a:xfrm>
                <a:off x="8480925" y="1910381"/>
                <a:ext cx="415988" cy="566925"/>
              </a:xfrm>
              <a:custGeom>
                <a:avLst/>
                <a:gdLst/>
                <a:ahLst/>
                <a:cxnLst/>
                <a:rect l="l" t="t" r="r" b="b"/>
                <a:pathLst>
                  <a:path w="11093" h="15118" extrusionOk="0">
                    <a:moveTo>
                      <a:pt x="7427" y="759"/>
                    </a:moveTo>
                    <a:lnTo>
                      <a:pt x="7446" y="778"/>
                    </a:lnTo>
                    <a:cubicBezTo>
                      <a:pt x="7446" y="778"/>
                      <a:pt x="7437" y="788"/>
                      <a:pt x="7427" y="788"/>
                    </a:cubicBezTo>
                    <a:lnTo>
                      <a:pt x="7427" y="797"/>
                    </a:lnTo>
                    <a:cubicBezTo>
                      <a:pt x="7418" y="788"/>
                      <a:pt x="7418" y="769"/>
                      <a:pt x="7427" y="759"/>
                    </a:cubicBezTo>
                    <a:close/>
                    <a:moveTo>
                      <a:pt x="8696" y="2070"/>
                    </a:moveTo>
                    <a:cubicBezTo>
                      <a:pt x="8683" y="2083"/>
                      <a:pt x="8675" y="2096"/>
                      <a:pt x="8662" y="2108"/>
                    </a:cubicBezTo>
                    <a:cubicBezTo>
                      <a:pt x="8662" y="2096"/>
                      <a:pt x="8679" y="2083"/>
                      <a:pt x="8696" y="2070"/>
                    </a:cubicBezTo>
                    <a:close/>
                    <a:moveTo>
                      <a:pt x="4260" y="4442"/>
                    </a:moveTo>
                    <a:cubicBezTo>
                      <a:pt x="4271" y="4442"/>
                      <a:pt x="4285" y="4449"/>
                      <a:pt x="4298" y="4463"/>
                    </a:cubicBezTo>
                    <a:lnTo>
                      <a:pt x="4231" y="4472"/>
                    </a:lnTo>
                    <a:cubicBezTo>
                      <a:pt x="4236" y="4452"/>
                      <a:pt x="4247" y="4442"/>
                      <a:pt x="4260" y="4442"/>
                    </a:cubicBezTo>
                    <a:close/>
                    <a:moveTo>
                      <a:pt x="9332" y="5066"/>
                    </a:moveTo>
                    <a:lnTo>
                      <a:pt x="9322" y="5075"/>
                    </a:lnTo>
                    <a:lnTo>
                      <a:pt x="9322" y="5066"/>
                    </a:lnTo>
                    <a:close/>
                    <a:moveTo>
                      <a:pt x="9667" y="5314"/>
                    </a:moveTo>
                    <a:lnTo>
                      <a:pt x="9695" y="5324"/>
                    </a:lnTo>
                    <a:lnTo>
                      <a:pt x="9667" y="5324"/>
                    </a:lnTo>
                    <a:cubicBezTo>
                      <a:pt x="9667" y="5324"/>
                      <a:pt x="9667" y="5314"/>
                      <a:pt x="9667" y="5314"/>
                    </a:cubicBezTo>
                    <a:close/>
                    <a:moveTo>
                      <a:pt x="4652" y="6913"/>
                    </a:moveTo>
                    <a:cubicBezTo>
                      <a:pt x="4642" y="6922"/>
                      <a:pt x="4623" y="6932"/>
                      <a:pt x="4604" y="6932"/>
                    </a:cubicBezTo>
                    <a:cubicBezTo>
                      <a:pt x="4614" y="6922"/>
                      <a:pt x="4633" y="6913"/>
                      <a:pt x="4652" y="6913"/>
                    </a:cubicBezTo>
                    <a:close/>
                    <a:moveTo>
                      <a:pt x="5054" y="7449"/>
                    </a:moveTo>
                    <a:cubicBezTo>
                      <a:pt x="5054" y="7449"/>
                      <a:pt x="5054" y="7449"/>
                      <a:pt x="5063" y="7458"/>
                    </a:cubicBezTo>
                    <a:lnTo>
                      <a:pt x="5054" y="7458"/>
                    </a:lnTo>
                    <a:lnTo>
                      <a:pt x="5044" y="7449"/>
                    </a:lnTo>
                    <a:close/>
                    <a:moveTo>
                      <a:pt x="9207" y="7468"/>
                    </a:moveTo>
                    <a:cubicBezTo>
                      <a:pt x="9202" y="7491"/>
                      <a:pt x="9192" y="7504"/>
                      <a:pt x="9177" y="7504"/>
                    </a:cubicBezTo>
                    <a:cubicBezTo>
                      <a:pt x="9168" y="7504"/>
                      <a:pt x="9156" y="7498"/>
                      <a:pt x="9140" y="7487"/>
                    </a:cubicBezTo>
                    <a:cubicBezTo>
                      <a:pt x="9160" y="7477"/>
                      <a:pt x="9179" y="7477"/>
                      <a:pt x="9207" y="7468"/>
                    </a:cubicBezTo>
                    <a:close/>
                    <a:moveTo>
                      <a:pt x="4126" y="7994"/>
                    </a:moveTo>
                    <a:lnTo>
                      <a:pt x="4135" y="8013"/>
                    </a:lnTo>
                    <a:cubicBezTo>
                      <a:pt x="4126" y="8013"/>
                      <a:pt x="4126" y="8013"/>
                      <a:pt x="4126" y="8023"/>
                    </a:cubicBezTo>
                    <a:lnTo>
                      <a:pt x="4126" y="8013"/>
                    </a:lnTo>
                    <a:lnTo>
                      <a:pt x="4126" y="7994"/>
                    </a:lnTo>
                    <a:close/>
                    <a:moveTo>
                      <a:pt x="3733" y="9382"/>
                    </a:moveTo>
                    <a:lnTo>
                      <a:pt x="3733" y="9391"/>
                    </a:lnTo>
                    <a:cubicBezTo>
                      <a:pt x="3724" y="9391"/>
                      <a:pt x="3724" y="9382"/>
                      <a:pt x="3724" y="9382"/>
                    </a:cubicBezTo>
                    <a:close/>
                    <a:moveTo>
                      <a:pt x="3532" y="9650"/>
                    </a:moveTo>
                    <a:cubicBezTo>
                      <a:pt x="3523" y="9659"/>
                      <a:pt x="3523" y="9669"/>
                      <a:pt x="3513" y="9678"/>
                    </a:cubicBezTo>
                    <a:cubicBezTo>
                      <a:pt x="3513" y="9669"/>
                      <a:pt x="3504" y="9669"/>
                      <a:pt x="3504" y="9659"/>
                    </a:cubicBezTo>
                    <a:cubicBezTo>
                      <a:pt x="3513" y="9659"/>
                      <a:pt x="3523" y="9650"/>
                      <a:pt x="3532" y="9650"/>
                    </a:cubicBezTo>
                    <a:close/>
                    <a:moveTo>
                      <a:pt x="4537" y="10616"/>
                    </a:moveTo>
                    <a:lnTo>
                      <a:pt x="4528" y="10626"/>
                    </a:lnTo>
                    <a:lnTo>
                      <a:pt x="4528" y="10616"/>
                    </a:lnTo>
                    <a:close/>
                    <a:moveTo>
                      <a:pt x="4820" y="10999"/>
                    </a:moveTo>
                    <a:lnTo>
                      <a:pt x="4820" y="10999"/>
                    </a:lnTo>
                    <a:cubicBezTo>
                      <a:pt x="4836" y="11026"/>
                      <a:pt x="4842" y="11061"/>
                      <a:pt x="4834" y="11095"/>
                    </a:cubicBezTo>
                    <a:cubicBezTo>
                      <a:pt x="4818" y="11063"/>
                      <a:pt x="4815" y="11031"/>
                      <a:pt x="4820" y="10999"/>
                    </a:cubicBezTo>
                    <a:close/>
                    <a:moveTo>
                      <a:pt x="5217" y="11774"/>
                    </a:moveTo>
                    <a:lnTo>
                      <a:pt x="5217" y="11774"/>
                    </a:lnTo>
                    <a:cubicBezTo>
                      <a:pt x="5207" y="11784"/>
                      <a:pt x="5207" y="11794"/>
                      <a:pt x="5197" y="11803"/>
                    </a:cubicBezTo>
                    <a:cubicBezTo>
                      <a:pt x="5197" y="11794"/>
                      <a:pt x="5197" y="11784"/>
                      <a:pt x="5217" y="11774"/>
                    </a:cubicBezTo>
                    <a:close/>
                    <a:moveTo>
                      <a:pt x="5753" y="12033"/>
                    </a:moveTo>
                    <a:lnTo>
                      <a:pt x="5791" y="12042"/>
                    </a:lnTo>
                    <a:cubicBezTo>
                      <a:pt x="5781" y="12042"/>
                      <a:pt x="5781" y="12052"/>
                      <a:pt x="5781" y="12061"/>
                    </a:cubicBezTo>
                    <a:lnTo>
                      <a:pt x="5781" y="12071"/>
                    </a:lnTo>
                    <a:cubicBezTo>
                      <a:pt x="5772" y="12052"/>
                      <a:pt x="5762" y="12042"/>
                      <a:pt x="5753" y="12033"/>
                    </a:cubicBezTo>
                    <a:close/>
                    <a:moveTo>
                      <a:pt x="2671" y="12119"/>
                    </a:moveTo>
                    <a:lnTo>
                      <a:pt x="2671" y="12128"/>
                    </a:lnTo>
                    <a:lnTo>
                      <a:pt x="2661" y="12128"/>
                    </a:lnTo>
                    <a:cubicBezTo>
                      <a:pt x="2657" y="12133"/>
                      <a:pt x="2652" y="12136"/>
                      <a:pt x="2647" y="12136"/>
                    </a:cubicBezTo>
                    <a:cubicBezTo>
                      <a:pt x="2642" y="12136"/>
                      <a:pt x="2637" y="12133"/>
                      <a:pt x="2633" y="12128"/>
                    </a:cubicBezTo>
                    <a:cubicBezTo>
                      <a:pt x="2642" y="12128"/>
                      <a:pt x="2652" y="12128"/>
                      <a:pt x="2671" y="12119"/>
                    </a:cubicBezTo>
                    <a:close/>
                    <a:moveTo>
                      <a:pt x="1924" y="12904"/>
                    </a:moveTo>
                    <a:lnTo>
                      <a:pt x="1934" y="12923"/>
                    </a:lnTo>
                    <a:lnTo>
                      <a:pt x="1924" y="12913"/>
                    </a:lnTo>
                    <a:cubicBezTo>
                      <a:pt x="1924" y="12913"/>
                      <a:pt x="1924" y="12904"/>
                      <a:pt x="1924" y="12904"/>
                    </a:cubicBezTo>
                    <a:close/>
                    <a:moveTo>
                      <a:pt x="5561" y="13009"/>
                    </a:moveTo>
                    <a:lnTo>
                      <a:pt x="5561" y="13028"/>
                    </a:lnTo>
                    <a:lnTo>
                      <a:pt x="5552" y="13028"/>
                    </a:lnTo>
                    <a:lnTo>
                      <a:pt x="5561" y="13009"/>
                    </a:lnTo>
                    <a:close/>
                    <a:moveTo>
                      <a:pt x="2374" y="13038"/>
                    </a:moveTo>
                    <a:cubicBezTo>
                      <a:pt x="2403" y="13038"/>
                      <a:pt x="2432" y="13047"/>
                      <a:pt x="2451" y="13057"/>
                    </a:cubicBezTo>
                    <a:cubicBezTo>
                      <a:pt x="2422" y="13057"/>
                      <a:pt x="2403" y="13047"/>
                      <a:pt x="2374" y="13038"/>
                    </a:cubicBezTo>
                    <a:close/>
                    <a:moveTo>
                      <a:pt x="5966" y="0"/>
                    </a:moveTo>
                    <a:cubicBezTo>
                      <a:pt x="5828" y="0"/>
                      <a:pt x="5776" y="110"/>
                      <a:pt x="5638" y="405"/>
                    </a:cubicBezTo>
                    <a:lnTo>
                      <a:pt x="5226" y="1171"/>
                    </a:lnTo>
                    <a:lnTo>
                      <a:pt x="5092" y="1429"/>
                    </a:lnTo>
                    <a:lnTo>
                      <a:pt x="4633" y="2300"/>
                    </a:lnTo>
                    <a:lnTo>
                      <a:pt x="4221" y="3065"/>
                    </a:lnTo>
                    <a:cubicBezTo>
                      <a:pt x="4020" y="3391"/>
                      <a:pt x="3848" y="3745"/>
                      <a:pt x="3676" y="4089"/>
                    </a:cubicBezTo>
                    <a:cubicBezTo>
                      <a:pt x="3676" y="4166"/>
                      <a:pt x="3647" y="4243"/>
                      <a:pt x="3609" y="4310"/>
                    </a:cubicBezTo>
                    <a:cubicBezTo>
                      <a:pt x="3465" y="4357"/>
                      <a:pt x="3446" y="4501"/>
                      <a:pt x="3398" y="4597"/>
                    </a:cubicBezTo>
                    <a:cubicBezTo>
                      <a:pt x="2403" y="6444"/>
                      <a:pt x="1427" y="8291"/>
                      <a:pt x="451" y="10138"/>
                    </a:cubicBezTo>
                    <a:cubicBezTo>
                      <a:pt x="403" y="10224"/>
                      <a:pt x="317" y="10310"/>
                      <a:pt x="345" y="10425"/>
                    </a:cubicBezTo>
                    <a:cubicBezTo>
                      <a:pt x="317" y="10482"/>
                      <a:pt x="297" y="10530"/>
                      <a:pt x="278" y="10578"/>
                    </a:cubicBezTo>
                    <a:cubicBezTo>
                      <a:pt x="173" y="10760"/>
                      <a:pt x="116" y="10951"/>
                      <a:pt x="87" y="11152"/>
                    </a:cubicBezTo>
                    <a:cubicBezTo>
                      <a:pt x="29" y="11353"/>
                      <a:pt x="10" y="11564"/>
                      <a:pt x="29" y="11765"/>
                    </a:cubicBezTo>
                    <a:cubicBezTo>
                      <a:pt x="1" y="12081"/>
                      <a:pt x="29" y="12387"/>
                      <a:pt x="125" y="12684"/>
                    </a:cubicBezTo>
                    <a:cubicBezTo>
                      <a:pt x="173" y="12961"/>
                      <a:pt x="288" y="13219"/>
                      <a:pt x="441" y="13449"/>
                    </a:cubicBezTo>
                    <a:cubicBezTo>
                      <a:pt x="565" y="13698"/>
                      <a:pt x="728" y="13928"/>
                      <a:pt x="939" y="14110"/>
                    </a:cubicBezTo>
                    <a:cubicBezTo>
                      <a:pt x="1034" y="14243"/>
                      <a:pt x="1149" y="14349"/>
                      <a:pt x="1293" y="14425"/>
                    </a:cubicBezTo>
                    <a:cubicBezTo>
                      <a:pt x="1302" y="14435"/>
                      <a:pt x="1302" y="14444"/>
                      <a:pt x="1312" y="14454"/>
                    </a:cubicBezTo>
                    <a:cubicBezTo>
                      <a:pt x="1408" y="14578"/>
                      <a:pt x="1561" y="14626"/>
                      <a:pt x="1685" y="14693"/>
                    </a:cubicBezTo>
                    <a:cubicBezTo>
                      <a:pt x="1991" y="14894"/>
                      <a:pt x="2336" y="15009"/>
                      <a:pt x="2700" y="15047"/>
                    </a:cubicBezTo>
                    <a:cubicBezTo>
                      <a:pt x="2858" y="15112"/>
                      <a:pt x="3021" y="15112"/>
                      <a:pt x="3181" y="15112"/>
                    </a:cubicBezTo>
                    <a:lnTo>
                      <a:pt x="3181" y="15112"/>
                    </a:lnTo>
                    <a:cubicBezTo>
                      <a:pt x="3235" y="15112"/>
                      <a:pt x="3288" y="15112"/>
                      <a:pt x="3341" y="15114"/>
                    </a:cubicBezTo>
                    <a:cubicBezTo>
                      <a:pt x="3386" y="15114"/>
                      <a:pt x="3433" y="15117"/>
                      <a:pt x="3481" y="15117"/>
                    </a:cubicBezTo>
                    <a:cubicBezTo>
                      <a:pt x="3583" y="15117"/>
                      <a:pt x="3686" y="15104"/>
                      <a:pt x="3771" y="15019"/>
                    </a:cubicBezTo>
                    <a:cubicBezTo>
                      <a:pt x="4059" y="15000"/>
                      <a:pt x="4346" y="14990"/>
                      <a:pt x="4595" y="14818"/>
                    </a:cubicBezTo>
                    <a:cubicBezTo>
                      <a:pt x="4671" y="14808"/>
                      <a:pt x="4748" y="14779"/>
                      <a:pt x="4795" y="14722"/>
                    </a:cubicBezTo>
                    <a:cubicBezTo>
                      <a:pt x="4949" y="14665"/>
                      <a:pt x="5083" y="14578"/>
                      <a:pt x="5197" y="14473"/>
                    </a:cubicBezTo>
                    <a:cubicBezTo>
                      <a:pt x="5284" y="14444"/>
                      <a:pt x="5360" y="14397"/>
                      <a:pt x="5408" y="14320"/>
                    </a:cubicBezTo>
                    <a:cubicBezTo>
                      <a:pt x="5561" y="14215"/>
                      <a:pt x="5695" y="14081"/>
                      <a:pt x="5791" y="13918"/>
                    </a:cubicBezTo>
                    <a:cubicBezTo>
                      <a:pt x="5915" y="13803"/>
                      <a:pt x="6020" y="13660"/>
                      <a:pt x="6087" y="13507"/>
                    </a:cubicBezTo>
                    <a:cubicBezTo>
                      <a:pt x="6193" y="13449"/>
                      <a:pt x="6231" y="13344"/>
                      <a:pt x="6279" y="13258"/>
                    </a:cubicBezTo>
                    <a:cubicBezTo>
                      <a:pt x="7083" y="11736"/>
                      <a:pt x="7896" y="10214"/>
                      <a:pt x="8700" y="8693"/>
                    </a:cubicBezTo>
                    <a:cubicBezTo>
                      <a:pt x="8738" y="8616"/>
                      <a:pt x="8805" y="8549"/>
                      <a:pt x="8786" y="8453"/>
                    </a:cubicBezTo>
                    <a:cubicBezTo>
                      <a:pt x="8805" y="8444"/>
                      <a:pt x="8815" y="8434"/>
                      <a:pt x="8815" y="8415"/>
                    </a:cubicBezTo>
                    <a:cubicBezTo>
                      <a:pt x="8786" y="8415"/>
                      <a:pt x="8758" y="8406"/>
                      <a:pt x="8738" y="8386"/>
                    </a:cubicBezTo>
                    <a:lnTo>
                      <a:pt x="8738" y="8386"/>
                    </a:lnTo>
                    <a:cubicBezTo>
                      <a:pt x="8767" y="8396"/>
                      <a:pt x="8786" y="8406"/>
                      <a:pt x="8815" y="8415"/>
                    </a:cubicBezTo>
                    <a:cubicBezTo>
                      <a:pt x="8834" y="8339"/>
                      <a:pt x="8815" y="8262"/>
                      <a:pt x="8882" y="8195"/>
                    </a:cubicBezTo>
                    <a:cubicBezTo>
                      <a:pt x="9131" y="7956"/>
                      <a:pt x="9227" y="7630"/>
                      <a:pt x="9389" y="7334"/>
                    </a:cubicBezTo>
                    <a:lnTo>
                      <a:pt x="9466" y="7181"/>
                    </a:lnTo>
                    <a:lnTo>
                      <a:pt x="9791" y="6568"/>
                    </a:lnTo>
                    <a:lnTo>
                      <a:pt x="9877" y="6415"/>
                    </a:lnTo>
                    <a:lnTo>
                      <a:pt x="10097" y="6004"/>
                    </a:lnTo>
                    <a:cubicBezTo>
                      <a:pt x="10164" y="5908"/>
                      <a:pt x="10222" y="5803"/>
                      <a:pt x="10260" y="5697"/>
                    </a:cubicBezTo>
                    <a:lnTo>
                      <a:pt x="10289" y="5640"/>
                    </a:lnTo>
                    <a:lnTo>
                      <a:pt x="10538" y="5180"/>
                    </a:lnTo>
                    <a:lnTo>
                      <a:pt x="10834" y="4616"/>
                    </a:lnTo>
                    <a:cubicBezTo>
                      <a:pt x="10873" y="4549"/>
                      <a:pt x="10911" y="4482"/>
                      <a:pt x="10940" y="4415"/>
                    </a:cubicBezTo>
                    <a:cubicBezTo>
                      <a:pt x="11026" y="4367"/>
                      <a:pt x="11026" y="4281"/>
                      <a:pt x="11054" y="4204"/>
                    </a:cubicBezTo>
                    <a:cubicBezTo>
                      <a:pt x="11083" y="4166"/>
                      <a:pt x="11093" y="4118"/>
                      <a:pt x="11074" y="4070"/>
                    </a:cubicBezTo>
                    <a:cubicBezTo>
                      <a:pt x="10949" y="3860"/>
                      <a:pt x="10844" y="3640"/>
                      <a:pt x="10653" y="3467"/>
                    </a:cubicBezTo>
                    <a:cubicBezTo>
                      <a:pt x="10624" y="3410"/>
                      <a:pt x="10586" y="3372"/>
                      <a:pt x="10538" y="3333"/>
                    </a:cubicBezTo>
                    <a:cubicBezTo>
                      <a:pt x="10499" y="3219"/>
                      <a:pt x="10394" y="3199"/>
                      <a:pt x="10318" y="3142"/>
                    </a:cubicBezTo>
                    <a:cubicBezTo>
                      <a:pt x="10155" y="2960"/>
                      <a:pt x="9963" y="2817"/>
                      <a:pt x="9743" y="2721"/>
                    </a:cubicBezTo>
                    <a:lnTo>
                      <a:pt x="9399" y="2530"/>
                    </a:lnTo>
                    <a:cubicBezTo>
                      <a:pt x="9198" y="2319"/>
                      <a:pt x="8920" y="2242"/>
                      <a:pt x="8719" y="2051"/>
                    </a:cubicBezTo>
                    <a:cubicBezTo>
                      <a:pt x="8710" y="2032"/>
                      <a:pt x="8691" y="2022"/>
                      <a:pt x="8681" y="2022"/>
                    </a:cubicBezTo>
                    <a:cubicBezTo>
                      <a:pt x="8614" y="1907"/>
                      <a:pt x="8528" y="1812"/>
                      <a:pt x="8423" y="1745"/>
                    </a:cubicBezTo>
                    <a:cubicBezTo>
                      <a:pt x="8432" y="1706"/>
                      <a:pt x="8413" y="1687"/>
                      <a:pt x="8384" y="1678"/>
                    </a:cubicBezTo>
                    <a:cubicBezTo>
                      <a:pt x="8145" y="1400"/>
                      <a:pt x="7935" y="1094"/>
                      <a:pt x="7647" y="874"/>
                    </a:cubicBezTo>
                    <a:cubicBezTo>
                      <a:pt x="7638" y="855"/>
                      <a:pt x="7619" y="836"/>
                      <a:pt x="7609" y="826"/>
                    </a:cubicBezTo>
                    <a:cubicBezTo>
                      <a:pt x="7379" y="606"/>
                      <a:pt x="7112" y="424"/>
                      <a:pt x="6815" y="300"/>
                    </a:cubicBezTo>
                    <a:cubicBezTo>
                      <a:pt x="6671" y="214"/>
                      <a:pt x="6509" y="147"/>
                      <a:pt x="6336" y="99"/>
                    </a:cubicBezTo>
                    <a:cubicBezTo>
                      <a:pt x="6159" y="38"/>
                      <a:pt x="6047" y="0"/>
                      <a:pt x="5966" y="0"/>
                    </a:cubicBezTo>
                    <a:close/>
                  </a:path>
                </a:pathLst>
              </a:custGeom>
              <a:solidFill>
                <a:srgbClr val="5E9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20"/>
              <p:cNvSpPr/>
              <p:nvPr/>
            </p:nvSpPr>
            <p:spPr>
              <a:xfrm>
                <a:off x="8918775" y="2021269"/>
                <a:ext cx="549863" cy="689475"/>
              </a:xfrm>
              <a:custGeom>
                <a:avLst/>
                <a:gdLst/>
                <a:ahLst/>
                <a:cxnLst/>
                <a:rect l="l" t="t" r="r" b="b"/>
                <a:pathLst>
                  <a:path w="14663" h="18386" extrusionOk="0">
                    <a:moveTo>
                      <a:pt x="11705" y="530"/>
                    </a:moveTo>
                    <a:lnTo>
                      <a:pt x="11705" y="530"/>
                    </a:lnTo>
                    <a:cubicBezTo>
                      <a:pt x="11676" y="558"/>
                      <a:pt x="11657" y="606"/>
                      <a:pt x="11657" y="654"/>
                    </a:cubicBezTo>
                    <a:cubicBezTo>
                      <a:pt x="11590" y="606"/>
                      <a:pt x="11657" y="568"/>
                      <a:pt x="11705" y="530"/>
                    </a:cubicBezTo>
                    <a:close/>
                    <a:moveTo>
                      <a:pt x="9877" y="721"/>
                    </a:moveTo>
                    <a:lnTo>
                      <a:pt x="9877" y="740"/>
                    </a:lnTo>
                    <a:lnTo>
                      <a:pt x="9858" y="721"/>
                    </a:lnTo>
                    <a:close/>
                    <a:moveTo>
                      <a:pt x="11743" y="4032"/>
                    </a:moveTo>
                    <a:lnTo>
                      <a:pt x="11753" y="4042"/>
                    </a:lnTo>
                    <a:lnTo>
                      <a:pt x="11743" y="4042"/>
                    </a:lnTo>
                    <a:lnTo>
                      <a:pt x="11743" y="4032"/>
                    </a:lnTo>
                    <a:close/>
                    <a:moveTo>
                      <a:pt x="11705" y="5898"/>
                    </a:moveTo>
                    <a:cubicBezTo>
                      <a:pt x="11705" y="5927"/>
                      <a:pt x="11715" y="5956"/>
                      <a:pt x="11734" y="5985"/>
                    </a:cubicBezTo>
                    <a:lnTo>
                      <a:pt x="11724" y="5985"/>
                    </a:lnTo>
                    <a:cubicBezTo>
                      <a:pt x="11705" y="5965"/>
                      <a:pt x="11695" y="5927"/>
                      <a:pt x="11705" y="5898"/>
                    </a:cubicBezTo>
                    <a:close/>
                    <a:moveTo>
                      <a:pt x="8580" y="6372"/>
                    </a:moveTo>
                    <a:lnTo>
                      <a:pt x="8585" y="6377"/>
                    </a:lnTo>
                    <a:lnTo>
                      <a:pt x="8576" y="6377"/>
                    </a:lnTo>
                    <a:lnTo>
                      <a:pt x="8580" y="6372"/>
                    </a:lnTo>
                    <a:close/>
                    <a:moveTo>
                      <a:pt x="8495" y="7192"/>
                    </a:moveTo>
                    <a:lnTo>
                      <a:pt x="8528" y="7200"/>
                    </a:lnTo>
                    <a:lnTo>
                      <a:pt x="8509" y="7200"/>
                    </a:lnTo>
                    <a:cubicBezTo>
                      <a:pt x="8501" y="7200"/>
                      <a:pt x="8500" y="7194"/>
                      <a:pt x="8495" y="7192"/>
                    </a:cubicBezTo>
                    <a:close/>
                    <a:moveTo>
                      <a:pt x="4642" y="7631"/>
                    </a:moveTo>
                    <a:cubicBezTo>
                      <a:pt x="4632" y="7646"/>
                      <a:pt x="4615" y="7654"/>
                      <a:pt x="4598" y="7654"/>
                    </a:cubicBezTo>
                    <a:cubicBezTo>
                      <a:pt x="4584" y="7654"/>
                      <a:pt x="4569" y="7649"/>
                      <a:pt x="4556" y="7640"/>
                    </a:cubicBezTo>
                    <a:cubicBezTo>
                      <a:pt x="4585" y="7640"/>
                      <a:pt x="4613" y="7631"/>
                      <a:pt x="4642" y="7631"/>
                    </a:cubicBezTo>
                    <a:close/>
                    <a:moveTo>
                      <a:pt x="5255" y="7908"/>
                    </a:moveTo>
                    <a:lnTo>
                      <a:pt x="5274" y="7918"/>
                    </a:lnTo>
                    <a:lnTo>
                      <a:pt x="5264" y="7937"/>
                    </a:lnTo>
                    <a:cubicBezTo>
                      <a:pt x="5264" y="7927"/>
                      <a:pt x="5264" y="7918"/>
                      <a:pt x="5255" y="7908"/>
                    </a:cubicBezTo>
                    <a:close/>
                    <a:moveTo>
                      <a:pt x="8939" y="8329"/>
                    </a:moveTo>
                    <a:lnTo>
                      <a:pt x="8958" y="8358"/>
                    </a:lnTo>
                    <a:lnTo>
                      <a:pt x="8939" y="8358"/>
                    </a:lnTo>
                    <a:cubicBezTo>
                      <a:pt x="8939" y="8348"/>
                      <a:pt x="8939" y="8339"/>
                      <a:pt x="8939" y="8329"/>
                    </a:cubicBezTo>
                    <a:close/>
                    <a:moveTo>
                      <a:pt x="5570" y="14244"/>
                    </a:moveTo>
                    <a:lnTo>
                      <a:pt x="5570" y="14263"/>
                    </a:lnTo>
                    <a:lnTo>
                      <a:pt x="5551" y="14244"/>
                    </a:lnTo>
                    <a:close/>
                    <a:moveTo>
                      <a:pt x="4087" y="15258"/>
                    </a:moveTo>
                    <a:cubicBezTo>
                      <a:pt x="4087" y="15258"/>
                      <a:pt x="4087" y="15277"/>
                      <a:pt x="4077" y="15277"/>
                    </a:cubicBezTo>
                    <a:lnTo>
                      <a:pt x="4087" y="15258"/>
                    </a:lnTo>
                    <a:close/>
                    <a:moveTo>
                      <a:pt x="3350" y="15325"/>
                    </a:moveTo>
                    <a:cubicBezTo>
                      <a:pt x="3360" y="15335"/>
                      <a:pt x="3360" y="15344"/>
                      <a:pt x="3360" y="15354"/>
                    </a:cubicBezTo>
                    <a:lnTo>
                      <a:pt x="3331" y="15354"/>
                    </a:lnTo>
                    <a:lnTo>
                      <a:pt x="3350" y="15325"/>
                    </a:lnTo>
                    <a:close/>
                    <a:moveTo>
                      <a:pt x="4077" y="15794"/>
                    </a:moveTo>
                    <a:lnTo>
                      <a:pt x="4058" y="15813"/>
                    </a:lnTo>
                    <a:lnTo>
                      <a:pt x="4039" y="15794"/>
                    </a:lnTo>
                    <a:close/>
                    <a:moveTo>
                      <a:pt x="3618" y="16416"/>
                    </a:moveTo>
                    <a:lnTo>
                      <a:pt x="3570" y="16454"/>
                    </a:lnTo>
                    <a:cubicBezTo>
                      <a:pt x="3561" y="16445"/>
                      <a:pt x="3561" y="16426"/>
                      <a:pt x="3561" y="16416"/>
                    </a:cubicBezTo>
                    <a:close/>
                    <a:moveTo>
                      <a:pt x="4269" y="16703"/>
                    </a:moveTo>
                    <a:lnTo>
                      <a:pt x="4307" y="16713"/>
                    </a:lnTo>
                    <a:cubicBezTo>
                      <a:pt x="4298" y="16713"/>
                      <a:pt x="4278" y="16713"/>
                      <a:pt x="4269" y="16703"/>
                    </a:cubicBezTo>
                    <a:close/>
                    <a:moveTo>
                      <a:pt x="5045" y="16907"/>
                    </a:moveTo>
                    <a:cubicBezTo>
                      <a:pt x="5054" y="16907"/>
                      <a:pt x="5063" y="16909"/>
                      <a:pt x="5073" y="16914"/>
                    </a:cubicBezTo>
                    <a:lnTo>
                      <a:pt x="5025" y="16914"/>
                    </a:lnTo>
                    <a:cubicBezTo>
                      <a:pt x="5030" y="16909"/>
                      <a:pt x="5037" y="16907"/>
                      <a:pt x="5045" y="16907"/>
                    </a:cubicBezTo>
                    <a:close/>
                    <a:moveTo>
                      <a:pt x="8519" y="1"/>
                    </a:moveTo>
                    <a:cubicBezTo>
                      <a:pt x="8459" y="1"/>
                      <a:pt x="8398" y="9"/>
                      <a:pt x="8336" y="32"/>
                    </a:cubicBezTo>
                    <a:cubicBezTo>
                      <a:pt x="8296" y="19"/>
                      <a:pt x="8256" y="11"/>
                      <a:pt x="8216" y="11"/>
                    </a:cubicBezTo>
                    <a:cubicBezTo>
                      <a:pt x="8170" y="11"/>
                      <a:pt x="8124" y="21"/>
                      <a:pt x="8078" y="41"/>
                    </a:cubicBezTo>
                    <a:cubicBezTo>
                      <a:pt x="7973" y="41"/>
                      <a:pt x="7858" y="80"/>
                      <a:pt x="7762" y="137"/>
                    </a:cubicBezTo>
                    <a:cubicBezTo>
                      <a:pt x="7666" y="147"/>
                      <a:pt x="7647" y="223"/>
                      <a:pt x="7609" y="290"/>
                    </a:cubicBezTo>
                    <a:cubicBezTo>
                      <a:pt x="7293" y="893"/>
                      <a:pt x="6968" y="1496"/>
                      <a:pt x="6652" y="2099"/>
                    </a:cubicBezTo>
                    <a:lnTo>
                      <a:pt x="6547" y="2310"/>
                    </a:lnTo>
                    <a:lnTo>
                      <a:pt x="6403" y="2568"/>
                    </a:lnTo>
                    <a:cubicBezTo>
                      <a:pt x="6346" y="2683"/>
                      <a:pt x="6279" y="2807"/>
                      <a:pt x="6212" y="2922"/>
                    </a:cubicBezTo>
                    <a:lnTo>
                      <a:pt x="5963" y="3381"/>
                    </a:lnTo>
                    <a:lnTo>
                      <a:pt x="5829" y="3640"/>
                    </a:lnTo>
                    <a:cubicBezTo>
                      <a:pt x="5685" y="3870"/>
                      <a:pt x="5551" y="4109"/>
                      <a:pt x="5446" y="4358"/>
                    </a:cubicBezTo>
                    <a:lnTo>
                      <a:pt x="5360" y="4511"/>
                    </a:lnTo>
                    <a:cubicBezTo>
                      <a:pt x="5312" y="4568"/>
                      <a:pt x="5274" y="4645"/>
                      <a:pt x="5245" y="4712"/>
                    </a:cubicBezTo>
                    <a:cubicBezTo>
                      <a:pt x="5092" y="4961"/>
                      <a:pt x="4958" y="5219"/>
                      <a:pt x="4834" y="5487"/>
                    </a:cubicBezTo>
                    <a:cubicBezTo>
                      <a:pt x="4652" y="5784"/>
                      <a:pt x="4489" y="6090"/>
                      <a:pt x="4345" y="6406"/>
                    </a:cubicBezTo>
                    <a:cubicBezTo>
                      <a:pt x="4058" y="6913"/>
                      <a:pt x="3781" y="7420"/>
                      <a:pt x="3513" y="7946"/>
                    </a:cubicBezTo>
                    <a:cubicBezTo>
                      <a:pt x="3427" y="8071"/>
                      <a:pt x="3350" y="8205"/>
                      <a:pt x="3293" y="8358"/>
                    </a:cubicBezTo>
                    <a:cubicBezTo>
                      <a:pt x="3092" y="8722"/>
                      <a:pt x="2872" y="9085"/>
                      <a:pt x="2671" y="9459"/>
                    </a:cubicBezTo>
                    <a:cubicBezTo>
                      <a:pt x="1972" y="10751"/>
                      <a:pt x="1273" y="12043"/>
                      <a:pt x="584" y="13335"/>
                    </a:cubicBezTo>
                    <a:cubicBezTo>
                      <a:pt x="517" y="13430"/>
                      <a:pt x="469" y="13535"/>
                      <a:pt x="469" y="13650"/>
                    </a:cubicBezTo>
                    <a:cubicBezTo>
                      <a:pt x="58" y="14435"/>
                      <a:pt x="1" y="15354"/>
                      <a:pt x="307" y="16186"/>
                    </a:cubicBezTo>
                    <a:cubicBezTo>
                      <a:pt x="489" y="16799"/>
                      <a:pt x="871" y="17335"/>
                      <a:pt x="1398" y="17699"/>
                    </a:cubicBezTo>
                    <a:cubicBezTo>
                      <a:pt x="1666" y="17938"/>
                      <a:pt x="1982" y="18110"/>
                      <a:pt x="2336" y="18196"/>
                    </a:cubicBezTo>
                    <a:cubicBezTo>
                      <a:pt x="2511" y="18293"/>
                      <a:pt x="2711" y="18341"/>
                      <a:pt x="2912" y="18341"/>
                    </a:cubicBezTo>
                    <a:cubicBezTo>
                      <a:pt x="2931" y="18341"/>
                      <a:pt x="2949" y="18341"/>
                      <a:pt x="2967" y="18340"/>
                    </a:cubicBezTo>
                    <a:cubicBezTo>
                      <a:pt x="2992" y="18358"/>
                      <a:pt x="3020" y="18365"/>
                      <a:pt x="3049" y="18365"/>
                    </a:cubicBezTo>
                    <a:cubicBezTo>
                      <a:pt x="3066" y="18365"/>
                      <a:pt x="3084" y="18362"/>
                      <a:pt x="3101" y="18359"/>
                    </a:cubicBezTo>
                    <a:cubicBezTo>
                      <a:pt x="3185" y="18376"/>
                      <a:pt x="3271" y="18386"/>
                      <a:pt x="3358" y="18386"/>
                    </a:cubicBezTo>
                    <a:cubicBezTo>
                      <a:pt x="3420" y="18386"/>
                      <a:pt x="3481" y="18380"/>
                      <a:pt x="3542" y="18368"/>
                    </a:cubicBezTo>
                    <a:cubicBezTo>
                      <a:pt x="3572" y="18371"/>
                      <a:pt x="3603" y="18373"/>
                      <a:pt x="3633" y="18373"/>
                    </a:cubicBezTo>
                    <a:cubicBezTo>
                      <a:pt x="3810" y="18373"/>
                      <a:pt x="3980" y="18326"/>
                      <a:pt x="4135" y="18244"/>
                    </a:cubicBezTo>
                    <a:cubicBezTo>
                      <a:pt x="4168" y="18250"/>
                      <a:pt x="4199" y="18252"/>
                      <a:pt x="4230" y="18252"/>
                    </a:cubicBezTo>
                    <a:cubicBezTo>
                      <a:pt x="4460" y="18252"/>
                      <a:pt x="4640" y="18107"/>
                      <a:pt x="4843" y="18014"/>
                    </a:cubicBezTo>
                    <a:cubicBezTo>
                      <a:pt x="5082" y="17919"/>
                      <a:pt x="5302" y="17766"/>
                      <a:pt x="5484" y="17593"/>
                    </a:cubicBezTo>
                    <a:cubicBezTo>
                      <a:pt x="5465" y="17555"/>
                      <a:pt x="5456" y="17517"/>
                      <a:pt x="5456" y="17478"/>
                    </a:cubicBezTo>
                    <a:lnTo>
                      <a:pt x="5456" y="17478"/>
                    </a:lnTo>
                    <a:cubicBezTo>
                      <a:pt x="5475" y="17517"/>
                      <a:pt x="5484" y="17545"/>
                      <a:pt x="5484" y="17593"/>
                    </a:cubicBezTo>
                    <a:cubicBezTo>
                      <a:pt x="5819" y="17373"/>
                      <a:pt x="6030" y="17057"/>
                      <a:pt x="6202" y="16722"/>
                    </a:cubicBezTo>
                    <a:cubicBezTo>
                      <a:pt x="6346" y="16579"/>
                      <a:pt x="6441" y="16407"/>
                      <a:pt x="6480" y="16206"/>
                    </a:cubicBezTo>
                    <a:cubicBezTo>
                      <a:pt x="6585" y="16148"/>
                      <a:pt x="6604" y="16043"/>
                      <a:pt x="6661" y="15947"/>
                    </a:cubicBezTo>
                    <a:cubicBezTo>
                      <a:pt x="7274" y="14818"/>
                      <a:pt x="7877" y="13679"/>
                      <a:pt x="8489" y="12550"/>
                    </a:cubicBezTo>
                    <a:cubicBezTo>
                      <a:pt x="9274" y="11086"/>
                      <a:pt x="10049" y="9631"/>
                      <a:pt x="10834" y="8167"/>
                    </a:cubicBezTo>
                    <a:cubicBezTo>
                      <a:pt x="10997" y="7860"/>
                      <a:pt x="11160" y="7554"/>
                      <a:pt x="11322" y="7248"/>
                    </a:cubicBezTo>
                    <a:cubicBezTo>
                      <a:pt x="11590" y="6769"/>
                      <a:pt x="11858" y="6291"/>
                      <a:pt x="12097" y="5812"/>
                    </a:cubicBezTo>
                    <a:cubicBezTo>
                      <a:pt x="12203" y="5640"/>
                      <a:pt x="12289" y="5477"/>
                      <a:pt x="12365" y="5296"/>
                    </a:cubicBezTo>
                    <a:cubicBezTo>
                      <a:pt x="12385" y="5257"/>
                      <a:pt x="12404" y="5229"/>
                      <a:pt x="12423" y="5190"/>
                    </a:cubicBezTo>
                    <a:lnTo>
                      <a:pt x="12480" y="5085"/>
                    </a:lnTo>
                    <a:lnTo>
                      <a:pt x="12643" y="4779"/>
                    </a:lnTo>
                    <a:cubicBezTo>
                      <a:pt x="12748" y="4616"/>
                      <a:pt x="12844" y="4444"/>
                      <a:pt x="12920" y="4271"/>
                    </a:cubicBezTo>
                    <a:cubicBezTo>
                      <a:pt x="13074" y="4023"/>
                      <a:pt x="13208" y="3764"/>
                      <a:pt x="13332" y="3496"/>
                    </a:cubicBezTo>
                    <a:lnTo>
                      <a:pt x="13380" y="3401"/>
                    </a:lnTo>
                    <a:cubicBezTo>
                      <a:pt x="13399" y="3381"/>
                      <a:pt x="13409" y="3372"/>
                      <a:pt x="13409" y="3353"/>
                    </a:cubicBezTo>
                    <a:lnTo>
                      <a:pt x="13581" y="3037"/>
                    </a:lnTo>
                    <a:cubicBezTo>
                      <a:pt x="13638" y="2960"/>
                      <a:pt x="13686" y="2874"/>
                      <a:pt x="13715" y="2779"/>
                    </a:cubicBezTo>
                    <a:lnTo>
                      <a:pt x="13830" y="2578"/>
                    </a:lnTo>
                    <a:cubicBezTo>
                      <a:pt x="13839" y="2539"/>
                      <a:pt x="13858" y="2511"/>
                      <a:pt x="13877" y="2472"/>
                    </a:cubicBezTo>
                    <a:cubicBezTo>
                      <a:pt x="13992" y="2300"/>
                      <a:pt x="14098" y="2109"/>
                      <a:pt x="14184" y="1917"/>
                    </a:cubicBezTo>
                    <a:cubicBezTo>
                      <a:pt x="14346" y="1611"/>
                      <a:pt x="14567" y="1343"/>
                      <a:pt x="14662" y="998"/>
                    </a:cubicBezTo>
                    <a:cubicBezTo>
                      <a:pt x="14662" y="989"/>
                      <a:pt x="14653" y="970"/>
                      <a:pt x="14643" y="960"/>
                    </a:cubicBezTo>
                    <a:cubicBezTo>
                      <a:pt x="14595" y="855"/>
                      <a:pt x="14490" y="826"/>
                      <a:pt x="14394" y="788"/>
                    </a:cubicBezTo>
                    <a:cubicBezTo>
                      <a:pt x="14136" y="664"/>
                      <a:pt x="13858" y="597"/>
                      <a:pt x="13581" y="597"/>
                    </a:cubicBezTo>
                    <a:lnTo>
                      <a:pt x="13523" y="577"/>
                    </a:lnTo>
                    <a:cubicBezTo>
                      <a:pt x="13302" y="530"/>
                      <a:pt x="13077" y="507"/>
                      <a:pt x="12853" y="507"/>
                    </a:cubicBezTo>
                    <a:cubicBezTo>
                      <a:pt x="12757" y="507"/>
                      <a:pt x="12661" y="511"/>
                      <a:pt x="12566" y="520"/>
                    </a:cubicBezTo>
                    <a:cubicBezTo>
                      <a:pt x="12533" y="513"/>
                      <a:pt x="12499" y="510"/>
                      <a:pt x="12465" y="510"/>
                    </a:cubicBezTo>
                    <a:cubicBezTo>
                      <a:pt x="12408" y="510"/>
                      <a:pt x="12352" y="518"/>
                      <a:pt x="12298" y="530"/>
                    </a:cubicBezTo>
                    <a:cubicBezTo>
                      <a:pt x="12246" y="515"/>
                      <a:pt x="12191" y="508"/>
                      <a:pt x="12134" y="508"/>
                    </a:cubicBezTo>
                    <a:cubicBezTo>
                      <a:pt x="12078" y="508"/>
                      <a:pt x="12021" y="515"/>
                      <a:pt x="11963" y="530"/>
                    </a:cubicBezTo>
                    <a:cubicBezTo>
                      <a:pt x="11920" y="510"/>
                      <a:pt x="11877" y="501"/>
                      <a:pt x="11834" y="501"/>
                    </a:cubicBezTo>
                    <a:cubicBezTo>
                      <a:pt x="11791" y="501"/>
                      <a:pt x="11748" y="510"/>
                      <a:pt x="11705" y="530"/>
                    </a:cubicBezTo>
                    <a:cubicBezTo>
                      <a:pt x="11662" y="508"/>
                      <a:pt x="11614" y="497"/>
                      <a:pt x="11568" y="497"/>
                    </a:cubicBezTo>
                    <a:cubicBezTo>
                      <a:pt x="11552" y="497"/>
                      <a:pt x="11538" y="498"/>
                      <a:pt x="11523" y="501"/>
                    </a:cubicBezTo>
                    <a:cubicBezTo>
                      <a:pt x="11490" y="491"/>
                      <a:pt x="11454" y="486"/>
                      <a:pt x="11418" y="486"/>
                    </a:cubicBezTo>
                    <a:cubicBezTo>
                      <a:pt x="11382" y="486"/>
                      <a:pt x="11346" y="491"/>
                      <a:pt x="11313" y="501"/>
                    </a:cubicBezTo>
                    <a:cubicBezTo>
                      <a:pt x="11234" y="479"/>
                      <a:pt x="11155" y="469"/>
                      <a:pt x="11076" y="469"/>
                    </a:cubicBezTo>
                    <a:cubicBezTo>
                      <a:pt x="11049" y="469"/>
                      <a:pt x="11023" y="470"/>
                      <a:pt x="10997" y="472"/>
                    </a:cubicBezTo>
                    <a:lnTo>
                      <a:pt x="10097" y="309"/>
                    </a:lnTo>
                    <a:cubicBezTo>
                      <a:pt x="10090" y="303"/>
                      <a:pt x="10079" y="296"/>
                      <a:pt x="10066" y="296"/>
                    </a:cubicBezTo>
                    <a:cubicBezTo>
                      <a:pt x="10061" y="296"/>
                      <a:pt x="10055" y="297"/>
                      <a:pt x="10049" y="300"/>
                    </a:cubicBezTo>
                    <a:cubicBezTo>
                      <a:pt x="9935" y="242"/>
                      <a:pt x="9820" y="214"/>
                      <a:pt x="9705" y="195"/>
                    </a:cubicBezTo>
                    <a:cubicBezTo>
                      <a:pt x="9600" y="166"/>
                      <a:pt x="9504" y="147"/>
                      <a:pt x="9399" y="147"/>
                    </a:cubicBezTo>
                    <a:cubicBezTo>
                      <a:pt x="9244" y="87"/>
                      <a:pt x="9081" y="50"/>
                      <a:pt x="8918" y="50"/>
                    </a:cubicBezTo>
                    <a:cubicBezTo>
                      <a:pt x="8900" y="50"/>
                      <a:pt x="8881" y="50"/>
                      <a:pt x="8863" y="51"/>
                    </a:cubicBezTo>
                    <a:cubicBezTo>
                      <a:pt x="8749" y="32"/>
                      <a:pt x="8635" y="1"/>
                      <a:pt x="8519" y="1"/>
                    </a:cubicBezTo>
                    <a:close/>
                  </a:path>
                </a:pathLst>
              </a:custGeom>
              <a:solidFill>
                <a:srgbClr val="5E9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20"/>
              <p:cNvSpPr/>
              <p:nvPr/>
            </p:nvSpPr>
            <p:spPr>
              <a:xfrm>
                <a:off x="7408238" y="1076344"/>
                <a:ext cx="2369025" cy="2178188"/>
              </a:xfrm>
              <a:custGeom>
                <a:avLst/>
                <a:gdLst/>
                <a:ahLst/>
                <a:cxnLst/>
                <a:rect l="l" t="t" r="r" b="b"/>
                <a:pathLst>
                  <a:path w="63174" h="58085" extrusionOk="0">
                    <a:moveTo>
                      <a:pt x="30682" y="289"/>
                    </a:moveTo>
                    <a:cubicBezTo>
                      <a:pt x="30890" y="289"/>
                      <a:pt x="31097" y="313"/>
                      <a:pt x="31305" y="357"/>
                    </a:cubicBezTo>
                    <a:cubicBezTo>
                      <a:pt x="32826" y="701"/>
                      <a:pt x="34224" y="1457"/>
                      <a:pt x="35343" y="2539"/>
                    </a:cubicBezTo>
                    <a:cubicBezTo>
                      <a:pt x="35563" y="2769"/>
                      <a:pt x="35755" y="3027"/>
                      <a:pt x="35908" y="3304"/>
                    </a:cubicBezTo>
                    <a:cubicBezTo>
                      <a:pt x="36013" y="3448"/>
                      <a:pt x="36004" y="3639"/>
                      <a:pt x="35889" y="3783"/>
                    </a:cubicBezTo>
                    <a:cubicBezTo>
                      <a:pt x="35410" y="3017"/>
                      <a:pt x="34702" y="2558"/>
                      <a:pt x="34023" y="2099"/>
                    </a:cubicBezTo>
                    <a:cubicBezTo>
                      <a:pt x="33697" y="1898"/>
                      <a:pt x="33362" y="1725"/>
                      <a:pt x="33018" y="1572"/>
                    </a:cubicBezTo>
                    <a:cubicBezTo>
                      <a:pt x="32922" y="1534"/>
                      <a:pt x="32826" y="1515"/>
                      <a:pt x="32721" y="1496"/>
                    </a:cubicBezTo>
                    <a:lnTo>
                      <a:pt x="32721" y="1496"/>
                    </a:lnTo>
                    <a:cubicBezTo>
                      <a:pt x="32769" y="1591"/>
                      <a:pt x="32778" y="1649"/>
                      <a:pt x="32817" y="1678"/>
                    </a:cubicBezTo>
                    <a:cubicBezTo>
                      <a:pt x="32951" y="1754"/>
                      <a:pt x="33094" y="1840"/>
                      <a:pt x="33247" y="1917"/>
                    </a:cubicBezTo>
                    <a:cubicBezTo>
                      <a:pt x="33936" y="2271"/>
                      <a:pt x="34587" y="2730"/>
                      <a:pt x="35161" y="3266"/>
                    </a:cubicBezTo>
                    <a:cubicBezTo>
                      <a:pt x="35372" y="3438"/>
                      <a:pt x="35535" y="3668"/>
                      <a:pt x="35640" y="3927"/>
                    </a:cubicBezTo>
                    <a:cubicBezTo>
                      <a:pt x="35506" y="3955"/>
                      <a:pt x="35372" y="3965"/>
                      <a:pt x="35238" y="3974"/>
                    </a:cubicBezTo>
                    <a:cubicBezTo>
                      <a:pt x="34740" y="3955"/>
                      <a:pt x="34243" y="3860"/>
                      <a:pt x="33764" y="3678"/>
                    </a:cubicBezTo>
                    <a:cubicBezTo>
                      <a:pt x="32654" y="3285"/>
                      <a:pt x="31620" y="2682"/>
                      <a:pt x="30730" y="1898"/>
                    </a:cubicBezTo>
                    <a:cubicBezTo>
                      <a:pt x="30520" y="1697"/>
                      <a:pt x="30328" y="1477"/>
                      <a:pt x="30147" y="1256"/>
                    </a:cubicBezTo>
                    <a:cubicBezTo>
                      <a:pt x="30089" y="1180"/>
                      <a:pt x="30032" y="1094"/>
                      <a:pt x="29993" y="1008"/>
                    </a:cubicBezTo>
                    <a:cubicBezTo>
                      <a:pt x="29802" y="615"/>
                      <a:pt x="29926" y="347"/>
                      <a:pt x="30357" y="309"/>
                    </a:cubicBezTo>
                    <a:cubicBezTo>
                      <a:pt x="30466" y="296"/>
                      <a:pt x="30574" y="289"/>
                      <a:pt x="30682" y="289"/>
                    </a:cubicBezTo>
                    <a:close/>
                    <a:moveTo>
                      <a:pt x="29630" y="941"/>
                    </a:moveTo>
                    <a:lnTo>
                      <a:pt x="29630" y="941"/>
                    </a:lnTo>
                    <a:cubicBezTo>
                      <a:pt x="30099" y="1907"/>
                      <a:pt x="30893" y="2481"/>
                      <a:pt x="31726" y="2998"/>
                    </a:cubicBezTo>
                    <a:cubicBezTo>
                      <a:pt x="32587" y="3544"/>
                      <a:pt x="33525" y="3936"/>
                      <a:pt x="34520" y="4166"/>
                    </a:cubicBezTo>
                    <a:cubicBezTo>
                      <a:pt x="34793" y="4232"/>
                      <a:pt x="35070" y="4265"/>
                      <a:pt x="35345" y="4265"/>
                    </a:cubicBezTo>
                    <a:cubicBezTo>
                      <a:pt x="35505" y="4265"/>
                      <a:pt x="35664" y="4254"/>
                      <a:pt x="35822" y="4233"/>
                    </a:cubicBezTo>
                    <a:lnTo>
                      <a:pt x="35822" y="4233"/>
                    </a:lnTo>
                    <a:cubicBezTo>
                      <a:pt x="35764" y="4309"/>
                      <a:pt x="35717" y="4405"/>
                      <a:pt x="35640" y="4443"/>
                    </a:cubicBezTo>
                    <a:cubicBezTo>
                      <a:pt x="35477" y="4549"/>
                      <a:pt x="35295" y="4616"/>
                      <a:pt x="35104" y="4663"/>
                    </a:cubicBezTo>
                    <a:cubicBezTo>
                      <a:pt x="34846" y="4702"/>
                      <a:pt x="34587" y="4721"/>
                      <a:pt x="34329" y="4721"/>
                    </a:cubicBezTo>
                    <a:cubicBezTo>
                      <a:pt x="34214" y="4730"/>
                      <a:pt x="34099" y="4730"/>
                      <a:pt x="33975" y="4730"/>
                    </a:cubicBezTo>
                    <a:cubicBezTo>
                      <a:pt x="34080" y="4941"/>
                      <a:pt x="34080" y="4941"/>
                      <a:pt x="34769" y="5018"/>
                    </a:cubicBezTo>
                    <a:cubicBezTo>
                      <a:pt x="34740" y="5199"/>
                      <a:pt x="33592" y="7439"/>
                      <a:pt x="33334" y="7812"/>
                    </a:cubicBezTo>
                    <a:cubicBezTo>
                      <a:pt x="33123" y="7783"/>
                      <a:pt x="28510" y="5391"/>
                      <a:pt x="28032" y="5046"/>
                    </a:cubicBezTo>
                    <a:cubicBezTo>
                      <a:pt x="28491" y="4099"/>
                      <a:pt x="29017" y="3170"/>
                      <a:pt x="29525" y="2185"/>
                    </a:cubicBezTo>
                    <a:cubicBezTo>
                      <a:pt x="30080" y="2807"/>
                      <a:pt x="30730" y="3324"/>
                      <a:pt x="31467" y="3716"/>
                    </a:cubicBezTo>
                    <a:cubicBezTo>
                      <a:pt x="31506" y="3745"/>
                      <a:pt x="31553" y="3754"/>
                      <a:pt x="31601" y="3764"/>
                    </a:cubicBezTo>
                    <a:cubicBezTo>
                      <a:pt x="31659" y="3764"/>
                      <a:pt x="31716" y="3764"/>
                      <a:pt x="31774" y="3754"/>
                    </a:cubicBezTo>
                    <a:cubicBezTo>
                      <a:pt x="31668" y="3649"/>
                      <a:pt x="31611" y="3572"/>
                      <a:pt x="31534" y="3515"/>
                    </a:cubicBezTo>
                    <a:cubicBezTo>
                      <a:pt x="31104" y="3170"/>
                      <a:pt x="30663" y="2855"/>
                      <a:pt x="30261" y="2501"/>
                    </a:cubicBezTo>
                    <a:cubicBezTo>
                      <a:pt x="30041" y="2309"/>
                      <a:pt x="29850" y="2089"/>
                      <a:pt x="29687" y="1850"/>
                    </a:cubicBezTo>
                    <a:cubicBezTo>
                      <a:pt x="29515" y="1591"/>
                      <a:pt x="29477" y="1295"/>
                      <a:pt x="29630" y="941"/>
                    </a:cubicBezTo>
                    <a:close/>
                    <a:moveTo>
                      <a:pt x="42531" y="6719"/>
                    </a:moveTo>
                    <a:cubicBezTo>
                      <a:pt x="42560" y="6719"/>
                      <a:pt x="42588" y="6720"/>
                      <a:pt x="42617" y="6721"/>
                    </a:cubicBezTo>
                    <a:cubicBezTo>
                      <a:pt x="43133" y="6759"/>
                      <a:pt x="43650" y="6884"/>
                      <a:pt x="44129" y="7094"/>
                    </a:cubicBezTo>
                    <a:cubicBezTo>
                      <a:pt x="45162" y="7477"/>
                      <a:pt x="46110" y="8042"/>
                      <a:pt x="46933" y="8769"/>
                    </a:cubicBezTo>
                    <a:cubicBezTo>
                      <a:pt x="47201" y="9008"/>
                      <a:pt x="47431" y="9276"/>
                      <a:pt x="47632" y="9583"/>
                    </a:cubicBezTo>
                    <a:cubicBezTo>
                      <a:pt x="47890" y="10004"/>
                      <a:pt x="47861" y="10358"/>
                      <a:pt x="47172" y="10396"/>
                    </a:cubicBezTo>
                    <a:cubicBezTo>
                      <a:pt x="47102" y="10401"/>
                      <a:pt x="47031" y="10404"/>
                      <a:pt x="46961" y="10404"/>
                    </a:cubicBezTo>
                    <a:cubicBezTo>
                      <a:pt x="46414" y="10404"/>
                      <a:pt x="45881" y="10246"/>
                      <a:pt x="45363" y="10042"/>
                    </a:cubicBezTo>
                    <a:cubicBezTo>
                      <a:pt x="44981" y="9889"/>
                      <a:pt x="44607" y="9707"/>
                      <a:pt x="44225" y="9535"/>
                    </a:cubicBezTo>
                    <a:cubicBezTo>
                      <a:pt x="43545" y="9171"/>
                      <a:pt x="42913" y="8712"/>
                      <a:pt x="42349" y="8176"/>
                    </a:cubicBezTo>
                    <a:cubicBezTo>
                      <a:pt x="42176" y="7994"/>
                      <a:pt x="42014" y="7793"/>
                      <a:pt x="41870" y="7592"/>
                    </a:cubicBezTo>
                    <a:cubicBezTo>
                      <a:pt x="41803" y="7487"/>
                      <a:pt x="41746" y="7372"/>
                      <a:pt x="41717" y="7247"/>
                    </a:cubicBezTo>
                    <a:cubicBezTo>
                      <a:pt x="41660" y="7027"/>
                      <a:pt x="41736" y="6855"/>
                      <a:pt x="41956" y="6788"/>
                    </a:cubicBezTo>
                    <a:cubicBezTo>
                      <a:pt x="42140" y="6746"/>
                      <a:pt x="42338" y="6719"/>
                      <a:pt x="42531" y="6719"/>
                    </a:cubicBezTo>
                    <a:close/>
                    <a:moveTo>
                      <a:pt x="41411" y="7420"/>
                    </a:moveTo>
                    <a:lnTo>
                      <a:pt x="41411" y="7420"/>
                    </a:lnTo>
                    <a:cubicBezTo>
                      <a:pt x="41440" y="7429"/>
                      <a:pt x="41468" y="7429"/>
                      <a:pt x="41468" y="7448"/>
                    </a:cubicBezTo>
                    <a:cubicBezTo>
                      <a:pt x="41775" y="8128"/>
                      <a:pt x="42320" y="8587"/>
                      <a:pt x="42904" y="9018"/>
                    </a:cubicBezTo>
                    <a:cubicBezTo>
                      <a:pt x="43842" y="9707"/>
                      <a:pt x="44894" y="10224"/>
                      <a:pt x="46024" y="10530"/>
                    </a:cubicBezTo>
                    <a:cubicBezTo>
                      <a:pt x="46282" y="10597"/>
                      <a:pt x="46550" y="10654"/>
                      <a:pt x="46818" y="10683"/>
                    </a:cubicBezTo>
                    <a:cubicBezTo>
                      <a:pt x="47086" y="10683"/>
                      <a:pt x="47344" y="10674"/>
                      <a:pt x="47612" y="10654"/>
                    </a:cubicBezTo>
                    <a:lnTo>
                      <a:pt x="47612" y="10654"/>
                    </a:lnTo>
                    <a:cubicBezTo>
                      <a:pt x="47526" y="10875"/>
                      <a:pt x="47325" y="11028"/>
                      <a:pt x="47086" y="11056"/>
                    </a:cubicBezTo>
                    <a:cubicBezTo>
                      <a:pt x="46770" y="11114"/>
                      <a:pt x="46454" y="11142"/>
                      <a:pt x="46139" y="11162"/>
                    </a:cubicBezTo>
                    <a:cubicBezTo>
                      <a:pt x="46014" y="11162"/>
                      <a:pt x="45890" y="11181"/>
                      <a:pt x="45775" y="11209"/>
                    </a:cubicBezTo>
                    <a:cubicBezTo>
                      <a:pt x="45985" y="11487"/>
                      <a:pt x="46301" y="11410"/>
                      <a:pt x="46608" y="11458"/>
                    </a:cubicBezTo>
                    <a:cubicBezTo>
                      <a:pt x="46139" y="12348"/>
                      <a:pt x="45679" y="13210"/>
                      <a:pt x="45201" y="14109"/>
                    </a:cubicBezTo>
                    <a:lnTo>
                      <a:pt x="39927" y="11296"/>
                    </a:lnTo>
                    <a:cubicBezTo>
                      <a:pt x="40396" y="10415"/>
                      <a:pt x="40856" y="9554"/>
                      <a:pt x="41334" y="8664"/>
                    </a:cubicBezTo>
                    <a:cubicBezTo>
                      <a:pt x="41382" y="8702"/>
                      <a:pt x="41430" y="8740"/>
                      <a:pt x="41478" y="8788"/>
                    </a:cubicBezTo>
                    <a:cubicBezTo>
                      <a:pt x="41966" y="9315"/>
                      <a:pt x="42540" y="9764"/>
                      <a:pt x="43172" y="10109"/>
                    </a:cubicBezTo>
                    <a:cubicBezTo>
                      <a:pt x="43277" y="10157"/>
                      <a:pt x="43392" y="10205"/>
                      <a:pt x="43507" y="10233"/>
                    </a:cubicBezTo>
                    <a:cubicBezTo>
                      <a:pt x="43526" y="10061"/>
                      <a:pt x="43421" y="10013"/>
                      <a:pt x="43344" y="9956"/>
                    </a:cubicBezTo>
                    <a:cubicBezTo>
                      <a:pt x="42971" y="9669"/>
                      <a:pt x="42578" y="9391"/>
                      <a:pt x="42224" y="9085"/>
                    </a:cubicBezTo>
                    <a:cubicBezTo>
                      <a:pt x="41956" y="8846"/>
                      <a:pt x="41708" y="8578"/>
                      <a:pt x="41497" y="8291"/>
                    </a:cubicBezTo>
                    <a:cubicBezTo>
                      <a:pt x="41296" y="8042"/>
                      <a:pt x="41267" y="7707"/>
                      <a:pt x="41411" y="7420"/>
                    </a:cubicBezTo>
                    <a:close/>
                    <a:moveTo>
                      <a:pt x="54430" y="13049"/>
                    </a:moveTo>
                    <a:cubicBezTo>
                      <a:pt x="54525" y="13049"/>
                      <a:pt x="54619" y="13055"/>
                      <a:pt x="54714" y="13066"/>
                    </a:cubicBezTo>
                    <a:cubicBezTo>
                      <a:pt x="55173" y="13143"/>
                      <a:pt x="55623" y="13258"/>
                      <a:pt x="56063" y="13411"/>
                    </a:cubicBezTo>
                    <a:cubicBezTo>
                      <a:pt x="57116" y="13784"/>
                      <a:pt x="58082" y="14358"/>
                      <a:pt x="58924" y="15095"/>
                    </a:cubicBezTo>
                    <a:cubicBezTo>
                      <a:pt x="59135" y="15296"/>
                      <a:pt x="59326" y="15507"/>
                      <a:pt x="59508" y="15746"/>
                    </a:cubicBezTo>
                    <a:cubicBezTo>
                      <a:pt x="59594" y="15861"/>
                      <a:pt x="59661" y="16004"/>
                      <a:pt x="59709" y="16148"/>
                    </a:cubicBezTo>
                    <a:cubicBezTo>
                      <a:pt x="59795" y="16425"/>
                      <a:pt x="59700" y="16626"/>
                      <a:pt x="59413" y="16674"/>
                    </a:cubicBezTo>
                    <a:cubicBezTo>
                      <a:pt x="59251" y="16696"/>
                      <a:pt x="59090" y="16708"/>
                      <a:pt x="58929" y="16708"/>
                    </a:cubicBezTo>
                    <a:cubicBezTo>
                      <a:pt x="58803" y="16708"/>
                      <a:pt x="58677" y="16700"/>
                      <a:pt x="58551" y="16684"/>
                    </a:cubicBezTo>
                    <a:cubicBezTo>
                      <a:pt x="57987" y="16598"/>
                      <a:pt x="57432" y="16435"/>
                      <a:pt x="56915" y="16196"/>
                    </a:cubicBezTo>
                    <a:cubicBezTo>
                      <a:pt x="56015" y="15794"/>
                      <a:pt x="55163" y="15315"/>
                      <a:pt x="54446" y="14636"/>
                    </a:cubicBezTo>
                    <a:cubicBezTo>
                      <a:pt x="54235" y="14425"/>
                      <a:pt x="54034" y="14195"/>
                      <a:pt x="53862" y="13956"/>
                    </a:cubicBezTo>
                    <a:cubicBezTo>
                      <a:pt x="53804" y="13870"/>
                      <a:pt x="53757" y="13784"/>
                      <a:pt x="53709" y="13688"/>
                    </a:cubicBezTo>
                    <a:lnTo>
                      <a:pt x="53757" y="13602"/>
                    </a:lnTo>
                    <a:lnTo>
                      <a:pt x="53766" y="13612"/>
                    </a:lnTo>
                    <a:cubicBezTo>
                      <a:pt x="53967" y="13612"/>
                      <a:pt x="54178" y="13631"/>
                      <a:pt x="54388" y="13659"/>
                    </a:cubicBezTo>
                    <a:cubicBezTo>
                      <a:pt x="55135" y="13813"/>
                      <a:pt x="55843" y="14061"/>
                      <a:pt x="56513" y="14416"/>
                    </a:cubicBezTo>
                    <a:cubicBezTo>
                      <a:pt x="56685" y="14502"/>
                      <a:pt x="56857" y="14607"/>
                      <a:pt x="57030" y="14693"/>
                    </a:cubicBezTo>
                    <a:cubicBezTo>
                      <a:pt x="57116" y="14722"/>
                      <a:pt x="57202" y="14750"/>
                      <a:pt x="57288" y="14779"/>
                    </a:cubicBezTo>
                    <a:lnTo>
                      <a:pt x="57317" y="14722"/>
                    </a:lnTo>
                    <a:cubicBezTo>
                      <a:pt x="57278" y="14674"/>
                      <a:pt x="57259" y="14607"/>
                      <a:pt x="57211" y="14578"/>
                    </a:cubicBezTo>
                    <a:cubicBezTo>
                      <a:pt x="56915" y="14377"/>
                      <a:pt x="56599" y="14195"/>
                      <a:pt x="56283" y="14042"/>
                    </a:cubicBezTo>
                    <a:cubicBezTo>
                      <a:pt x="55738" y="13822"/>
                      <a:pt x="55173" y="13631"/>
                      <a:pt x="54608" y="13458"/>
                    </a:cubicBezTo>
                    <a:cubicBezTo>
                      <a:pt x="54331" y="13372"/>
                      <a:pt x="54024" y="13372"/>
                      <a:pt x="53718" y="13324"/>
                    </a:cubicBezTo>
                    <a:cubicBezTo>
                      <a:pt x="53747" y="13191"/>
                      <a:pt x="53862" y="13095"/>
                      <a:pt x="53996" y="13085"/>
                    </a:cubicBezTo>
                    <a:cubicBezTo>
                      <a:pt x="54141" y="13062"/>
                      <a:pt x="54286" y="13049"/>
                      <a:pt x="54430" y="13049"/>
                    </a:cubicBezTo>
                    <a:close/>
                    <a:moveTo>
                      <a:pt x="53335" y="13679"/>
                    </a:moveTo>
                    <a:cubicBezTo>
                      <a:pt x="53374" y="13679"/>
                      <a:pt x="53402" y="13679"/>
                      <a:pt x="53402" y="13688"/>
                    </a:cubicBezTo>
                    <a:cubicBezTo>
                      <a:pt x="53603" y="14205"/>
                      <a:pt x="53967" y="14588"/>
                      <a:pt x="54379" y="14932"/>
                    </a:cubicBezTo>
                    <a:cubicBezTo>
                      <a:pt x="55460" y="15870"/>
                      <a:pt x="56742" y="16540"/>
                      <a:pt x="58121" y="16904"/>
                    </a:cubicBezTo>
                    <a:cubicBezTo>
                      <a:pt x="58389" y="16982"/>
                      <a:pt x="58666" y="17021"/>
                      <a:pt x="58944" y="17021"/>
                    </a:cubicBezTo>
                    <a:cubicBezTo>
                      <a:pt x="59143" y="17021"/>
                      <a:pt x="59342" y="17001"/>
                      <a:pt x="59537" y="16961"/>
                    </a:cubicBezTo>
                    <a:lnTo>
                      <a:pt x="59537" y="16961"/>
                    </a:lnTo>
                    <a:cubicBezTo>
                      <a:pt x="59330" y="17295"/>
                      <a:pt x="59080" y="17441"/>
                      <a:pt x="58780" y="17441"/>
                    </a:cubicBezTo>
                    <a:cubicBezTo>
                      <a:pt x="58761" y="17441"/>
                      <a:pt x="58742" y="17441"/>
                      <a:pt x="58724" y="17440"/>
                    </a:cubicBezTo>
                    <a:cubicBezTo>
                      <a:pt x="58360" y="17411"/>
                      <a:pt x="58015" y="17363"/>
                      <a:pt x="57661" y="17267"/>
                    </a:cubicBezTo>
                    <a:cubicBezTo>
                      <a:pt x="57211" y="17153"/>
                      <a:pt x="56781" y="16980"/>
                      <a:pt x="56341" y="16827"/>
                    </a:cubicBezTo>
                    <a:cubicBezTo>
                      <a:pt x="56235" y="16798"/>
                      <a:pt x="56130" y="16779"/>
                      <a:pt x="56015" y="16760"/>
                    </a:cubicBezTo>
                    <a:lnTo>
                      <a:pt x="56015" y="16760"/>
                    </a:lnTo>
                    <a:cubicBezTo>
                      <a:pt x="56063" y="16961"/>
                      <a:pt x="56197" y="17009"/>
                      <a:pt x="56312" y="17066"/>
                    </a:cubicBezTo>
                    <a:cubicBezTo>
                      <a:pt x="56963" y="17373"/>
                      <a:pt x="57632" y="17631"/>
                      <a:pt x="58350" y="17727"/>
                    </a:cubicBezTo>
                    <a:cubicBezTo>
                      <a:pt x="58398" y="17736"/>
                      <a:pt x="58456" y="17746"/>
                      <a:pt x="58513" y="17765"/>
                    </a:cubicBezTo>
                    <a:cubicBezTo>
                      <a:pt x="58054" y="18626"/>
                      <a:pt x="57604" y="19459"/>
                      <a:pt x="57154" y="20301"/>
                    </a:cubicBezTo>
                    <a:cubicBezTo>
                      <a:pt x="56953" y="20263"/>
                      <a:pt x="52177" y="17794"/>
                      <a:pt x="51852" y="17555"/>
                    </a:cubicBezTo>
                    <a:lnTo>
                      <a:pt x="53240" y="14961"/>
                    </a:lnTo>
                    <a:cubicBezTo>
                      <a:pt x="54177" y="15962"/>
                      <a:pt x="54751" y="16410"/>
                      <a:pt x="55151" y="16410"/>
                    </a:cubicBezTo>
                    <a:cubicBezTo>
                      <a:pt x="55172" y="16410"/>
                      <a:pt x="55192" y="16408"/>
                      <a:pt x="55211" y="16406"/>
                    </a:cubicBezTo>
                    <a:cubicBezTo>
                      <a:pt x="54962" y="16215"/>
                      <a:pt x="54752" y="16042"/>
                      <a:pt x="54532" y="15880"/>
                    </a:cubicBezTo>
                    <a:cubicBezTo>
                      <a:pt x="54053" y="15507"/>
                      <a:pt x="53632" y="15076"/>
                      <a:pt x="53383" y="14511"/>
                    </a:cubicBezTo>
                    <a:cubicBezTo>
                      <a:pt x="53268" y="14243"/>
                      <a:pt x="53201" y="13966"/>
                      <a:pt x="53335" y="13679"/>
                    </a:cubicBezTo>
                    <a:close/>
                    <a:moveTo>
                      <a:pt x="27151" y="6683"/>
                    </a:moveTo>
                    <a:cubicBezTo>
                      <a:pt x="28941" y="7592"/>
                      <a:pt x="30683" y="8539"/>
                      <a:pt x="32482" y="9477"/>
                    </a:cubicBezTo>
                    <a:lnTo>
                      <a:pt x="26251" y="21134"/>
                    </a:lnTo>
                    <a:cubicBezTo>
                      <a:pt x="26079" y="21172"/>
                      <a:pt x="25907" y="21191"/>
                      <a:pt x="25735" y="21191"/>
                    </a:cubicBezTo>
                    <a:cubicBezTo>
                      <a:pt x="24759" y="21163"/>
                      <a:pt x="23821" y="20847"/>
                      <a:pt x="23017" y="20292"/>
                    </a:cubicBezTo>
                    <a:cubicBezTo>
                      <a:pt x="22490" y="19918"/>
                      <a:pt x="22002" y="19488"/>
                      <a:pt x="21495" y="19095"/>
                    </a:cubicBezTo>
                    <a:cubicBezTo>
                      <a:pt x="21284" y="18933"/>
                      <a:pt x="21064" y="18808"/>
                      <a:pt x="20825" y="18636"/>
                    </a:cubicBezTo>
                    <a:lnTo>
                      <a:pt x="27151" y="6683"/>
                    </a:lnTo>
                    <a:close/>
                    <a:moveTo>
                      <a:pt x="50952" y="19172"/>
                    </a:moveTo>
                    <a:lnTo>
                      <a:pt x="56226" y="21919"/>
                    </a:lnTo>
                    <a:cubicBezTo>
                      <a:pt x="56168" y="22196"/>
                      <a:pt x="55010" y="24369"/>
                      <a:pt x="54771" y="24675"/>
                    </a:cubicBezTo>
                    <a:cubicBezTo>
                      <a:pt x="54685" y="24665"/>
                      <a:pt x="54608" y="24646"/>
                      <a:pt x="54532" y="24617"/>
                    </a:cubicBezTo>
                    <a:cubicBezTo>
                      <a:pt x="54054" y="24486"/>
                      <a:pt x="53562" y="24410"/>
                      <a:pt x="53074" y="24410"/>
                    </a:cubicBezTo>
                    <a:cubicBezTo>
                      <a:pt x="52995" y="24410"/>
                      <a:pt x="52916" y="24412"/>
                      <a:pt x="52838" y="24416"/>
                    </a:cubicBezTo>
                    <a:cubicBezTo>
                      <a:pt x="52728" y="24420"/>
                      <a:pt x="52619" y="24422"/>
                      <a:pt x="52509" y="24422"/>
                    </a:cubicBezTo>
                    <a:cubicBezTo>
                      <a:pt x="51737" y="24422"/>
                      <a:pt x="50961" y="24333"/>
                      <a:pt x="50216" y="24148"/>
                    </a:cubicBezTo>
                    <a:cubicBezTo>
                      <a:pt x="49713" y="24023"/>
                      <a:pt x="49210" y="23912"/>
                      <a:pt x="48656" y="23912"/>
                    </a:cubicBezTo>
                    <a:cubicBezTo>
                      <a:pt x="48577" y="23912"/>
                      <a:pt x="48497" y="23914"/>
                      <a:pt x="48416" y="23919"/>
                    </a:cubicBezTo>
                    <a:lnTo>
                      <a:pt x="50952" y="19172"/>
                    </a:lnTo>
                    <a:close/>
                    <a:moveTo>
                      <a:pt x="39057" y="12980"/>
                    </a:moveTo>
                    <a:cubicBezTo>
                      <a:pt x="39305" y="13028"/>
                      <a:pt x="44024" y="15487"/>
                      <a:pt x="44320" y="15727"/>
                    </a:cubicBezTo>
                    <a:cubicBezTo>
                      <a:pt x="44282" y="15937"/>
                      <a:pt x="39832" y="24359"/>
                      <a:pt x="39573" y="24723"/>
                    </a:cubicBezTo>
                    <a:cubicBezTo>
                      <a:pt x="39525" y="24694"/>
                      <a:pt x="39487" y="24646"/>
                      <a:pt x="39449" y="24608"/>
                    </a:cubicBezTo>
                    <a:cubicBezTo>
                      <a:pt x="39181" y="24215"/>
                      <a:pt x="38817" y="23890"/>
                      <a:pt x="38387" y="23670"/>
                    </a:cubicBezTo>
                    <a:cubicBezTo>
                      <a:pt x="37707" y="23316"/>
                      <a:pt x="37123" y="22809"/>
                      <a:pt x="36654" y="22206"/>
                    </a:cubicBezTo>
                    <a:cubicBezTo>
                      <a:pt x="36243" y="21670"/>
                      <a:pt x="35678" y="21277"/>
                      <a:pt x="35037" y="21067"/>
                    </a:cubicBezTo>
                    <a:cubicBezTo>
                      <a:pt x="34980" y="21038"/>
                      <a:pt x="34922" y="21009"/>
                      <a:pt x="34865" y="20971"/>
                    </a:cubicBezTo>
                    <a:cubicBezTo>
                      <a:pt x="34893" y="20780"/>
                      <a:pt x="38856" y="13219"/>
                      <a:pt x="39057" y="12980"/>
                    </a:cubicBezTo>
                    <a:close/>
                    <a:moveTo>
                      <a:pt x="48724" y="24196"/>
                    </a:moveTo>
                    <a:cubicBezTo>
                      <a:pt x="48786" y="24196"/>
                      <a:pt x="48850" y="24199"/>
                      <a:pt x="48914" y="24206"/>
                    </a:cubicBezTo>
                    <a:cubicBezTo>
                      <a:pt x="49708" y="24340"/>
                      <a:pt x="50493" y="24493"/>
                      <a:pt x="51287" y="24656"/>
                    </a:cubicBezTo>
                    <a:cubicBezTo>
                      <a:pt x="50869" y="24757"/>
                      <a:pt x="50452" y="24801"/>
                      <a:pt x="50036" y="24801"/>
                    </a:cubicBezTo>
                    <a:cubicBezTo>
                      <a:pt x="49396" y="24801"/>
                      <a:pt x="48758" y="24697"/>
                      <a:pt x="48120" y="24541"/>
                    </a:cubicBezTo>
                    <a:cubicBezTo>
                      <a:pt x="48139" y="24321"/>
                      <a:pt x="48244" y="24235"/>
                      <a:pt x="48388" y="24225"/>
                    </a:cubicBezTo>
                    <a:cubicBezTo>
                      <a:pt x="48499" y="24206"/>
                      <a:pt x="48610" y="24196"/>
                      <a:pt x="48724" y="24196"/>
                    </a:cubicBezTo>
                    <a:close/>
                    <a:moveTo>
                      <a:pt x="37535" y="23526"/>
                    </a:moveTo>
                    <a:cubicBezTo>
                      <a:pt x="38243" y="23928"/>
                      <a:pt x="38999" y="24254"/>
                      <a:pt x="39411" y="25048"/>
                    </a:cubicBezTo>
                    <a:lnTo>
                      <a:pt x="39162" y="25507"/>
                    </a:lnTo>
                    <a:cubicBezTo>
                      <a:pt x="39095" y="25479"/>
                      <a:pt x="39018" y="25450"/>
                      <a:pt x="38951" y="25412"/>
                    </a:cubicBezTo>
                    <a:cubicBezTo>
                      <a:pt x="38272" y="24943"/>
                      <a:pt x="37889" y="24244"/>
                      <a:pt x="37535" y="23526"/>
                    </a:cubicBezTo>
                    <a:close/>
                    <a:moveTo>
                      <a:pt x="20662" y="18952"/>
                    </a:moveTo>
                    <a:cubicBezTo>
                      <a:pt x="20978" y="19076"/>
                      <a:pt x="21256" y="19258"/>
                      <a:pt x="21495" y="19488"/>
                    </a:cubicBezTo>
                    <a:cubicBezTo>
                      <a:pt x="22050" y="19957"/>
                      <a:pt x="22596" y="20426"/>
                      <a:pt x="23237" y="20789"/>
                    </a:cubicBezTo>
                    <a:cubicBezTo>
                      <a:pt x="23907" y="21163"/>
                      <a:pt x="24644" y="21392"/>
                      <a:pt x="25409" y="21469"/>
                    </a:cubicBezTo>
                    <a:cubicBezTo>
                      <a:pt x="25620" y="21478"/>
                      <a:pt x="25830" y="21478"/>
                      <a:pt x="26070" y="21478"/>
                    </a:cubicBezTo>
                    <a:cubicBezTo>
                      <a:pt x="26051" y="21545"/>
                      <a:pt x="26022" y="21603"/>
                      <a:pt x="26003" y="21670"/>
                    </a:cubicBezTo>
                    <a:cubicBezTo>
                      <a:pt x="25093" y="23392"/>
                      <a:pt x="24184" y="25115"/>
                      <a:pt x="23266" y="26828"/>
                    </a:cubicBezTo>
                    <a:cubicBezTo>
                      <a:pt x="22969" y="27374"/>
                      <a:pt x="22672" y="27938"/>
                      <a:pt x="22213" y="28378"/>
                    </a:cubicBezTo>
                    <a:cubicBezTo>
                      <a:pt x="21604" y="28974"/>
                      <a:pt x="20913" y="29286"/>
                      <a:pt x="20169" y="29286"/>
                    </a:cubicBezTo>
                    <a:cubicBezTo>
                      <a:pt x="19836" y="29286"/>
                      <a:pt x="19493" y="29223"/>
                      <a:pt x="19141" y="29096"/>
                    </a:cubicBezTo>
                    <a:cubicBezTo>
                      <a:pt x="17992" y="28694"/>
                      <a:pt x="17351" y="27852"/>
                      <a:pt x="17198" y="26646"/>
                    </a:cubicBezTo>
                    <a:cubicBezTo>
                      <a:pt x="17121" y="26043"/>
                      <a:pt x="17236" y="25440"/>
                      <a:pt x="17514" y="24904"/>
                    </a:cubicBezTo>
                    <a:lnTo>
                      <a:pt x="20509" y="19220"/>
                    </a:lnTo>
                    <a:cubicBezTo>
                      <a:pt x="20548" y="19134"/>
                      <a:pt x="20605" y="19057"/>
                      <a:pt x="20662" y="18952"/>
                    </a:cubicBezTo>
                    <a:close/>
                    <a:moveTo>
                      <a:pt x="34654" y="21268"/>
                    </a:moveTo>
                    <a:cubicBezTo>
                      <a:pt x="35238" y="21383"/>
                      <a:pt x="35764" y="21679"/>
                      <a:pt x="36166" y="22129"/>
                    </a:cubicBezTo>
                    <a:cubicBezTo>
                      <a:pt x="36482" y="22512"/>
                      <a:pt x="36779" y="22923"/>
                      <a:pt x="37047" y="23354"/>
                    </a:cubicBezTo>
                    <a:cubicBezTo>
                      <a:pt x="37267" y="23699"/>
                      <a:pt x="37449" y="24072"/>
                      <a:pt x="37669" y="24426"/>
                    </a:cubicBezTo>
                    <a:cubicBezTo>
                      <a:pt x="37985" y="24933"/>
                      <a:pt x="38358" y="25393"/>
                      <a:pt x="38903" y="25670"/>
                    </a:cubicBezTo>
                    <a:cubicBezTo>
                      <a:pt x="38951" y="25708"/>
                      <a:pt x="38990" y="25747"/>
                      <a:pt x="39028" y="25785"/>
                    </a:cubicBezTo>
                    <a:lnTo>
                      <a:pt x="38894" y="26043"/>
                    </a:lnTo>
                    <a:cubicBezTo>
                      <a:pt x="37745" y="28225"/>
                      <a:pt x="36587" y="30417"/>
                      <a:pt x="35429" y="32599"/>
                    </a:cubicBezTo>
                    <a:cubicBezTo>
                      <a:pt x="35161" y="33106"/>
                      <a:pt x="34884" y="33604"/>
                      <a:pt x="34587" y="34092"/>
                    </a:cubicBezTo>
                    <a:cubicBezTo>
                      <a:pt x="34214" y="34714"/>
                      <a:pt x="33716" y="35231"/>
                      <a:pt x="33018" y="35499"/>
                    </a:cubicBezTo>
                    <a:cubicBezTo>
                      <a:pt x="32618" y="35650"/>
                      <a:pt x="32230" y="35726"/>
                      <a:pt x="31856" y="35726"/>
                    </a:cubicBezTo>
                    <a:cubicBezTo>
                      <a:pt x="31188" y="35726"/>
                      <a:pt x="30563" y="35485"/>
                      <a:pt x="29993" y="35001"/>
                    </a:cubicBezTo>
                    <a:cubicBezTo>
                      <a:pt x="29113" y="34235"/>
                      <a:pt x="28826" y="33240"/>
                      <a:pt x="29056" y="32111"/>
                    </a:cubicBezTo>
                    <a:cubicBezTo>
                      <a:pt x="29113" y="31824"/>
                      <a:pt x="29209" y="31546"/>
                      <a:pt x="29343" y="31297"/>
                    </a:cubicBezTo>
                    <a:cubicBezTo>
                      <a:pt x="31065" y="28034"/>
                      <a:pt x="32778" y="24771"/>
                      <a:pt x="34501" y="21517"/>
                    </a:cubicBezTo>
                    <a:cubicBezTo>
                      <a:pt x="34539" y="21440"/>
                      <a:pt x="34587" y="21373"/>
                      <a:pt x="34654" y="21268"/>
                    </a:cubicBezTo>
                    <a:close/>
                    <a:moveTo>
                      <a:pt x="53275" y="24734"/>
                    </a:moveTo>
                    <a:cubicBezTo>
                      <a:pt x="53597" y="24734"/>
                      <a:pt x="53920" y="24765"/>
                      <a:pt x="54245" y="24838"/>
                    </a:cubicBezTo>
                    <a:cubicBezTo>
                      <a:pt x="54369" y="24866"/>
                      <a:pt x="54503" y="24904"/>
                      <a:pt x="54656" y="24943"/>
                    </a:cubicBezTo>
                    <a:cubicBezTo>
                      <a:pt x="54599" y="25048"/>
                      <a:pt x="54570" y="25134"/>
                      <a:pt x="54532" y="25211"/>
                    </a:cubicBezTo>
                    <a:cubicBezTo>
                      <a:pt x="52091" y="29757"/>
                      <a:pt x="49641" y="34302"/>
                      <a:pt x="47201" y="38848"/>
                    </a:cubicBezTo>
                    <a:cubicBezTo>
                      <a:pt x="46904" y="39394"/>
                      <a:pt x="46617" y="39949"/>
                      <a:pt x="46282" y="40475"/>
                    </a:cubicBezTo>
                    <a:cubicBezTo>
                      <a:pt x="45695" y="41422"/>
                      <a:pt x="44728" y="41952"/>
                      <a:pt x="43710" y="41952"/>
                    </a:cubicBezTo>
                    <a:cubicBezTo>
                      <a:pt x="43350" y="41952"/>
                      <a:pt x="42984" y="41886"/>
                      <a:pt x="42626" y="41748"/>
                    </a:cubicBezTo>
                    <a:cubicBezTo>
                      <a:pt x="41286" y="41222"/>
                      <a:pt x="40530" y="39796"/>
                      <a:pt x="40837" y="38399"/>
                    </a:cubicBezTo>
                    <a:cubicBezTo>
                      <a:pt x="40961" y="37767"/>
                      <a:pt x="41258" y="37212"/>
                      <a:pt x="41554" y="36657"/>
                    </a:cubicBezTo>
                    <a:cubicBezTo>
                      <a:pt x="42645" y="34599"/>
                      <a:pt x="43756" y="32561"/>
                      <a:pt x="44856" y="30513"/>
                    </a:cubicBezTo>
                    <a:cubicBezTo>
                      <a:pt x="45813" y="28733"/>
                      <a:pt x="46770" y="26943"/>
                      <a:pt x="47727" y="25163"/>
                    </a:cubicBezTo>
                    <a:lnTo>
                      <a:pt x="47909" y="24828"/>
                    </a:lnTo>
                    <a:cubicBezTo>
                      <a:pt x="48043" y="24847"/>
                      <a:pt x="48139" y="24866"/>
                      <a:pt x="48254" y="24895"/>
                    </a:cubicBezTo>
                    <a:cubicBezTo>
                      <a:pt x="48852" y="25041"/>
                      <a:pt x="49461" y="25113"/>
                      <a:pt x="50069" y="25113"/>
                    </a:cubicBezTo>
                    <a:cubicBezTo>
                      <a:pt x="50657" y="25113"/>
                      <a:pt x="51245" y="25046"/>
                      <a:pt x="51823" y="24914"/>
                    </a:cubicBezTo>
                    <a:cubicBezTo>
                      <a:pt x="52306" y="24805"/>
                      <a:pt x="52790" y="24734"/>
                      <a:pt x="53275" y="24734"/>
                    </a:cubicBezTo>
                    <a:close/>
                    <a:moveTo>
                      <a:pt x="22434" y="2557"/>
                    </a:moveTo>
                    <a:cubicBezTo>
                      <a:pt x="22513" y="2557"/>
                      <a:pt x="22596" y="2577"/>
                      <a:pt x="22682" y="2625"/>
                    </a:cubicBezTo>
                    <a:cubicBezTo>
                      <a:pt x="22835" y="2711"/>
                      <a:pt x="22988" y="2778"/>
                      <a:pt x="23151" y="2864"/>
                    </a:cubicBezTo>
                    <a:cubicBezTo>
                      <a:pt x="24768" y="3716"/>
                      <a:pt x="26385" y="4568"/>
                      <a:pt x="28012" y="5419"/>
                    </a:cubicBezTo>
                    <a:lnTo>
                      <a:pt x="33831" y="8472"/>
                    </a:lnTo>
                    <a:cubicBezTo>
                      <a:pt x="36339" y="9784"/>
                      <a:pt x="38846" y="11104"/>
                      <a:pt x="41353" y="12415"/>
                    </a:cubicBezTo>
                    <a:lnTo>
                      <a:pt x="48148" y="15985"/>
                    </a:lnTo>
                    <a:lnTo>
                      <a:pt x="55096" y="19631"/>
                    </a:lnTo>
                    <a:cubicBezTo>
                      <a:pt x="56752" y="20493"/>
                      <a:pt x="58398" y="21364"/>
                      <a:pt x="60044" y="22225"/>
                    </a:cubicBezTo>
                    <a:cubicBezTo>
                      <a:pt x="60580" y="22502"/>
                      <a:pt x="61107" y="22789"/>
                      <a:pt x="61633" y="23077"/>
                    </a:cubicBezTo>
                    <a:cubicBezTo>
                      <a:pt x="61891" y="23211"/>
                      <a:pt x="62121" y="23402"/>
                      <a:pt x="62293" y="23641"/>
                    </a:cubicBezTo>
                    <a:cubicBezTo>
                      <a:pt x="62733" y="24235"/>
                      <a:pt x="62781" y="24866"/>
                      <a:pt x="62446" y="25517"/>
                    </a:cubicBezTo>
                    <a:cubicBezTo>
                      <a:pt x="61671" y="26991"/>
                      <a:pt x="60886" y="28445"/>
                      <a:pt x="60102" y="29900"/>
                    </a:cubicBezTo>
                    <a:cubicBezTo>
                      <a:pt x="56216" y="37174"/>
                      <a:pt x="52340" y="44437"/>
                      <a:pt x="48455" y="51711"/>
                    </a:cubicBezTo>
                    <a:lnTo>
                      <a:pt x="48234" y="52122"/>
                    </a:lnTo>
                    <a:lnTo>
                      <a:pt x="47000" y="51471"/>
                    </a:lnTo>
                    <a:cubicBezTo>
                      <a:pt x="47057" y="51347"/>
                      <a:pt x="47115" y="51232"/>
                      <a:pt x="47172" y="51108"/>
                    </a:cubicBezTo>
                    <a:cubicBezTo>
                      <a:pt x="48646" y="48371"/>
                      <a:pt x="50120" y="45624"/>
                      <a:pt x="51594" y="42887"/>
                    </a:cubicBezTo>
                    <a:cubicBezTo>
                      <a:pt x="53096" y="40054"/>
                      <a:pt x="54618" y="37231"/>
                      <a:pt x="56140" y="34408"/>
                    </a:cubicBezTo>
                    <a:cubicBezTo>
                      <a:pt x="57632" y="31632"/>
                      <a:pt x="59125" y="28857"/>
                      <a:pt x="60628" y="26082"/>
                    </a:cubicBezTo>
                    <a:cubicBezTo>
                      <a:pt x="60810" y="25747"/>
                      <a:pt x="60982" y="25393"/>
                      <a:pt x="61126" y="25038"/>
                    </a:cubicBezTo>
                    <a:cubicBezTo>
                      <a:pt x="61336" y="24522"/>
                      <a:pt x="61231" y="24244"/>
                      <a:pt x="60743" y="23986"/>
                    </a:cubicBezTo>
                    <a:lnTo>
                      <a:pt x="52302" y="19545"/>
                    </a:lnTo>
                    <a:cubicBezTo>
                      <a:pt x="50416" y="18550"/>
                      <a:pt x="48531" y="17555"/>
                      <a:pt x="46646" y="16559"/>
                    </a:cubicBezTo>
                    <a:lnTo>
                      <a:pt x="39947" y="13047"/>
                    </a:lnTo>
                    <a:lnTo>
                      <a:pt x="33228" y="9525"/>
                    </a:lnTo>
                    <a:lnTo>
                      <a:pt x="26529" y="6013"/>
                    </a:lnTo>
                    <a:lnTo>
                      <a:pt x="22404" y="3850"/>
                    </a:lnTo>
                    <a:cubicBezTo>
                      <a:pt x="22289" y="3793"/>
                      <a:pt x="22184" y="3735"/>
                      <a:pt x="22079" y="3659"/>
                    </a:cubicBezTo>
                    <a:cubicBezTo>
                      <a:pt x="21820" y="3477"/>
                      <a:pt x="21753" y="3123"/>
                      <a:pt x="21926" y="2864"/>
                    </a:cubicBezTo>
                    <a:cubicBezTo>
                      <a:pt x="22025" y="2716"/>
                      <a:pt x="22212" y="2557"/>
                      <a:pt x="22434" y="2557"/>
                    </a:cubicBezTo>
                    <a:close/>
                    <a:moveTo>
                      <a:pt x="1656" y="27919"/>
                    </a:moveTo>
                    <a:cubicBezTo>
                      <a:pt x="1742" y="27967"/>
                      <a:pt x="1847" y="28005"/>
                      <a:pt x="1952" y="28063"/>
                    </a:cubicBezTo>
                    <a:lnTo>
                      <a:pt x="14882" y="34886"/>
                    </a:lnTo>
                    <a:lnTo>
                      <a:pt x="26175" y="40849"/>
                    </a:lnTo>
                    <a:lnTo>
                      <a:pt x="36252" y="46170"/>
                    </a:lnTo>
                    <a:cubicBezTo>
                      <a:pt x="39755" y="48017"/>
                      <a:pt x="43267" y="49864"/>
                      <a:pt x="46770" y="51720"/>
                    </a:cubicBezTo>
                    <a:cubicBezTo>
                      <a:pt x="48148" y="52438"/>
                      <a:pt x="49526" y="53156"/>
                      <a:pt x="50895" y="53883"/>
                    </a:cubicBezTo>
                    <a:cubicBezTo>
                      <a:pt x="51192" y="54036"/>
                      <a:pt x="51479" y="54218"/>
                      <a:pt x="51747" y="54429"/>
                    </a:cubicBezTo>
                    <a:cubicBezTo>
                      <a:pt x="52512" y="55032"/>
                      <a:pt x="52761" y="55960"/>
                      <a:pt x="52465" y="56917"/>
                    </a:cubicBezTo>
                    <a:cubicBezTo>
                      <a:pt x="52321" y="57357"/>
                      <a:pt x="52225" y="57539"/>
                      <a:pt x="51996" y="57730"/>
                    </a:cubicBezTo>
                    <a:lnTo>
                      <a:pt x="393" y="30360"/>
                    </a:lnTo>
                    <a:cubicBezTo>
                      <a:pt x="335" y="29642"/>
                      <a:pt x="1043" y="28302"/>
                      <a:pt x="1656" y="27919"/>
                    </a:cubicBezTo>
                    <a:close/>
                    <a:moveTo>
                      <a:pt x="30577" y="0"/>
                    </a:moveTo>
                    <a:cubicBezTo>
                      <a:pt x="29981" y="0"/>
                      <a:pt x="29685" y="229"/>
                      <a:pt x="29381" y="845"/>
                    </a:cubicBezTo>
                    <a:cubicBezTo>
                      <a:pt x="29247" y="1113"/>
                      <a:pt x="29218" y="1429"/>
                      <a:pt x="29304" y="1725"/>
                    </a:cubicBezTo>
                    <a:cubicBezTo>
                      <a:pt x="29324" y="1783"/>
                      <a:pt x="29343" y="1850"/>
                      <a:pt x="29362" y="1917"/>
                    </a:cubicBezTo>
                    <a:lnTo>
                      <a:pt x="27744" y="4941"/>
                    </a:lnTo>
                    <a:lnTo>
                      <a:pt x="27448" y="4778"/>
                    </a:lnTo>
                    <a:lnTo>
                      <a:pt x="23170" y="2539"/>
                    </a:lnTo>
                    <a:cubicBezTo>
                      <a:pt x="23045" y="2472"/>
                      <a:pt x="22931" y="2414"/>
                      <a:pt x="22806" y="2357"/>
                    </a:cubicBezTo>
                    <a:cubicBezTo>
                      <a:pt x="22695" y="2314"/>
                      <a:pt x="22581" y="2294"/>
                      <a:pt x="22469" y="2294"/>
                    </a:cubicBezTo>
                    <a:cubicBezTo>
                      <a:pt x="22128" y="2294"/>
                      <a:pt x="21807" y="2483"/>
                      <a:pt x="21648" y="2807"/>
                    </a:cubicBezTo>
                    <a:cubicBezTo>
                      <a:pt x="21418" y="3218"/>
                      <a:pt x="21591" y="3735"/>
                      <a:pt x="22012" y="3946"/>
                    </a:cubicBezTo>
                    <a:cubicBezTo>
                      <a:pt x="22318" y="4108"/>
                      <a:pt x="22615" y="4300"/>
                      <a:pt x="22931" y="4462"/>
                    </a:cubicBezTo>
                    <a:cubicBezTo>
                      <a:pt x="24165" y="5113"/>
                      <a:pt x="25400" y="5764"/>
                      <a:pt x="26634" y="6415"/>
                    </a:cubicBezTo>
                    <a:cubicBezTo>
                      <a:pt x="26720" y="6453"/>
                      <a:pt x="26797" y="6510"/>
                      <a:pt x="26893" y="6568"/>
                    </a:cubicBezTo>
                    <a:cubicBezTo>
                      <a:pt x="26835" y="6702"/>
                      <a:pt x="26787" y="6817"/>
                      <a:pt x="26730" y="6932"/>
                    </a:cubicBezTo>
                    <a:cubicBezTo>
                      <a:pt x="25716" y="8817"/>
                      <a:pt x="24711" y="10702"/>
                      <a:pt x="23706" y="12597"/>
                    </a:cubicBezTo>
                    <a:cubicBezTo>
                      <a:pt x="21562" y="16636"/>
                      <a:pt x="19428" y="20665"/>
                      <a:pt x="17294" y="24704"/>
                    </a:cubicBezTo>
                    <a:cubicBezTo>
                      <a:pt x="17035" y="25163"/>
                      <a:pt x="16882" y="25689"/>
                      <a:pt x="16863" y="26225"/>
                    </a:cubicBezTo>
                    <a:cubicBezTo>
                      <a:pt x="16806" y="27728"/>
                      <a:pt x="17791" y="29077"/>
                      <a:pt x="19246" y="29489"/>
                    </a:cubicBezTo>
                    <a:cubicBezTo>
                      <a:pt x="19527" y="29566"/>
                      <a:pt x="19812" y="29603"/>
                      <a:pt x="20093" y="29603"/>
                    </a:cubicBezTo>
                    <a:cubicBezTo>
                      <a:pt x="21333" y="29603"/>
                      <a:pt x="22509" y="28890"/>
                      <a:pt x="23055" y="27852"/>
                    </a:cubicBezTo>
                    <a:cubicBezTo>
                      <a:pt x="24041" y="25976"/>
                      <a:pt x="25026" y="24110"/>
                      <a:pt x="26012" y="22244"/>
                    </a:cubicBezTo>
                    <a:cubicBezTo>
                      <a:pt x="28156" y="18186"/>
                      <a:pt x="30300" y="14138"/>
                      <a:pt x="32443" y="10090"/>
                    </a:cubicBezTo>
                    <a:cubicBezTo>
                      <a:pt x="32530" y="9937"/>
                      <a:pt x="32616" y="9784"/>
                      <a:pt x="32683" y="9640"/>
                    </a:cubicBezTo>
                    <a:cubicBezTo>
                      <a:pt x="33066" y="9745"/>
                      <a:pt x="38549" y="12635"/>
                      <a:pt x="38779" y="12846"/>
                    </a:cubicBezTo>
                    <a:cubicBezTo>
                      <a:pt x="38731" y="12951"/>
                      <a:pt x="38683" y="13066"/>
                      <a:pt x="38626" y="13171"/>
                    </a:cubicBezTo>
                    <a:cubicBezTo>
                      <a:pt x="38100" y="14148"/>
                      <a:pt x="37583" y="15124"/>
                      <a:pt x="37066" y="16100"/>
                    </a:cubicBezTo>
                    <a:cubicBezTo>
                      <a:pt x="34405" y="21105"/>
                      <a:pt x="31754" y="26110"/>
                      <a:pt x="29103" y="31125"/>
                    </a:cubicBezTo>
                    <a:cubicBezTo>
                      <a:pt x="28788" y="31661"/>
                      <a:pt x="28644" y="32283"/>
                      <a:pt x="28663" y="32905"/>
                    </a:cubicBezTo>
                    <a:cubicBezTo>
                      <a:pt x="28740" y="34149"/>
                      <a:pt x="29324" y="35097"/>
                      <a:pt x="30415" y="35671"/>
                    </a:cubicBezTo>
                    <a:cubicBezTo>
                      <a:pt x="30914" y="35930"/>
                      <a:pt x="31414" y="36056"/>
                      <a:pt x="31911" y="36056"/>
                    </a:cubicBezTo>
                    <a:cubicBezTo>
                      <a:pt x="32499" y="36056"/>
                      <a:pt x="33083" y="35879"/>
                      <a:pt x="33659" y="35537"/>
                    </a:cubicBezTo>
                    <a:cubicBezTo>
                      <a:pt x="34214" y="35202"/>
                      <a:pt x="34606" y="34714"/>
                      <a:pt x="34913" y="34159"/>
                    </a:cubicBezTo>
                    <a:cubicBezTo>
                      <a:pt x="35305" y="33460"/>
                      <a:pt x="35659" y="32733"/>
                      <a:pt x="36032" y="32025"/>
                    </a:cubicBezTo>
                    <a:cubicBezTo>
                      <a:pt x="37248" y="29766"/>
                      <a:pt x="38454" y="27508"/>
                      <a:pt x="39650" y="25249"/>
                    </a:cubicBezTo>
                    <a:cubicBezTo>
                      <a:pt x="41239" y="22215"/>
                      <a:pt x="42837" y="19191"/>
                      <a:pt x="44435" y="16167"/>
                    </a:cubicBezTo>
                    <a:cubicBezTo>
                      <a:pt x="44492" y="16071"/>
                      <a:pt x="44550" y="15975"/>
                      <a:pt x="44626" y="15851"/>
                    </a:cubicBezTo>
                    <a:cubicBezTo>
                      <a:pt x="46655" y="16932"/>
                      <a:pt x="48694" y="17937"/>
                      <a:pt x="50704" y="19038"/>
                    </a:cubicBezTo>
                    <a:cubicBezTo>
                      <a:pt x="50646" y="19172"/>
                      <a:pt x="50598" y="19268"/>
                      <a:pt x="50550" y="19354"/>
                    </a:cubicBezTo>
                    <a:cubicBezTo>
                      <a:pt x="50168" y="20062"/>
                      <a:pt x="49775" y="20780"/>
                      <a:pt x="49383" y="21497"/>
                    </a:cubicBezTo>
                    <a:cubicBezTo>
                      <a:pt x="48158" y="23785"/>
                      <a:pt x="46923" y="26072"/>
                      <a:pt x="45689" y="28359"/>
                    </a:cubicBezTo>
                    <a:cubicBezTo>
                      <a:pt x="44148" y="31211"/>
                      <a:pt x="42617" y="34063"/>
                      <a:pt x="41085" y="36915"/>
                    </a:cubicBezTo>
                    <a:cubicBezTo>
                      <a:pt x="40865" y="37298"/>
                      <a:pt x="40683" y="37709"/>
                      <a:pt x="40559" y="38131"/>
                    </a:cubicBezTo>
                    <a:cubicBezTo>
                      <a:pt x="40023" y="39997"/>
                      <a:pt x="41239" y="41911"/>
                      <a:pt x="43153" y="42217"/>
                    </a:cubicBezTo>
                    <a:cubicBezTo>
                      <a:pt x="43357" y="42248"/>
                      <a:pt x="43555" y="42264"/>
                      <a:pt x="43748" y="42264"/>
                    </a:cubicBezTo>
                    <a:cubicBezTo>
                      <a:pt x="44732" y="42264"/>
                      <a:pt x="45569" y="41856"/>
                      <a:pt x="46225" y="41040"/>
                    </a:cubicBezTo>
                    <a:cubicBezTo>
                      <a:pt x="46493" y="40676"/>
                      <a:pt x="46722" y="40303"/>
                      <a:pt x="46914" y="39901"/>
                    </a:cubicBezTo>
                    <a:cubicBezTo>
                      <a:pt x="48703" y="36590"/>
                      <a:pt x="50493" y="33278"/>
                      <a:pt x="52273" y="29967"/>
                    </a:cubicBezTo>
                    <a:cubicBezTo>
                      <a:pt x="53623" y="27450"/>
                      <a:pt x="54982" y="24933"/>
                      <a:pt x="56331" y="22416"/>
                    </a:cubicBezTo>
                    <a:cubicBezTo>
                      <a:pt x="56388" y="22301"/>
                      <a:pt x="56465" y="22206"/>
                      <a:pt x="56541" y="22081"/>
                    </a:cubicBezTo>
                    <a:lnTo>
                      <a:pt x="56819" y="22225"/>
                    </a:lnTo>
                    <a:cubicBezTo>
                      <a:pt x="57766" y="22722"/>
                      <a:pt x="58714" y="23220"/>
                      <a:pt x="59652" y="23718"/>
                    </a:cubicBezTo>
                    <a:cubicBezTo>
                      <a:pt x="59977" y="23890"/>
                      <a:pt x="60303" y="24062"/>
                      <a:pt x="60628" y="24244"/>
                    </a:cubicBezTo>
                    <a:cubicBezTo>
                      <a:pt x="60915" y="24407"/>
                      <a:pt x="60982" y="24627"/>
                      <a:pt x="60858" y="24933"/>
                    </a:cubicBezTo>
                    <a:cubicBezTo>
                      <a:pt x="60791" y="25105"/>
                      <a:pt x="60705" y="25268"/>
                      <a:pt x="60618" y="25431"/>
                    </a:cubicBezTo>
                    <a:cubicBezTo>
                      <a:pt x="60178" y="26254"/>
                      <a:pt x="59728" y="27067"/>
                      <a:pt x="59288" y="27890"/>
                    </a:cubicBezTo>
                    <a:cubicBezTo>
                      <a:pt x="56120" y="33776"/>
                      <a:pt x="52962" y="39671"/>
                      <a:pt x="49804" y="45567"/>
                    </a:cubicBezTo>
                    <a:cubicBezTo>
                      <a:pt x="48837" y="47366"/>
                      <a:pt x="47871" y="49155"/>
                      <a:pt x="46914" y="50955"/>
                    </a:cubicBezTo>
                    <a:cubicBezTo>
                      <a:pt x="46847" y="51070"/>
                      <a:pt x="46770" y="51184"/>
                      <a:pt x="46694" y="51309"/>
                    </a:cubicBezTo>
                    <a:cubicBezTo>
                      <a:pt x="46588" y="51261"/>
                      <a:pt x="46502" y="51223"/>
                      <a:pt x="46407" y="51184"/>
                    </a:cubicBezTo>
                    <a:cubicBezTo>
                      <a:pt x="45966" y="50955"/>
                      <a:pt x="45526" y="50735"/>
                      <a:pt x="45086" y="50505"/>
                    </a:cubicBezTo>
                    <a:lnTo>
                      <a:pt x="33697" y="44485"/>
                    </a:lnTo>
                    <a:lnTo>
                      <a:pt x="23294" y="38982"/>
                    </a:lnTo>
                    <a:cubicBezTo>
                      <a:pt x="19610" y="37040"/>
                      <a:pt x="15935" y="35097"/>
                      <a:pt x="12260" y="33154"/>
                    </a:cubicBezTo>
                    <a:cubicBezTo>
                      <a:pt x="9379" y="31632"/>
                      <a:pt x="6508" y="30111"/>
                      <a:pt x="3627" y="28589"/>
                    </a:cubicBezTo>
                    <a:cubicBezTo>
                      <a:pt x="3082" y="28292"/>
                      <a:pt x="2527" y="28015"/>
                      <a:pt x="1981" y="27728"/>
                    </a:cubicBezTo>
                    <a:cubicBezTo>
                      <a:pt x="1886" y="27665"/>
                      <a:pt x="1779" y="27634"/>
                      <a:pt x="1672" y="27634"/>
                    </a:cubicBezTo>
                    <a:cubicBezTo>
                      <a:pt x="1520" y="27634"/>
                      <a:pt x="1370" y="27696"/>
                      <a:pt x="1263" y="27814"/>
                    </a:cubicBezTo>
                    <a:cubicBezTo>
                      <a:pt x="1235" y="27843"/>
                      <a:pt x="1206" y="27862"/>
                      <a:pt x="1177" y="27890"/>
                    </a:cubicBezTo>
                    <a:cubicBezTo>
                      <a:pt x="613" y="28512"/>
                      <a:pt x="230" y="29278"/>
                      <a:pt x="67" y="30101"/>
                    </a:cubicBezTo>
                    <a:cubicBezTo>
                      <a:pt x="0" y="30398"/>
                      <a:pt x="96" y="30551"/>
                      <a:pt x="383" y="30704"/>
                    </a:cubicBezTo>
                    <a:cubicBezTo>
                      <a:pt x="1177" y="31116"/>
                      <a:pt x="1962" y="31537"/>
                      <a:pt x="2756" y="31948"/>
                    </a:cubicBezTo>
                    <a:cubicBezTo>
                      <a:pt x="8164" y="34810"/>
                      <a:pt x="13561" y="37671"/>
                      <a:pt x="18968" y="40542"/>
                    </a:cubicBezTo>
                    <a:cubicBezTo>
                      <a:pt x="24452" y="43442"/>
                      <a:pt x="29936" y="46351"/>
                      <a:pt x="35410" y="49261"/>
                    </a:cubicBezTo>
                    <a:cubicBezTo>
                      <a:pt x="38109" y="50696"/>
                      <a:pt x="40817" y="52141"/>
                      <a:pt x="43526" y="53577"/>
                    </a:cubicBezTo>
                    <a:cubicBezTo>
                      <a:pt x="46206" y="54993"/>
                      <a:pt x="48895" y="56400"/>
                      <a:pt x="51574" y="57817"/>
                    </a:cubicBezTo>
                    <a:cubicBezTo>
                      <a:pt x="51756" y="57912"/>
                      <a:pt x="51938" y="57998"/>
                      <a:pt x="52120" y="58085"/>
                    </a:cubicBezTo>
                    <a:cubicBezTo>
                      <a:pt x="52436" y="57778"/>
                      <a:pt x="52589" y="57415"/>
                      <a:pt x="52723" y="57041"/>
                    </a:cubicBezTo>
                    <a:cubicBezTo>
                      <a:pt x="53173" y="55797"/>
                      <a:pt x="52704" y="54544"/>
                      <a:pt x="51536" y="53912"/>
                    </a:cubicBezTo>
                    <a:cubicBezTo>
                      <a:pt x="50637" y="53414"/>
                      <a:pt x="49727" y="52936"/>
                      <a:pt x="48818" y="52457"/>
                    </a:cubicBezTo>
                    <a:lnTo>
                      <a:pt x="48493" y="52275"/>
                    </a:lnTo>
                    <a:lnTo>
                      <a:pt x="48694" y="51893"/>
                    </a:lnTo>
                    <a:lnTo>
                      <a:pt x="61422" y="28063"/>
                    </a:lnTo>
                    <a:cubicBezTo>
                      <a:pt x="61853" y="27259"/>
                      <a:pt x="62284" y="26464"/>
                      <a:pt x="62705" y="25651"/>
                    </a:cubicBezTo>
                    <a:cubicBezTo>
                      <a:pt x="63174" y="24723"/>
                      <a:pt x="62992" y="23813"/>
                      <a:pt x="62217" y="23134"/>
                    </a:cubicBezTo>
                    <a:cubicBezTo>
                      <a:pt x="61977" y="22933"/>
                      <a:pt x="61719" y="22761"/>
                      <a:pt x="61441" y="22617"/>
                    </a:cubicBezTo>
                    <a:cubicBezTo>
                      <a:pt x="60207" y="21957"/>
                      <a:pt x="58953" y="21316"/>
                      <a:pt x="57709" y="20665"/>
                    </a:cubicBezTo>
                    <a:cubicBezTo>
                      <a:pt x="57604" y="20617"/>
                      <a:pt x="57508" y="20560"/>
                      <a:pt x="57393" y="20493"/>
                    </a:cubicBezTo>
                    <a:cubicBezTo>
                      <a:pt x="57900" y="19555"/>
                      <a:pt x="58379" y="18655"/>
                      <a:pt x="58857" y="17756"/>
                    </a:cubicBezTo>
                    <a:cubicBezTo>
                      <a:pt x="59145" y="17669"/>
                      <a:pt x="59422" y="17583"/>
                      <a:pt x="59594" y="17344"/>
                    </a:cubicBezTo>
                    <a:cubicBezTo>
                      <a:pt x="59719" y="17143"/>
                      <a:pt x="59834" y="16923"/>
                      <a:pt x="59939" y="16703"/>
                    </a:cubicBezTo>
                    <a:cubicBezTo>
                      <a:pt x="60073" y="16435"/>
                      <a:pt x="60054" y="16119"/>
                      <a:pt x="59882" y="15870"/>
                    </a:cubicBezTo>
                    <a:cubicBezTo>
                      <a:pt x="59728" y="15612"/>
                      <a:pt x="59547" y="15373"/>
                      <a:pt x="59346" y="15152"/>
                    </a:cubicBezTo>
                    <a:cubicBezTo>
                      <a:pt x="58848" y="14645"/>
                      <a:pt x="58283" y="14215"/>
                      <a:pt x="57661" y="13880"/>
                    </a:cubicBezTo>
                    <a:cubicBezTo>
                      <a:pt x="56781" y="13363"/>
                      <a:pt x="55862" y="12961"/>
                      <a:pt x="54848" y="12817"/>
                    </a:cubicBezTo>
                    <a:cubicBezTo>
                      <a:pt x="54697" y="12794"/>
                      <a:pt x="54546" y="12781"/>
                      <a:pt x="54396" y="12781"/>
                    </a:cubicBezTo>
                    <a:cubicBezTo>
                      <a:pt x="54297" y="12781"/>
                      <a:pt x="54199" y="12787"/>
                      <a:pt x="54101" y="12798"/>
                    </a:cubicBezTo>
                    <a:cubicBezTo>
                      <a:pt x="53335" y="12875"/>
                      <a:pt x="52838" y="13631"/>
                      <a:pt x="53039" y="14358"/>
                    </a:cubicBezTo>
                    <a:cubicBezTo>
                      <a:pt x="53058" y="14435"/>
                      <a:pt x="53077" y="14511"/>
                      <a:pt x="53096" y="14578"/>
                    </a:cubicBezTo>
                    <a:cubicBezTo>
                      <a:pt x="52838" y="15191"/>
                      <a:pt x="51699" y="17248"/>
                      <a:pt x="51536" y="17392"/>
                    </a:cubicBezTo>
                    <a:cubicBezTo>
                      <a:pt x="51192" y="17277"/>
                      <a:pt x="45631" y="14329"/>
                      <a:pt x="45497" y="14186"/>
                    </a:cubicBezTo>
                    <a:cubicBezTo>
                      <a:pt x="45995" y="13258"/>
                      <a:pt x="46493" y="12320"/>
                      <a:pt x="47000" y="11382"/>
                    </a:cubicBezTo>
                    <a:cubicBezTo>
                      <a:pt x="47096" y="11343"/>
                      <a:pt x="47201" y="11315"/>
                      <a:pt x="47297" y="11276"/>
                    </a:cubicBezTo>
                    <a:cubicBezTo>
                      <a:pt x="47632" y="11162"/>
                      <a:pt x="47890" y="10884"/>
                      <a:pt x="47986" y="10540"/>
                    </a:cubicBezTo>
                    <a:cubicBezTo>
                      <a:pt x="48091" y="10138"/>
                      <a:pt x="48091" y="9755"/>
                      <a:pt x="47842" y="9420"/>
                    </a:cubicBezTo>
                    <a:cubicBezTo>
                      <a:pt x="47612" y="9104"/>
                      <a:pt x="47354" y="8798"/>
                      <a:pt x="47067" y="8530"/>
                    </a:cubicBezTo>
                    <a:cubicBezTo>
                      <a:pt x="46273" y="7831"/>
                      <a:pt x="45373" y="7286"/>
                      <a:pt x="44397" y="6903"/>
                    </a:cubicBezTo>
                    <a:cubicBezTo>
                      <a:pt x="43851" y="6673"/>
                      <a:pt x="43277" y="6520"/>
                      <a:pt x="42684" y="6453"/>
                    </a:cubicBezTo>
                    <a:cubicBezTo>
                      <a:pt x="42569" y="6441"/>
                      <a:pt x="42463" y="6434"/>
                      <a:pt x="42366" y="6434"/>
                    </a:cubicBezTo>
                    <a:cubicBezTo>
                      <a:pt x="41771" y="6434"/>
                      <a:pt x="41468" y="6673"/>
                      <a:pt x="41172" y="7314"/>
                    </a:cubicBezTo>
                    <a:cubicBezTo>
                      <a:pt x="41047" y="7563"/>
                      <a:pt x="41018" y="7860"/>
                      <a:pt x="41095" y="8128"/>
                    </a:cubicBezTo>
                    <a:cubicBezTo>
                      <a:pt x="41114" y="8204"/>
                      <a:pt x="41133" y="8281"/>
                      <a:pt x="41152" y="8348"/>
                    </a:cubicBezTo>
                    <a:lnTo>
                      <a:pt x="39650" y="11162"/>
                    </a:lnTo>
                    <a:cubicBezTo>
                      <a:pt x="39238" y="11008"/>
                      <a:pt x="33735" y="8080"/>
                      <a:pt x="33601" y="7936"/>
                    </a:cubicBezTo>
                    <a:lnTo>
                      <a:pt x="35200" y="4951"/>
                    </a:lnTo>
                    <a:cubicBezTo>
                      <a:pt x="35295" y="4922"/>
                      <a:pt x="35382" y="4884"/>
                      <a:pt x="35477" y="4855"/>
                    </a:cubicBezTo>
                    <a:cubicBezTo>
                      <a:pt x="35850" y="4730"/>
                      <a:pt x="36138" y="4415"/>
                      <a:pt x="36214" y="4022"/>
                    </a:cubicBezTo>
                    <a:cubicBezTo>
                      <a:pt x="36300" y="3659"/>
                      <a:pt x="36281" y="3304"/>
                      <a:pt x="36061" y="2989"/>
                    </a:cubicBezTo>
                    <a:cubicBezTo>
                      <a:pt x="35812" y="2663"/>
                      <a:pt x="35544" y="2357"/>
                      <a:pt x="35248" y="2079"/>
                    </a:cubicBezTo>
                    <a:cubicBezTo>
                      <a:pt x="34463" y="1390"/>
                      <a:pt x="33573" y="845"/>
                      <a:pt x="32606" y="472"/>
                    </a:cubicBezTo>
                    <a:cubicBezTo>
                      <a:pt x="32042" y="232"/>
                      <a:pt x="31448" y="70"/>
                      <a:pt x="30836" y="12"/>
                    </a:cubicBezTo>
                    <a:cubicBezTo>
                      <a:pt x="30743" y="4"/>
                      <a:pt x="30657" y="0"/>
                      <a:pt x="30577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20"/>
              <p:cNvSpPr/>
              <p:nvPr/>
            </p:nvSpPr>
            <p:spPr>
              <a:xfrm>
                <a:off x="8975475" y="1140356"/>
                <a:ext cx="115613" cy="101100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96" extrusionOk="0">
                    <a:moveTo>
                      <a:pt x="1548" y="270"/>
                    </a:moveTo>
                    <a:cubicBezTo>
                      <a:pt x="1720" y="270"/>
                      <a:pt x="1895" y="312"/>
                      <a:pt x="2058" y="401"/>
                    </a:cubicBezTo>
                    <a:cubicBezTo>
                      <a:pt x="2585" y="679"/>
                      <a:pt x="2786" y="1339"/>
                      <a:pt x="2508" y="1865"/>
                    </a:cubicBezTo>
                    <a:cubicBezTo>
                      <a:pt x="2308" y="2253"/>
                      <a:pt x="1933" y="2416"/>
                      <a:pt x="1577" y="2416"/>
                    </a:cubicBezTo>
                    <a:cubicBezTo>
                      <a:pt x="1387" y="2416"/>
                      <a:pt x="1203" y="2370"/>
                      <a:pt x="1053" y="2287"/>
                    </a:cubicBezTo>
                    <a:cubicBezTo>
                      <a:pt x="527" y="2009"/>
                      <a:pt x="336" y="1358"/>
                      <a:pt x="613" y="841"/>
                    </a:cubicBezTo>
                    <a:cubicBezTo>
                      <a:pt x="798" y="478"/>
                      <a:pt x="1165" y="270"/>
                      <a:pt x="1548" y="270"/>
                    </a:cubicBezTo>
                    <a:close/>
                    <a:moveTo>
                      <a:pt x="1555" y="1"/>
                    </a:moveTo>
                    <a:cubicBezTo>
                      <a:pt x="1067" y="1"/>
                      <a:pt x="597" y="261"/>
                      <a:pt x="345" y="717"/>
                    </a:cubicBezTo>
                    <a:cubicBezTo>
                      <a:pt x="1" y="1377"/>
                      <a:pt x="249" y="2191"/>
                      <a:pt x="910" y="2545"/>
                    </a:cubicBezTo>
                    <a:cubicBezTo>
                      <a:pt x="1106" y="2647"/>
                      <a:pt x="1316" y="2696"/>
                      <a:pt x="1522" y="2696"/>
                    </a:cubicBezTo>
                    <a:cubicBezTo>
                      <a:pt x="2011" y="2696"/>
                      <a:pt x="2483" y="2425"/>
                      <a:pt x="2719" y="1961"/>
                    </a:cubicBezTo>
                    <a:cubicBezTo>
                      <a:pt x="3082" y="1320"/>
                      <a:pt x="2843" y="506"/>
                      <a:pt x="2202" y="162"/>
                    </a:cubicBezTo>
                    <a:cubicBezTo>
                      <a:pt x="1995" y="53"/>
                      <a:pt x="1773" y="1"/>
                      <a:pt x="1555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20"/>
              <p:cNvSpPr/>
              <p:nvPr/>
            </p:nvSpPr>
            <p:spPr>
              <a:xfrm>
                <a:off x="9177900" y="1164544"/>
                <a:ext cx="95475" cy="83813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2235" extrusionOk="0">
                    <a:moveTo>
                      <a:pt x="1297" y="284"/>
                    </a:moveTo>
                    <a:cubicBezTo>
                      <a:pt x="1428" y="284"/>
                      <a:pt x="1563" y="316"/>
                      <a:pt x="1694" y="388"/>
                    </a:cubicBezTo>
                    <a:cubicBezTo>
                      <a:pt x="2087" y="608"/>
                      <a:pt x="2240" y="1106"/>
                      <a:pt x="2020" y="1508"/>
                    </a:cubicBezTo>
                    <a:cubicBezTo>
                      <a:pt x="1860" y="1801"/>
                      <a:pt x="1580" y="1941"/>
                      <a:pt x="1301" y="1941"/>
                    </a:cubicBezTo>
                    <a:cubicBezTo>
                      <a:pt x="961" y="1941"/>
                      <a:pt x="623" y="1734"/>
                      <a:pt x="508" y="1345"/>
                    </a:cubicBezTo>
                    <a:cubicBezTo>
                      <a:pt x="339" y="787"/>
                      <a:pt x="781" y="284"/>
                      <a:pt x="1297" y="284"/>
                    </a:cubicBezTo>
                    <a:close/>
                    <a:moveTo>
                      <a:pt x="1277" y="1"/>
                    </a:moveTo>
                    <a:cubicBezTo>
                      <a:pt x="881" y="1"/>
                      <a:pt x="494" y="216"/>
                      <a:pt x="287" y="589"/>
                    </a:cubicBezTo>
                    <a:cubicBezTo>
                      <a:pt x="0" y="1144"/>
                      <a:pt x="211" y="1823"/>
                      <a:pt x="766" y="2120"/>
                    </a:cubicBezTo>
                    <a:cubicBezTo>
                      <a:pt x="924" y="2198"/>
                      <a:pt x="1091" y="2234"/>
                      <a:pt x="1256" y="2234"/>
                    </a:cubicBezTo>
                    <a:cubicBezTo>
                      <a:pt x="1662" y="2234"/>
                      <a:pt x="2055" y="2013"/>
                      <a:pt x="2259" y="1632"/>
                    </a:cubicBezTo>
                    <a:cubicBezTo>
                      <a:pt x="2546" y="1086"/>
                      <a:pt x="2335" y="417"/>
                      <a:pt x="1790" y="129"/>
                    </a:cubicBezTo>
                    <a:cubicBezTo>
                      <a:pt x="1627" y="42"/>
                      <a:pt x="1451" y="1"/>
                      <a:pt x="1277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20"/>
              <p:cNvSpPr/>
              <p:nvPr/>
            </p:nvSpPr>
            <p:spPr>
              <a:xfrm>
                <a:off x="9169988" y="1067644"/>
                <a:ext cx="84450" cy="67763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1807" extrusionOk="0">
                    <a:moveTo>
                      <a:pt x="1150" y="260"/>
                    </a:moveTo>
                    <a:cubicBezTo>
                      <a:pt x="1254" y="260"/>
                      <a:pt x="1359" y="286"/>
                      <a:pt x="1455" y="340"/>
                    </a:cubicBezTo>
                    <a:cubicBezTo>
                      <a:pt x="1762" y="512"/>
                      <a:pt x="1867" y="905"/>
                      <a:pt x="1685" y="1211"/>
                    </a:cubicBezTo>
                    <a:cubicBezTo>
                      <a:pt x="1563" y="1411"/>
                      <a:pt x="1349" y="1524"/>
                      <a:pt x="1132" y="1524"/>
                    </a:cubicBezTo>
                    <a:cubicBezTo>
                      <a:pt x="1027" y="1524"/>
                      <a:pt x="921" y="1497"/>
                      <a:pt x="824" y="1441"/>
                    </a:cubicBezTo>
                    <a:cubicBezTo>
                      <a:pt x="527" y="1268"/>
                      <a:pt x="431" y="895"/>
                      <a:pt x="594" y="598"/>
                    </a:cubicBezTo>
                    <a:cubicBezTo>
                      <a:pt x="706" y="382"/>
                      <a:pt x="925" y="260"/>
                      <a:pt x="1150" y="260"/>
                    </a:cubicBezTo>
                    <a:close/>
                    <a:moveTo>
                      <a:pt x="1138" y="0"/>
                    </a:moveTo>
                    <a:cubicBezTo>
                      <a:pt x="1049" y="0"/>
                      <a:pt x="956" y="14"/>
                      <a:pt x="862" y="43"/>
                    </a:cubicBezTo>
                    <a:cubicBezTo>
                      <a:pt x="96" y="283"/>
                      <a:pt x="1" y="1326"/>
                      <a:pt x="709" y="1699"/>
                    </a:cubicBezTo>
                    <a:cubicBezTo>
                      <a:pt x="844" y="1772"/>
                      <a:pt x="989" y="1807"/>
                      <a:pt x="1132" y="1807"/>
                    </a:cubicBezTo>
                    <a:cubicBezTo>
                      <a:pt x="1457" y="1807"/>
                      <a:pt x="1772" y="1628"/>
                      <a:pt x="1924" y="1316"/>
                    </a:cubicBezTo>
                    <a:cubicBezTo>
                      <a:pt x="2252" y="695"/>
                      <a:pt x="1777" y="0"/>
                      <a:pt x="1138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20"/>
              <p:cNvSpPr/>
              <p:nvPr/>
            </p:nvSpPr>
            <p:spPr>
              <a:xfrm>
                <a:off x="9306750" y="1007456"/>
                <a:ext cx="26588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6" extrusionOk="0">
                    <a:moveTo>
                      <a:pt x="183" y="0"/>
                    </a:moveTo>
                    <a:cubicBezTo>
                      <a:pt x="119" y="0"/>
                      <a:pt x="57" y="13"/>
                      <a:pt x="0" y="41"/>
                    </a:cubicBezTo>
                    <a:cubicBezTo>
                      <a:pt x="48" y="280"/>
                      <a:pt x="268" y="289"/>
                      <a:pt x="431" y="366"/>
                    </a:cubicBezTo>
                    <a:cubicBezTo>
                      <a:pt x="482" y="386"/>
                      <a:pt x="536" y="415"/>
                      <a:pt x="587" y="415"/>
                    </a:cubicBezTo>
                    <a:cubicBezTo>
                      <a:pt x="631" y="415"/>
                      <a:pt x="673" y="394"/>
                      <a:pt x="708" y="328"/>
                    </a:cubicBezTo>
                    <a:cubicBezTo>
                      <a:pt x="606" y="131"/>
                      <a:pt x="387" y="0"/>
                      <a:pt x="183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20"/>
              <p:cNvSpPr/>
              <p:nvPr/>
            </p:nvSpPr>
            <p:spPr>
              <a:xfrm>
                <a:off x="9351600" y="984919"/>
                <a:ext cx="1582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422" h="578" extrusionOk="0">
                    <a:moveTo>
                      <a:pt x="421" y="0"/>
                    </a:moveTo>
                    <a:cubicBezTo>
                      <a:pt x="182" y="10"/>
                      <a:pt x="0" y="287"/>
                      <a:pt x="29" y="575"/>
                    </a:cubicBezTo>
                    <a:cubicBezTo>
                      <a:pt x="45" y="576"/>
                      <a:pt x="61" y="577"/>
                      <a:pt x="76" y="577"/>
                    </a:cubicBezTo>
                    <a:cubicBezTo>
                      <a:pt x="285" y="577"/>
                      <a:pt x="395" y="393"/>
                      <a:pt x="421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20"/>
              <p:cNvSpPr/>
              <p:nvPr/>
            </p:nvSpPr>
            <p:spPr>
              <a:xfrm>
                <a:off x="9362738" y="1030819"/>
                <a:ext cx="22988" cy="13388"/>
              </a:xfrm>
              <a:custGeom>
                <a:avLst/>
                <a:gdLst/>
                <a:ahLst/>
                <a:cxnLst/>
                <a:rect l="l" t="t" r="r" b="b"/>
                <a:pathLst>
                  <a:path w="613" h="357" extrusionOk="0">
                    <a:moveTo>
                      <a:pt x="188" y="0"/>
                    </a:moveTo>
                    <a:cubicBezTo>
                      <a:pt x="133" y="0"/>
                      <a:pt x="71" y="52"/>
                      <a:pt x="0" y="87"/>
                    </a:cubicBezTo>
                    <a:cubicBezTo>
                      <a:pt x="167" y="273"/>
                      <a:pt x="295" y="356"/>
                      <a:pt x="421" y="356"/>
                    </a:cubicBezTo>
                    <a:cubicBezTo>
                      <a:pt x="484" y="356"/>
                      <a:pt x="546" y="336"/>
                      <a:pt x="613" y="298"/>
                    </a:cubicBezTo>
                    <a:cubicBezTo>
                      <a:pt x="546" y="126"/>
                      <a:pt x="392" y="1"/>
                      <a:pt x="201" y="1"/>
                    </a:cubicBezTo>
                    <a:cubicBezTo>
                      <a:pt x="197" y="1"/>
                      <a:pt x="192" y="0"/>
                      <a:pt x="188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20"/>
              <p:cNvSpPr/>
              <p:nvPr/>
            </p:nvSpPr>
            <p:spPr>
              <a:xfrm>
                <a:off x="9326813" y="1041956"/>
                <a:ext cx="15488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80" extrusionOk="0">
                    <a:moveTo>
                      <a:pt x="412" y="1"/>
                    </a:moveTo>
                    <a:lnTo>
                      <a:pt x="412" y="1"/>
                    </a:lnTo>
                    <a:cubicBezTo>
                      <a:pt x="326" y="11"/>
                      <a:pt x="240" y="1"/>
                      <a:pt x="221" y="30"/>
                    </a:cubicBezTo>
                    <a:cubicBezTo>
                      <a:pt x="116" y="154"/>
                      <a:pt x="1" y="288"/>
                      <a:pt x="49" y="479"/>
                    </a:cubicBezTo>
                    <a:cubicBezTo>
                      <a:pt x="259" y="479"/>
                      <a:pt x="326" y="384"/>
                      <a:pt x="412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20"/>
              <p:cNvSpPr/>
              <p:nvPr/>
            </p:nvSpPr>
            <p:spPr>
              <a:xfrm>
                <a:off x="8396250" y="1692619"/>
                <a:ext cx="17963" cy="28763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67" extrusionOk="0">
                    <a:moveTo>
                      <a:pt x="354" y="1"/>
                    </a:moveTo>
                    <a:lnTo>
                      <a:pt x="354" y="1"/>
                    </a:lnTo>
                    <a:cubicBezTo>
                      <a:pt x="115" y="49"/>
                      <a:pt x="0" y="393"/>
                      <a:pt x="144" y="766"/>
                    </a:cubicBezTo>
                    <a:cubicBezTo>
                      <a:pt x="220" y="690"/>
                      <a:pt x="306" y="642"/>
                      <a:pt x="326" y="575"/>
                    </a:cubicBezTo>
                    <a:cubicBezTo>
                      <a:pt x="364" y="393"/>
                      <a:pt x="479" y="202"/>
                      <a:pt x="354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20"/>
              <p:cNvSpPr/>
              <p:nvPr/>
            </p:nvSpPr>
            <p:spPr>
              <a:xfrm>
                <a:off x="8229338" y="1739494"/>
                <a:ext cx="26963" cy="11738"/>
              </a:xfrm>
              <a:custGeom>
                <a:avLst/>
                <a:gdLst/>
                <a:ahLst/>
                <a:cxnLst/>
                <a:rect l="l" t="t" r="r" b="b"/>
                <a:pathLst>
                  <a:path w="719" h="313" extrusionOk="0">
                    <a:moveTo>
                      <a:pt x="501" y="1"/>
                    </a:moveTo>
                    <a:cubicBezTo>
                      <a:pt x="410" y="1"/>
                      <a:pt x="313" y="33"/>
                      <a:pt x="221" y="33"/>
                    </a:cubicBezTo>
                    <a:cubicBezTo>
                      <a:pt x="116" y="43"/>
                      <a:pt x="1" y="62"/>
                      <a:pt x="20" y="234"/>
                    </a:cubicBezTo>
                    <a:cubicBezTo>
                      <a:pt x="128" y="286"/>
                      <a:pt x="232" y="312"/>
                      <a:pt x="328" y="312"/>
                    </a:cubicBezTo>
                    <a:cubicBezTo>
                      <a:pt x="480" y="312"/>
                      <a:pt x="613" y="248"/>
                      <a:pt x="719" y="119"/>
                    </a:cubicBezTo>
                    <a:cubicBezTo>
                      <a:pt x="656" y="26"/>
                      <a:pt x="581" y="1"/>
                      <a:pt x="501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20"/>
              <p:cNvSpPr/>
              <p:nvPr/>
            </p:nvSpPr>
            <p:spPr>
              <a:xfrm>
                <a:off x="8254838" y="1696219"/>
                <a:ext cx="16913" cy="26963"/>
              </a:xfrm>
              <a:custGeom>
                <a:avLst/>
                <a:gdLst/>
                <a:ahLst/>
                <a:cxnLst/>
                <a:rect l="l" t="t" r="r" b="b"/>
                <a:pathLst>
                  <a:path w="451" h="719" extrusionOk="0">
                    <a:moveTo>
                      <a:pt x="192" y="1"/>
                    </a:moveTo>
                    <a:cubicBezTo>
                      <a:pt x="0" y="154"/>
                      <a:pt x="115" y="345"/>
                      <a:pt x="125" y="527"/>
                    </a:cubicBezTo>
                    <a:cubicBezTo>
                      <a:pt x="134" y="627"/>
                      <a:pt x="169" y="719"/>
                      <a:pt x="297" y="719"/>
                    </a:cubicBezTo>
                    <a:cubicBezTo>
                      <a:pt x="303" y="719"/>
                      <a:pt x="310" y="719"/>
                      <a:pt x="316" y="718"/>
                    </a:cubicBezTo>
                    <a:cubicBezTo>
                      <a:pt x="450" y="479"/>
                      <a:pt x="402" y="182"/>
                      <a:pt x="192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20"/>
              <p:cNvSpPr/>
              <p:nvPr/>
            </p:nvSpPr>
            <p:spPr>
              <a:xfrm>
                <a:off x="8264513" y="1756144"/>
                <a:ext cx="15488" cy="25163"/>
              </a:xfrm>
              <a:custGeom>
                <a:avLst/>
                <a:gdLst/>
                <a:ahLst/>
                <a:cxnLst/>
                <a:rect l="l" t="t" r="r" b="b"/>
                <a:pathLst>
                  <a:path w="413" h="671" extrusionOk="0">
                    <a:moveTo>
                      <a:pt x="213" y="0"/>
                    </a:moveTo>
                    <a:cubicBezTo>
                      <a:pt x="94" y="0"/>
                      <a:pt x="68" y="91"/>
                      <a:pt x="77" y="183"/>
                    </a:cubicBezTo>
                    <a:cubicBezTo>
                      <a:pt x="77" y="355"/>
                      <a:pt x="1" y="546"/>
                      <a:pt x="192" y="671"/>
                    </a:cubicBezTo>
                    <a:cubicBezTo>
                      <a:pt x="393" y="498"/>
                      <a:pt x="412" y="192"/>
                      <a:pt x="231" y="1"/>
                    </a:cubicBezTo>
                    <a:cubicBezTo>
                      <a:pt x="224" y="0"/>
                      <a:pt x="218" y="0"/>
                      <a:pt x="213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20"/>
              <p:cNvSpPr/>
              <p:nvPr/>
            </p:nvSpPr>
            <p:spPr>
              <a:xfrm>
                <a:off x="8357850" y="1718944"/>
                <a:ext cx="24413" cy="12938"/>
              </a:xfrm>
              <a:custGeom>
                <a:avLst/>
                <a:gdLst/>
                <a:ahLst/>
                <a:cxnLst/>
                <a:rect l="l" t="t" r="r" b="b"/>
                <a:pathLst>
                  <a:path w="651" h="345" extrusionOk="0">
                    <a:moveTo>
                      <a:pt x="159" y="0"/>
                    </a:moveTo>
                    <a:cubicBezTo>
                      <a:pt x="106" y="0"/>
                      <a:pt x="53" y="6"/>
                      <a:pt x="0" y="17"/>
                    </a:cubicBezTo>
                    <a:cubicBezTo>
                      <a:pt x="115" y="246"/>
                      <a:pt x="239" y="323"/>
                      <a:pt x="431" y="342"/>
                    </a:cubicBezTo>
                    <a:cubicBezTo>
                      <a:pt x="446" y="344"/>
                      <a:pt x="461" y="345"/>
                      <a:pt x="477" y="345"/>
                    </a:cubicBezTo>
                    <a:cubicBezTo>
                      <a:pt x="555" y="345"/>
                      <a:pt x="627" y="316"/>
                      <a:pt x="651" y="179"/>
                    </a:cubicBezTo>
                    <a:cubicBezTo>
                      <a:pt x="511" y="61"/>
                      <a:pt x="337" y="0"/>
                      <a:pt x="159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20"/>
              <p:cNvSpPr/>
              <p:nvPr/>
            </p:nvSpPr>
            <p:spPr>
              <a:xfrm>
                <a:off x="8284275" y="1727456"/>
                <a:ext cx="24450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652" h="304" extrusionOk="0">
                    <a:moveTo>
                      <a:pt x="366" y="0"/>
                    </a:moveTo>
                    <a:cubicBezTo>
                      <a:pt x="219" y="0"/>
                      <a:pt x="74" y="78"/>
                      <a:pt x="0" y="220"/>
                    </a:cubicBezTo>
                    <a:cubicBezTo>
                      <a:pt x="82" y="276"/>
                      <a:pt x="176" y="303"/>
                      <a:pt x="269" y="303"/>
                    </a:cubicBezTo>
                    <a:cubicBezTo>
                      <a:pt x="414" y="303"/>
                      <a:pt x="558" y="238"/>
                      <a:pt x="651" y="115"/>
                    </a:cubicBezTo>
                    <a:cubicBezTo>
                      <a:pt x="569" y="37"/>
                      <a:pt x="467" y="0"/>
                      <a:pt x="366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20"/>
              <p:cNvSpPr/>
              <p:nvPr/>
            </p:nvSpPr>
            <p:spPr>
              <a:xfrm>
                <a:off x="8385825" y="1744294"/>
                <a:ext cx="15488" cy="21938"/>
              </a:xfrm>
              <a:custGeom>
                <a:avLst/>
                <a:gdLst/>
                <a:ahLst/>
                <a:cxnLst/>
                <a:rect l="l" t="t" r="r" b="b"/>
                <a:pathLst>
                  <a:path w="413" h="585" extrusionOk="0">
                    <a:moveTo>
                      <a:pt x="221" y="1"/>
                    </a:moveTo>
                    <a:cubicBezTo>
                      <a:pt x="68" y="154"/>
                      <a:pt x="1" y="374"/>
                      <a:pt x="39" y="585"/>
                    </a:cubicBezTo>
                    <a:cubicBezTo>
                      <a:pt x="202" y="575"/>
                      <a:pt x="336" y="451"/>
                      <a:pt x="355" y="288"/>
                    </a:cubicBezTo>
                    <a:cubicBezTo>
                      <a:pt x="374" y="173"/>
                      <a:pt x="412" y="49"/>
                      <a:pt x="221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20"/>
              <p:cNvSpPr/>
              <p:nvPr/>
            </p:nvSpPr>
            <p:spPr>
              <a:xfrm>
                <a:off x="8412750" y="1727456"/>
                <a:ext cx="21938" cy="11213"/>
              </a:xfrm>
              <a:custGeom>
                <a:avLst/>
                <a:gdLst/>
                <a:ahLst/>
                <a:cxnLst/>
                <a:rect l="l" t="t" r="r" b="b"/>
                <a:pathLst>
                  <a:path w="585" h="299" extrusionOk="0">
                    <a:moveTo>
                      <a:pt x="222" y="1"/>
                    </a:moveTo>
                    <a:cubicBezTo>
                      <a:pt x="152" y="1"/>
                      <a:pt x="79" y="20"/>
                      <a:pt x="0" y="77"/>
                    </a:cubicBezTo>
                    <a:cubicBezTo>
                      <a:pt x="85" y="231"/>
                      <a:pt x="183" y="298"/>
                      <a:pt x="308" y="298"/>
                    </a:cubicBezTo>
                    <a:cubicBezTo>
                      <a:pt x="338" y="298"/>
                      <a:pt x="369" y="295"/>
                      <a:pt x="402" y="287"/>
                    </a:cubicBezTo>
                    <a:cubicBezTo>
                      <a:pt x="508" y="268"/>
                      <a:pt x="584" y="220"/>
                      <a:pt x="527" y="77"/>
                    </a:cubicBezTo>
                    <a:cubicBezTo>
                      <a:pt x="428" y="48"/>
                      <a:pt x="329" y="1"/>
                      <a:pt x="222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20"/>
              <p:cNvSpPr/>
              <p:nvPr/>
            </p:nvSpPr>
            <p:spPr>
              <a:xfrm>
                <a:off x="8635275" y="1236281"/>
                <a:ext cx="27300" cy="13988"/>
              </a:xfrm>
              <a:custGeom>
                <a:avLst/>
                <a:gdLst/>
                <a:ahLst/>
                <a:cxnLst/>
                <a:rect l="l" t="t" r="r" b="b"/>
                <a:pathLst>
                  <a:path w="728" h="373" extrusionOk="0">
                    <a:moveTo>
                      <a:pt x="142" y="1"/>
                    </a:moveTo>
                    <a:cubicBezTo>
                      <a:pt x="95" y="1"/>
                      <a:pt x="48" y="6"/>
                      <a:pt x="0" y="16"/>
                    </a:cubicBezTo>
                    <a:cubicBezTo>
                      <a:pt x="38" y="217"/>
                      <a:pt x="230" y="236"/>
                      <a:pt x="364" y="293"/>
                    </a:cubicBezTo>
                    <a:cubicBezTo>
                      <a:pt x="437" y="318"/>
                      <a:pt x="514" y="373"/>
                      <a:pt x="592" y="373"/>
                    </a:cubicBezTo>
                    <a:cubicBezTo>
                      <a:pt x="637" y="373"/>
                      <a:pt x="682" y="355"/>
                      <a:pt x="727" y="303"/>
                    </a:cubicBezTo>
                    <a:cubicBezTo>
                      <a:pt x="585" y="112"/>
                      <a:pt x="370" y="1"/>
                      <a:pt x="142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20"/>
              <p:cNvSpPr/>
              <p:nvPr/>
            </p:nvSpPr>
            <p:spPr>
              <a:xfrm>
                <a:off x="9078113" y="1477819"/>
                <a:ext cx="26963" cy="12263"/>
              </a:xfrm>
              <a:custGeom>
                <a:avLst/>
                <a:gdLst/>
                <a:ahLst/>
                <a:cxnLst/>
                <a:rect l="l" t="t" r="r" b="b"/>
                <a:pathLst>
                  <a:path w="719" h="327" extrusionOk="0">
                    <a:moveTo>
                      <a:pt x="143" y="1"/>
                    </a:moveTo>
                    <a:cubicBezTo>
                      <a:pt x="96" y="1"/>
                      <a:pt x="48" y="6"/>
                      <a:pt x="1" y="15"/>
                    </a:cubicBezTo>
                    <a:cubicBezTo>
                      <a:pt x="78" y="193"/>
                      <a:pt x="323" y="327"/>
                      <a:pt x="556" y="327"/>
                    </a:cubicBezTo>
                    <a:cubicBezTo>
                      <a:pt x="612" y="327"/>
                      <a:pt x="667" y="319"/>
                      <a:pt x="719" y="302"/>
                    </a:cubicBezTo>
                    <a:cubicBezTo>
                      <a:pt x="584" y="112"/>
                      <a:pt x="370" y="1"/>
                      <a:pt x="143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20"/>
              <p:cNvSpPr/>
              <p:nvPr/>
            </p:nvSpPr>
            <p:spPr>
              <a:xfrm>
                <a:off x="9013163" y="1347956"/>
                <a:ext cx="126375" cy="63713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1699" extrusionOk="0">
                    <a:moveTo>
                      <a:pt x="93" y="0"/>
                    </a:moveTo>
                    <a:cubicBezTo>
                      <a:pt x="62" y="0"/>
                      <a:pt x="31" y="2"/>
                      <a:pt x="1" y="4"/>
                    </a:cubicBezTo>
                    <a:cubicBezTo>
                      <a:pt x="58" y="100"/>
                      <a:pt x="68" y="129"/>
                      <a:pt x="77" y="129"/>
                    </a:cubicBezTo>
                    <a:cubicBezTo>
                      <a:pt x="115" y="148"/>
                      <a:pt x="144" y="167"/>
                      <a:pt x="182" y="177"/>
                    </a:cubicBezTo>
                    <a:cubicBezTo>
                      <a:pt x="1235" y="502"/>
                      <a:pt x="2183" y="1038"/>
                      <a:pt x="3120" y="1603"/>
                    </a:cubicBezTo>
                    <a:cubicBezTo>
                      <a:pt x="3207" y="1641"/>
                      <a:pt x="3283" y="1670"/>
                      <a:pt x="3369" y="1698"/>
                    </a:cubicBezTo>
                    <a:cubicBezTo>
                      <a:pt x="3302" y="1469"/>
                      <a:pt x="3274" y="1430"/>
                      <a:pt x="3063" y="1287"/>
                    </a:cubicBezTo>
                    <a:cubicBezTo>
                      <a:pt x="2470" y="875"/>
                      <a:pt x="1809" y="579"/>
                      <a:pt x="1139" y="282"/>
                    </a:cubicBezTo>
                    <a:cubicBezTo>
                      <a:pt x="871" y="177"/>
                      <a:pt x="594" y="91"/>
                      <a:pt x="316" y="14"/>
                    </a:cubicBezTo>
                    <a:cubicBezTo>
                      <a:pt x="242" y="7"/>
                      <a:pt x="167" y="0"/>
                      <a:pt x="93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20"/>
              <p:cNvSpPr/>
              <p:nvPr/>
            </p:nvSpPr>
            <p:spPr>
              <a:xfrm>
                <a:off x="9040425" y="1175831"/>
                <a:ext cx="20138" cy="309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824" extrusionOk="0">
                    <a:moveTo>
                      <a:pt x="39" y="1"/>
                    </a:moveTo>
                    <a:cubicBezTo>
                      <a:pt x="20" y="39"/>
                      <a:pt x="1" y="68"/>
                      <a:pt x="10" y="96"/>
                    </a:cubicBezTo>
                    <a:cubicBezTo>
                      <a:pt x="49" y="288"/>
                      <a:pt x="97" y="479"/>
                      <a:pt x="154" y="671"/>
                    </a:cubicBezTo>
                    <a:cubicBezTo>
                      <a:pt x="173" y="728"/>
                      <a:pt x="259" y="776"/>
                      <a:pt x="326" y="824"/>
                    </a:cubicBezTo>
                    <a:cubicBezTo>
                      <a:pt x="537" y="441"/>
                      <a:pt x="393" y="58"/>
                      <a:pt x="39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20"/>
              <p:cNvSpPr/>
              <p:nvPr/>
            </p:nvSpPr>
            <p:spPr>
              <a:xfrm>
                <a:off x="9224925" y="1194206"/>
                <a:ext cx="17250" cy="26888"/>
              </a:xfrm>
              <a:custGeom>
                <a:avLst/>
                <a:gdLst/>
                <a:ahLst/>
                <a:cxnLst/>
                <a:rect l="l" t="t" r="r" b="b"/>
                <a:pathLst>
                  <a:path w="460" h="717" extrusionOk="0">
                    <a:moveTo>
                      <a:pt x="265" y="1"/>
                    </a:moveTo>
                    <a:cubicBezTo>
                      <a:pt x="236" y="1"/>
                      <a:pt x="203" y="9"/>
                      <a:pt x="163" y="27"/>
                    </a:cubicBezTo>
                    <a:cubicBezTo>
                      <a:pt x="201" y="238"/>
                      <a:pt x="0" y="477"/>
                      <a:pt x="230" y="717"/>
                    </a:cubicBezTo>
                    <a:cubicBezTo>
                      <a:pt x="459" y="525"/>
                      <a:pt x="450" y="334"/>
                      <a:pt x="402" y="133"/>
                    </a:cubicBezTo>
                    <a:cubicBezTo>
                      <a:pt x="381" y="57"/>
                      <a:pt x="340" y="1"/>
                      <a:pt x="265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20"/>
              <p:cNvSpPr/>
              <p:nvPr/>
            </p:nvSpPr>
            <p:spPr>
              <a:xfrm>
                <a:off x="9215588" y="1092844"/>
                <a:ext cx="12938" cy="1807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482" extrusionOk="0">
                    <a:moveTo>
                      <a:pt x="134" y="0"/>
                    </a:moveTo>
                    <a:cubicBezTo>
                      <a:pt x="98" y="0"/>
                      <a:pt x="55" y="12"/>
                      <a:pt x="0" y="41"/>
                    </a:cubicBezTo>
                    <a:cubicBezTo>
                      <a:pt x="29" y="185"/>
                      <a:pt x="48" y="328"/>
                      <a:pt x="77" y="481"/>
                    </a:cubicBezTo>
                    <a:cubicBezTo>
                      <a:pt x="287" y="386"/>
                      <a:pt x="345" y="300"/>
                      <a:pt x="287" y="147"/>
                    </a:cubicBezTo>
                    <a:cubicBezTo>
                      <a:pt x="254" y="66"/>
                      <a:pt x="216" y="0"/>
                      <a:pt x="134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3"/>
          <p:cNvSpPr/>
          <p:nvPr/>
        </p:nvSpPr>
        <p:spPr>
          <a:xfrm>
            <a:off x="720000" y="539550"/>
            <a:ext cx="7704000" cy="40644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62;p3"/>
          <p:cNvSpPr/>
          <p:nvPr/>
        </p:nvSpPr>
        <p:spPr>
          <a:xfrm>
            <a:off x="920109" y="745800"/>
            <a:ext cx="3651900" cy="36519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63;p3"/>
          <p:cNvSpPr/>
          <p:nvPr/>
        </p:nvSpPr>
        <p:spPr>
          <a:xfrm>
            <a:off x="643800" y="463800"/>
            <a:ext cx="1109700" cy="11097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64;p3"/>
          <p:cNvSpPr txBox="1">
            <a:spLocks noGrp="1"/>
          </p:cNvSpPr>
          <p:nvPr>
            <p:ph type="title"/>
          </p:nvPr>
        </p:nvSpPr>
        <p:spPr>
          <a:xfrm>
            <a:off x="4748225" y="1950175"/>
            <a:ext cx="3505200" cy="150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5" name="Google Shape;65;p3"/>
          <p:cNvSpPr/>
          <p:nvPr/>
        </p:nvSpPr>
        <p:spPr>
          <a:xfrm>
            <a:off x="558208" y="387600"/>
            <a:ext cx="1109700" cy="11097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66;p3"/>
          <p:cNvSpPr txBox="1">
            <a:spLocks noGrp="1"/>
          </p:cNvSpPr>
          <p:nvPr>
            <p:ph type="title" idx="2" hasCustomPrompt="1"/>
          </p:nvPr>
        </p:nvSpPr>
        <p:spPr>
          <a:xfrm>
            <a:off x="643800" y="463800"/>
            <a:ext cx="1024200" cy="103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 sz="3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5">
    <p:bg>
      <p:bgPr>
        <a:solidFill>
          <a:schemeClr val="accent2"/>
        </a:solidFill>
        <a:effectLst/>
      </p:bgPr>
    </p:bg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p21"/>
          <p:cNvSpPr/>
          <p:nvPr/>
        </p:nvSpPr>
        <p:spPr>
          <a:xfrm>
            <a:off x="1671988" y="3842467"/>
            <a:ext cx="583198" cy="583198"/>
          </a:xfrm>
          <a:custGeom>
            <a:avLst/>
            <a:gdLst/>
            <a:ahLst/>
            <a:cxnLst/>
            <a:rect l="l" t="t" r="r" b="b"/>
            <a:pathLst>
              <a:path w="16116" h="16116" extrusionOk="0">
                <a:moveTo>
                  <a:pt x="8058" y="1"/>
                </a:moveTo>
                <a:cubicBezTo>
                  <a:pt x="3611" y="1"/>
                  <a:pt x="1" y="3610"/>
                  <a:pt x="1" y="8058"/>
                </a:cubicBezTo>
                <a:cubicBezTo>
                  <a:pt x="1" y="12506"/>
                  <a:pt x="3611" y="16116"/>
                  <a:pt x="8058" y="16116"/>
                </a:cubicBezTo>
                <a:cubicBezTo>
                  <a:pt x="12506" y="16116"/>
                  <a:pt x="16116" y="12506"/>
                  <a:pt x="16116" y="8058"/>
                </a:cubicBezTo>
                <a:cubicBezTo>
                  <a:pt x="16116" y="3610"/>
                  <a:pt x="12506" y="1"/>
                  <a:pt x="8058" y="1"/>
                </a:cubicBezTo>
                <a:close/>
              </a:path>
            </a:pathLst>
          </a:custGeom>
          <a:solidFill>
            <a:srgbClr val="50897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9" name="Google Shape;559;p21"/>
          <p:cNvSpPr/>
          <p:nvPr/>
        </p:nvSpPr>
        <p:spPr>
          <a:xfrm>
            <a:off x="1649081" y="3787896"/>
            <a:ext cx="597962" cy="591376"/>
          </a:xfrm>
          <a:custGeom>
            <a:avLst/>
            <a:gdLst/>
            <a:ahLst/>
            <a:cxnLst/>
            <a:rect l="l" t="t" r="r" b="b"/>
            <a:pathLst>
              <a:path w="16524" h="16342" extrusionOk="0">
                <a:moveTo>
                  <a:pt x="8217" y="573"/>
                </a:moveTo>
                <a:cubicBezTo>
                  <a:pt x="12377" y="573"/>
                  <a:pt x="15815" y="3976"/>
                  <a:pt x="15868" y="8213"/>
                </a:cubicBezTo>
                <a:cubicBezTo>
                  <a:pt x="15911" y="12503"/>
                  <a:pt x="12377" y="15948"/>
                  <a:pt x="8185" y="15948"/>
                </a:cubicBezTo>
                <a:cubicBezTo>
                  <a:pt x="8178" y="15948"/>
                  <a:pt x="8172" y="15948"/>
                  <a:pt x="8165" y="15948"/>
                </a:cubicBezTo>
                <a:cubicBezTo>
                  <a:pt x="8127" y="15948"/>
                  <a:pt x="8088" y="15949"/>
                  <a:pt x="8050" y="15949"/>
                </a:cubicBezTo>
                <a:cubicBezTo>
                  <a:pt x="3954" y="15949"/>
                  <a:pt x="526" y="12536"/>
                  <a:pt x="473" y="8384"/>
                </a:cubicBezTo>
                <a:cubicBezTo>
                  <a:pt x="408" y="4119"/>
                  <a:pt x="3825" y="606"/>
                  <a:pt x="8101" y="574"/>
                </a:cubicBezTo>
                <a:cubicBezTo>
                  <a:pt x="8140" y="573"/>
                  <a:pt x="8179" y="573"/>
                  <a:pt x="8217" y="573"/>
                </a:cubicBezTo>
                <a:close/>
                <a:moveTo>
                  <a:pt x="8143" y="0"/>
                </a:moveTo>
                <a:cubicBezTo>
                  <a:pt x="3688" y="0"/>
                  <a:pt x="55" y="3640"/>
                  <a:pt x="97" y="8127"/>
                </a:cubicBezTo>
                <a:cubicBezTo>
                  <a:pt x="0" y="12510"/>
                  <a:pt x="3449" y="16173"/>
                  <a:pt x="7832" y="16334"/>
                </a:cubicBezTo>
                <a:cubicBezTo>
                  <a:pt x="7948" y="16339"/>
                  <a:pt x="8064" y="16342"/>
                  <a:pt x="8179" y="16342"/>
                </a:cubicBezTo>
                <a:cubicBezTo>
                  <a:pt x="12392" y="16342"/>
                  <a:pt x="15971" y="13118"/>
                  <a:pt x="16190" y="8642"/>
                </a:cubicBezTo>
                <a:cubicBezTo>
                  <a:pt x="16523" y="4066"/>
                  <a:pt x="12989" y="144"/>
                  <a:pt x="8412" y="5"/>
                </a:cubicBezTo>
                <a:cubicBezTo>
                  <a:pt x="8322" y="2"/>
                  <a:pt x="8232" y="0"/>
                  <a:pt x="8143" y="0"/>
                </a:cubicBezTo>
                <a:close/>
              </a:path>
            </a:pathLst>
          </a:custGeom>
          <a:solidFill>
            <a:srgbClr val="2E2B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0" name="Google Shape;560;p21"/>
          <p:cNvGrpSpPr/>
          <p:nvPr/>
        </p:nvGrpSpPr>
        <p:grpSpPr>
          <a:xfrm>
            <a:off x="1638100" y="1733822"/>
            <a:ext cx="1489405" cy="1478911"/>
            <a:chOff x="1353694" y="1463588"/>
            <a:chExt cx="1543425" cy="1532550"/>
          </a:xfrm>
        </p:grpSpPr>
        <p:sp>
          <p:nvSpPr>
            <p:cNvPr id="561" name="Google Shape;561;p21"/>
            <p:cNvSpPr/>
            <p:nvPr/>
          </p:nvSpPr>
          <p:spPr>
            <a:xfrm>
              <a:off x="2028506" y="2160600"/>
              <a:ext cx="235313" cy="232575"/>
            </a:xfrm>
            <a:custGeom>
              <a:avLst/>
              <a:gdLst/>
              <a:ahLst/>
              <a:cxnLst/>
              <a:rect l="l" t="t" r="r" b="b"/>
              <a:pathLst>
                <a:path w="6275" h="6202" extrusionOk="0">
                  <a:moveTo>
                    <a:pt x="3675" y="1922"/>
                  </a:moveTo>
                  <a:lnTo>
                    <a:pt x="3685" y="1933"/>
                  </a:lnTo>
                  <a:lnTo>
                    <a:pt x="3675" y="1933"/>
                  </a:lnTo>
                  <a:lnTo>
                    <a:pt x="3675" y="1922"/>
                  </a:lnTo>
                  <a:close/>
                  <a:moveTo>
                    <a:pt x="6092" y="2287"/>
                  </a:moveTo>
                  <a:cubicBezTo>
                    <a:pt x="6092" y="2330"/>
                    <a:pt x="6103" y="2363"/>
                    <a:pt x="6092" y="2406"/>
                  </a:cubicBezTo>
                  <a:lnTo>
                    <a:pt x="6092" y="2395"/>
                  </a:lnTo>
                  <a:lnTo>
                    <a:pt x="6092" y="2287"/>
                  </a:lnTo>
                  <a:close/>
                  <a:moveTo>
                    <a:pt x="4158" y="2438"/>
                  </a:moveTo>
                  <a:cubicBezTo>
                    <a:pt x="4169" y="2491"/>
                    <a:pt x="4158" y="2524"/>
                    <a:pt x="4126" y="2524"/>
                  </a:cubicBezTo>
                  <a:cubicBezTo>
                    <a:pt x="4136" y="2491"/>
                    <a:pt x="4147" y="2459"/>
                    <a:pt x="4158" y="2438"/>
                  </a:cubicBezTo>
                  <a:close/>
                  <a:moveTo>
                    <a:pt x="3030" y="3834"/>
                  </a:moveTo>
                  <a:lnTo>
                    <a:pt x="3051" y="3845"/>
                  </a:lnTo>
                  <a:cubicBezTo>
                    <a:pt x="3051" y="3856"/>
                    <a:pt x="3051" y="3856"/>
                    <a:pt x="3041" y="3867"/>
                  </a:cubicBezTo>
                  <a:cubicBezTo>
                    <a:pt x="3041" y="3856"/>
                    <a:pt x="3030" y="3845"/>
                    <a:pt x="3030" y="3834"/>
                  </a:cubicBezTo>
                  <a:close/>
                  <a:moveTo>
                    <a:pt x="5017" y="4457"/>
                  </a:moveTo>
                  <a:cubicBezTo>
                    <a:pt x="5028" y="4479"/>
                    <a:pt x="5050" y="4500"/>
                    <a:pt x="5071" y="4511"/>
                  </a:cubicBezTo>
                  <a:lnTo>
                    <a:pt x="5007" y="4511"/>
                  </a:lnTo>
                  <a:cubicBezTo>
                    <a:pt x="5017" y="4490"/>
                    <a:pt x="5017" y="4479"/>
                    <a:pt x="5017" y="4457"/>
                  </a:cubicBezTo>
                  <a:close/>
                  <a:moveTo>
                    <a:pt x="4351" y="4511"/>
                  </a:moveTo>
                  <a:lnTo>
                    <a:pt x="4330" y="4533"/>
                  </a:lnTo>
                  <a:cubicBezTo>
                    <a:pt x="4330" y="4522"/>
                    <a:pt x="4341" y="4522"/>
                    <a:pt x="4351" y="4511"/>
                  </a:cubicBezTo>
                  <a:close/>
                  <a:moveTo>
                    <a:pt x="3245" y="4608"/>
                  </a:moveTo>
                  <a:lnTo>
                    <a:pt x="3213" y="4640"/>
                  </a:lnTo>
                  <a:cubicBezTo>
                    <a:pt x="3213" y="4629"/>
                    <a:pt x="3213" y="4619"/>
                    <a:pt x="3213" y="4608"/>
                  </a:cubicBezTo>
                  <a:close/>
                  <a:moveTo>
                    <a:pt x="3152" y="1"/>
                  </a:moveTo>
                  <a:cubicBezTo>
                    <a:pt x="2921" y="1"/>
                    <a:pt x="2689" y="36"/>
                    <a:pt x="2461" y="106"/>
                  </a:cubicBezTo>
                  <a:cubicBezTo>
                    <a:pt x="2439" y="106"/>
                    <a:pt x="2407" y="117"/>
                    <a:pt x="2375" y="128"/>
                  </a:cubicBezTo>
                  <a:cubicBezTo>
                    <a:pt x="2369" y="127"/>
                    <a:pt x="2363" y="127"/>
                    <a:pt x="2358" y="127"/>
                  </a:cubicBezTo>
                  <a:cubicBezTo>
                    <a:pt x="2280" y="127"/>
                    <a:pt x="2218" y="193"/>
                    <a:pt x="2138" y="203"/>
                  </a:cubicBezTo>
                  <a:cubicBezTo>
                    <a:pt x="1859" y="257"/>
                    <a:pt x="1590" y="386"/>
                    <a:pt x="1375" y="579"/>
                  </a:cubicBezTo>
                  <a:cubicBezTo>
                    <a:pt x="1343" y="579"/>
                    <a:pt x="1311" y="611"/>
                    <a:pt x="1311" y="644"/>
                  </a:cubicBezTo>
                  <a:cubicBezTo>
                    <a:pt x="1247" y="730"/>
                    <a:pt x="1085" y="697"/>
                    <a:pt x="1053" y="837"/>
                  </a:cubicBezTo>
                  <a:cubicBezTo>
                    <a:pt x="999" y="858"/>
                    <a:pt x="946" y="912"/>
                    <a:pt x="913" y="966"/>
                  </a:cubicBezTo>
                  <a:cubicBezTo>
                    <a:pt x="892" y="977"/>
                    <a:pt x="860" y="998"/>
                    <a:pt x="849" y="1030"/>
                  </a:cubicBezTo>
                  <a:cubicBezTo>
                    <a:pt x="774" y="1063"/>
                    <a:pt x="763" y="1149"/>
                    <a:pt x="720" y="1213"/>
                  </a:cubicBezTo>
                  <a:cubicBezTo>
                    <a:pt x="548" y="1320"/>
                    <a:pt x="548" y="1514"/>
                    <a:pt x="473" y="1664"/>
                  </a:cubicBezTo>
                  <a:cubicBezTo>
                    <a:pt x="355" y="1729"/>
                    <a:pt x="280" y="1858"/>
                    <a:pt x="290" y="1987"/>
                  </a:cubicBezTo>
                  <a:cubicBezTo>
                    <a:pt x="194" y="2115"/>
                    <a:pt x="140" y="2277"/>
                    <a:pt x="140" y="2438"/>
                  </a:cubicBezTo>
                  <a:cubicBezTo>
                    <a:pt x="65" y="2502"/>
                    <a:pt x="97" y="2599"/>
                    <a:pt x="86" y="2696"/>
                  </a:cubicBezTo>
                  <a:lnTo>
                    <a:pt x="86" y="2814"/>
                  </a:lnTo>
                  <a:cubicBezTo>
                    <a:pt x="0" y="3007"/>
                    <a:pt x="0" y="3211"/>
                    <a:pt x="86" y="3394"/>
                  </a:cubicBezTo>
                  <a:cubicBezTo>
                    <a:pt x="86" y="3501"/>
                    <a:pt x="97" y="3609"/>
                    <a:pt x="97" y="3705"/>
                  </a:cubicBezTo>
                  <a:cubicBezTo>
                    <a:pt x="140" y="3834"/>
                    <a:pt x="183" y="3963"/>
                    <a:pt x="226" y="4092"/>
                  </a:cubicBezTo>
                  <a:cubicBezTo>
                    <a:pt x="269" y="4275"/>
                    <a:pt x="344" y="4457"/>
                    <a:pt x="462" y="4608"/>
                  </a:cubicBezTo>
                  <a:cubicBezTo>
                    <a:pt x="516" y="4780"/>
                    <a:pt x="623" y="4941"/>
                    <a:pt x="774" y="5059"/>
                  </a:cubicBezTo>
                  <a:cubicBezTo>
                    <a:pt x="828" y="5188"/>
                    <a:pt x="924" y="5295"/>
                    <a:pt x="1042" y="5371"/>
                  </a:cubicBezTo>
                  <a:cubicBezTo>
                    <a:pt x="1161" y="5510"/>
                    <a:pt x="1311" y="5618"/>
                    <a:pt x="1483" y="5693"/>
                  </a:cubicBezTo>
                  <a:cubicBezTo>
                    <a:pt x="1612" y="5800"/>
                    <a:pt x="1762" y="5886"/>
                    <a:pt x="1934" y="5929"/>
                  </a:cubicBezTo>
                  <a:cubicBezTo>
                    <a:pt x="1988" y="5983"/>
                    <a:pt x="2052" y="6004"/>
                    <a:pt x="2127" y="6004"/>
                  </a:cubicBezTo>
                  <a:cubicBezTo>
                    <a:pt x="2192" y="6058"/>
                    <a:pt x="2289" y="6080"/>
                    <a:pt x="2375" y="6080"/>
                  </a:cubicBezTo>
                  <a:cubicBezTo>
                    <a:pt x="2455" y="6124"/>
                    <a:pt x="2543" y="6147"/>
                    <a:pt x="2632" y="6147"/>
                  </a:cubicBezTo>
                  <a:cubicBezTo>
                    <a:pt x="2650" y="6147"/>
                    <a:pt x="2668" y="6146"/>
                    <a:pt x="2686" y="6144"/>
                  </a:cubicBezTo>
                  <a:cubicBezTo>
                    <a:pt x="2826" y="6183"/>
                    <a:pt x="2968" y="6202"/>
                    <a:pt x="3110" y="6202"/>
                  </a:cubicBezTo>
                  <a:cubicBezTo>
                    <a:pt x="3242" y="6202"/>
                    <a:pt x="3374" y="6186"/>
                    <a:pt x="3503" y="6155"/>
                  </a:cubicBezTo>
                  <a:cubicBezTo>
                    <a:pt x="3535" y="6155"/>
                    <a:pt x="3567" y="6155"/>
                    <a:pt x="3599" y="6133"/>
                  </a:cubicBezTo>
                  <a:cubicBezTo>
                    <a:pt x="3618" y="6134"/>
                    <a:pt x="3636" y="6135"/>
                    <a:pt x="3654" y="6135"/>
                  </a:cubicBezTo>
                  <a:cubicBezTo>
                    <a:pt x="3816" y="6135"/>
                    <a:pt x="3968" y="6092"/>
                    <a:pt x="4094" y="6004"/>
                  </a:cubicBezTo>
                  <a:cubicBezTo>
                    <a:pt x="4103" y="6006"/>
                    <a:pt x="4113" y="6007"/>
                    <a:pt x="4122" y="6007"/>
                  </a:cubicBezTo>
                  <a:cubicBezTo>
                    <a:pt x="4206" y="6007"/>
                    <a:pt x="4258" y="5929"/>
                    <a:pt x="4338" y="5929"/>
                  </a:cubicBezTo>
                  <a:cubicBezTo>
                    <a:pt x="4342" y="5929"/>
                    <a:pt x="4347" y="5929"/>
                    <a:pt x="4351" y="5929"/>
                  </a:cubicBezTo>
                  <a:cubicBezTo>
                    <a:pt x="4491" y="5897"/>
                    <a:pt x="4609" y="5811"/>
                    <a:pt x="4684" y="5682"/>
                  </a:cubicBezTo>
                  <a:cubicBezTo>
                    <a:pt x="4691" y="5685"/>
                    <a:pt x="4697" y="5687"/>
                    <a:pt x="4703" y="5687"/>
                  </a:cubicBezTo>
                  <a:cubicBezTo>
                    <a:pt x="4718" y="5687"/>
                    <a:pt x="4731" y="5679"/>
                    <a:pt x="4738" y="5671"/>
                  </a:cubicBezTo>
                  <a:lnTo>
                    <a:pt x="4867" y="5618"/>
                  </a:lnTo>
                  <a:cubicBezTo>
                    <a:pt x="5093" y="5543"/>
                    <a:pt x="5286" y="5381"/>
                    <a:pt x="5393" y="5177"/>
                  </a:cubicBezTo>
                  <a:cubicBezTo>
                    <a:pt x="5447" y="5145"/>
                    <a:pt x="5490" y="5102"/>
                    <a:pt x="5512" y="5038"/>
                  </a:cubicBezTo>
                  <a:cubicBezTo>
                    <a:pt x="5651" y="4962"/>
                    <a:pt x="5684" y="4801"/>
                    <a:pt x="5769" y="4672"/>
                  </a:cubicBezTo>
                  <a:cubicBezTo>
                    <a:pt x="5877" y="4576"/>
                    <a:pt x="5952" y="4436"/>
                    <a:pt x="5963" y="4286"/>
                  </a:cubicBezTo>
                  <a:cubicBezTo>
                    <a:pt x="6006" y="4253"/>
                    <a:pt x="6027" y="4210"/>
                    <a:pt x="6027" y="4157"/>
                  </a:cubicBezTo>
                  <a:cubicBezTo>
                    <a:pt x="6103" y="4049"/>
                    <a:pt x="6145" y="3910"/>
                    <a:pt x="6145" y="3770"/>
                  </a:cubicBezTo>
                  <a:cubicBezTo>
                    <a:pt x="6145" y="3748"/>
                    <a:pt x="6145" y="3727"/>
                    <a:pt x="6145" y="3716"/>
                  </a:cubicBezTo>
                  <a:cubicBezTo>
                    <a:pt x="6274" y="3222"/>
                    <a:pt x="6264" y="2706"/>
                    <a:pt x="6103" y="2223"/>
                  </a:cubicBezTo>
                  <a:cubicBezTo>
                    <a:pt x="6092" y="2094"/>
                    <a:pt x="6049" y="1965"/>
                    <a:pt x="5963" y="1858"/>
                  </a:cubicBezTo>
                  <a:cubicBezTo>
                    <a:pt x="5898" y="1675"/>
                    <a:pt x="5791" y="1514"/>
                    <a:pt x="5651" y="1396"/>
                  </a:cubicBezTo>
                  <a:cubicBezTo>
                    <a:pt x="5630" y="1159"/>
                    <a:pt x="5469" y="1041"/>
                    <a:pt x="5318" y="901"/>
                  </a:cubicBezTo>
                  <a:cubicBezTo>
                    <a:pt x="5189" y="730"/>
                    <a:pt x="5017" y="601"/>
                    <a:pt x="4813" y="515"/>
                  </a:cubicBezTo>
                  <a:cubicBezTo>
                    <a:pt x="4684" y="343"/>
                    <a:pt x="4470" y="354"/>
                    <a:pt x="4298" y="268"/>
                  </a:cubicBezTo>
                  <a:cubicBezTo>
                    <a:pt x="4136" y="149"/>
                    <a:pt x="3932" y="74"/>
                    <a:pt x="3728" y="74"/>
                  </a:cubicBezTo>
                  <a:cubicBezTo>
                    <a:pt x="3538" y="25"/>
                    <a:pt x="3345" y="1"/>
                    <a:pt x="3152" y="1"/>
                  </a:cubicBezTo>
                  <a:close/>
                </a:path>
              </a:pathLst>
            </a:custGeom>
            <a:solidFill>
              <a:srgbClr val="679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1"/>
            <p:cNvSpPr/>
            <p:nvPr/>
          </p:nvSpPr>
          <p:spPr>
            <a:xfrm>
              <a:off x="1353694" y="1463588"/>
              <a:ext cx="1543425" cy="1532550"/>
            </a:xfrm>
            <a:custGeom>
              <a:avLst/>
              <a:gdLst/>
              <a:ahLst/>
              <a:cxnLst/>
              <a:rect l="l" t="t" r="r" b="b"/>
              <a:pathLst>
                <a:path w="41158" h="40868" extrusionOk="0">
                  <a:moveTo>
                    <a:pt x="20368" y="369"/>
                  </a:moveTo>
                  <a:cubicBezTo>
                    <a:pt x="20717" y="369"/>
                    <a:pt x="21067" y="485"/>
                    <a:pt x="21412" y="720"/>
                  </a:cubicBezTo>
                  <a:cubicBezTo>
                    <a:pt x="21755" y="956"/>
                    <a:pt x="22078" y="1246"/>
                    <a:pt x="22357" y="1569"/>
                  </a:cubicBezTo>
                  <a:cubicBezTo>
                    <a:pt x="22798" y="2095"/>
                    <a:pt x="23163" y="2686"/>
                    <a:pt x="23453" y="3309"/>
                  </a:cubicBezTo>
                  <a:cubicBezTo>
                    <a:pt x="24205" y="4845"/>
                    <a:pt x="24699" y="6478"/>
                    <a:pt x="25097" y="8144"/>
                  </a:cubicBezTo>
                  <a:cubicBezTo>
                    <a:pt x="25107" y="8208"/>
                    <a:pt x="25118" y="8283"/>
                    <a:pt x="25118" y="8348"/>
                  </a:cubicBezTo>
                  <a:lnTo>
                    <a:pt x="20499" y="11839"/>
                  </a:lnTo>
                  <a:lnTo>
                    <a:pt x="15718" y="8358"/>
                  </a:lnTo>
                  <a:cubicBezTo>
                    <a:pt x="15836" y="7864"/>
                    <a:pt x="15965" y="7327"/>
                    <a:pt x="16104" y="6790"/>
                  </a:cubicBezTo>
                  <a:cubicBezTo>
                    <a:pt x="16502" y="5340"/>
                    <a:pt x="16964" y="3921"/>
                    <a:pt x="17716" y="2611"/>
                  </a:cubicBezTo>
                  <a:cubicBezTo>
                    <a:pt x="17985" y="2170"/>
                    <a:pt x="18285" y="1741"/>
                    <a:pt x="18608" y="1343"/>
                  </a:cubicBezTo>
                  <a:cubicBezTo>
                    <a:pt x="18801" y="1117"/>
                    <a:pt x="19027" y="913"/>
                    <a:pt x="19274" y="752"/>
                  </a:cubicBezTo>
                  <a:cubicBezTo>
                    <a:pt x="19633" y="498"/>
                    <a:pt x="20000" y="369"/>
                    <a:pt x="20368" y="369"/>
                  </a:cubicBezTo>
                  <a:close/>
                  <a:moveTo>
                    <a:pt x="20509" y="12376"/>
                  </a:moveTo>
                  <a:lnTo>
                    <a:pt x="22422" y="14020"/>
                  </a:lnTo>
                  <a:lnTo>
                    <a:pt x="22389" y="14095"/>
                  </a:lnTo>
                  <a:lnTo>
                    <a:pt x="18608" y="14095"/>
                  </a:lnTo>
                  <a:cubicBezTo>
                    <a:pt x="18737" y="13848"/>
                    <a:pt x="19972" y="12709"/>
                    <a:pt x="20509" y="12376"/>
                  </a:cubicBezTo>
                  <a:close/>
                  <a:moveTo>
                    <a:pt x="25236" y="8767"/>
                  </a:moveTo>
                  <a:cubicBezTo>
                    <a:pt x="25634" y="10582"/>
                    <a:pt x="25924" y="12430"/>
                    <a:pt x="26096" y="14278"/>
                  </a:cubicBezTo>
                  <a:lnTo>
                    <a:pt x="25784" y="14278"/>
                  </a:lnTo>
                  <a:cubicBezTo>
                    <a:pt x="24978" y="14235"/>
                    <a:pt x="24173" y="14181"/>
                    <a:pt x="23367" y="14149"/>
                  </a:cubicBezTo>
                  <a:cubicBezTo>
                    <a:pt x="23195" y="14149"/>
                    <a:pt x="23034" y="14085"/>
                    <a:pt x="22905" y="13977"/>
                  </a:cubicBezTo>
                  <a:cubicBezTo>
                    <a:pt x="22260" y="13418"/>
                    <a:pt x="21616" y="12860"/>
                    <a:pt x="20982" y="12301"/>
                  </a:cubicBezTo>
                  <a:cubicBezTo>
                    <a:pt x="20928" y="12258"/>
                    <a:pt x="20875" y="12194"/>
                    <a:pt x="20832" y="12151"/>
                  </a:cubicBezTo>
                  <a:cubicBezTo>
                    <a:pt x="21025" y="11764"/>
                    <a:pt x="24441" y="9143"/>
                    <a:pt x="25236" y="8767"/>
                  </a:cubicBezTo>
                  <a:close/>
                  <a:moveTo>
                    <a:pt x="15696" y="8831"/>
                  </a:moveTo>
                  <a:cubicBezTo>
                    <a:pt x="17254" y="9841"/>
                    <a:pt x="18769" y="10948"/>
                    <a:pt x="20208" y="12140"/>
                  </a:cubicBezTo>
                  <a:lnTo>
                    <a:pt x="19381" y="12881"/>
                  </a:lnTo>
                  <a:cubicBezTo>
                    <a:pt x="18962" y="13247"/>
                    <a:pt x="18565" y="13623"/>
                    <a:pt x="18146" y="13988"/>
                  </a:cubicBezTo>
                  <a:cubicBezTo>
                    <a:pt x="18038" y="14085"/>
                    <a:pt x="17899" y="14149"/>
                    <a:pt x="17759" y="14171"/>
                  </a:cubicBezTo>
                  <a:cubicBezTo>
                    <a:pt x="16846" y="14246"/>
                    <a:pt x="15933" y="14299"/>
                    <a:pt x="15019" y="14364"/>
                  </a:cubicBezTo>
                  <a:cubicBezTo>
                    <a:pt x="14976" y="14364"/>
                    <a:pt x="14944" y="14353"/>
                    <a:pt x="14901" y="14342"/>
                  </a:cubicBezTo>
                  <a:cubicBezTo>
                    <a:pt x="14815" y="13762"/>
                    <a:pt x="15428" y="9422"/>
                    <a:pt x="15696" y="8831"/>
                  </a:cubicBezTo>
                  <a:close/>
                  <a:moveTo>
                    <a:pt x="32938" y="5487"/>
                  </a:moveTo>
                  <a:cubicBezTo>
                    <a:pt x="33124" y="5487"/>
                    <a:pt x="33309" y="5497"/>
                    <a:pt x="33498" y="5522"/>
                  </a:cubicBezTo>
                  <a:cubicBezTo>
                    <a:pt x="34422" y="5640"/>
                    <a:pt x="35023" y="6242"/>
                    <a:pt x="35195" y="7166"/>
                  </a:cubicBezTo>
                  <a:cubicBezTo>
                    <a:pt x="35292" y="7810"/>
                    <a:pt x="35260" y="8466"/>
                    <a:pt x="35099" y="9100"/>
                  </a:cubicBezTo>
                  <a:cubicBezTo>
                    <a:pt x="34895" y="10002"/>
                    <a:pt x="34594" y="10872"/>
                    <a:pt x="34207" y="11710"/>
                  </a:cubicBezTo>
                  <a:cubicBezTo>
                    <a:pt x="33713" y="12817"/>
                    <a:pt x="33133" y="13880"/>
                    <a:pt x="32488" y="14912"/>
                  </a:cubicBezTo>
                  <a:cubicBezTo>
                    <a:pt x="32445" y="14987"/>
                    <a:pt x="32391" y="15051"/>
                    <a:pt x="32359" y="15094"/>
                  </a:cubicBezTo>
                  <a:lnTo>
                    <a:pt x="26461" y="14267"/>
                  </a:lnTo>
                  <a:cubicBezTo>
                    <a:pt x="26257" y="12344"/>
                    <a:pt x="25956" y="10443"/>
                    <a:pt x="25548" y="8552"/>
                  </a:cubicBezTo>
                  <a:lnTo>
                    <a:pt x="25537" y="8552"/>
                  </a:lnTo>
                  <a:cubicBezTo>
                    <a:pt x="25623" y="8487"/>
                    <a:pt x="25677" y="8434"/>
                    <a:pt x="25741" y="8391"/>
                  </a:cubicBezTo>
                  <a:cubicBezTo>
                    <a:pt x="27052" y="7531"/>
                    <a:pt x="28449" y="6790"/>
                    <a:pt x="29899" y="6188"/>
                  </a:cubicBezTo>
                  <a:cubicBezTo>
                    <a:pt x="30758" y="5855"/>
                    <a:pt x="31629" y="5565"/>
                    <a:pt x="32542" y="5501"/>
                  </a:cubicBezTo>
                  <a:cubicBezTo>
                    <a:pt x="32675" y="5492"/>
                    <a:pt x="32807" y="5487"/>
                    <a:pt x="32938" y="5487"/>
                  </a:cubicBezTo>
                  <a:close/>
                  <a:moveTo>
                    <a:pt x="7998" y="5687"/>
                  </a:moveTo>
                  <a:cubicBezTo>
                    <a:pt x="8376" y="5687"/>
                    <a:pt x="8754" y="5737"/>
                    <a:pt x="9132" y="5812"/>
                  </a:cubicBezTo>
                  <a:cubicBezTo>
                    <a:pt x="10303" y="6059"/>
                    <a:pt x="11420" y="6457"/>
                    <a:pt x="12484" y="7015"/>
                  </a:cubicBezTo>
                  <a:cubicBezTo>
                    <a:pt x="13343" y="7445"/>
                    <a:pt x="14171" y="7939"/>
                    <a:pt x="15019" y="8401"/>
                  </a:cubicBezTo>
                  <a:cubicBezTo>
                    <a:pt x="15116" y="8466"/>
                    <a:pt x="15191" y="8520"/>
                    <a:pt x="15299" y="8595"/>
                  </a:cubicBezTo>
                  <a:cubicBezTo>
                    <a:pt x="14912" y="10496"/>
                    <a:pt x="14643" y="12430"/>
                    <a:pt x="14472" y="14364"/>
                  </a:cubicBezTo>
                  <a:lnTo>
                    <a:pt x="8638" y="15277"/>
                  </a:lnTo>
                  <a:cubicBezTo>
                    <a:pt x="8606" y="15234"/>
                    <a:pt x="8563" y="15191"/>
                    <a:pt x="8530" y="15148"/>
                  </a:cubicBezTo>
                  <a:cubicBezTo>
                    <a:pt x="7639" y="13741"/>
                    <a:pt x="6822" y="12280"/>
                    <a:pt x="6231" y="10711"/>
                  </a:cubicBezTo>
                  <a:cubicBezTo>
                    <a:pt x="5963" y="10045"/>
                    <a:pt x="5780" y="9336"/>
                    <a:pt x="5694" y="8627"/>
                  </a:cubicBezTo>
                  <a:cubicBezTo>
                    <a:pt x="5651" y="8187"/>
                    <a:pt x="5662" y="7757"/>
                    <a:pt x="5716" y="7327"/>
                  </a:cubicBezTo>
                  <a:cubicBezTo>
                    <a:pt x="5855" y="6489"/>
                    <a:pt x="6371" y="5963"/>
                    <a:pt x="7198" y="5769"/>
                  </a:cubicBezTo>
                  <a:cubicBezTo>
                    <a:pt x="7465" y="5712"/>
                    <a:pt x="7731" y="5687"/>
                    <a:pt x="7998" y="5687"/>
                  </a:cubicBezTo>
                  <a:close/>
                  <a:moveTo>
                    <a:pt x="23636" y="14536"/>
                  </a:moveTo>
                  <a:cubicBezTo>
                    <a:pt x="24463" y="14547"/>
                    <a:pt x="25301" y="14611"/>
                    <a:pt x="26139" y="14675"/>
                  </a:cubicBezTo>
                  <a:cubicBezTo>
                    <a:pt x="26225" y="15535"/>
                    <a:pt x="26311" y="16351"/>
                    <a:pt x="26332" y="17179"/>
                  </a:cubicBezTo>
                  <a:lnTo>
                    <a:pt x="26257" y="17211"/>
                  </a:lnTo>
                  <a:lnTo>
                    <a:pt x="23614" y="14600"/>
                  </a:lnTo>
                  <a:lnTo>
                    <a:pt x="23636" y="14536"/>
                  </a:lnTo>
                  <a:close/>
                  <a:moveTo>
                    <a:pt x="17383" y="14579"/>
                  </a:moveTo>
                  <a:cubicBezTo>
                    <a:pt x="17394" y="14590"/>
                    <a:pt x="17404" y="14611"/>
                    <a:pt x="17404" y="14622"/>
                  </a:cubicBezTo>
                  <a:cubicBezTo>
                    <a:pt x="17415" y="14632"/>
                    <a:pt x="17415" y="14643"/>
                    <a:pt x="17404" y="14654"/>
                  </a:cubicBezTo>
                  <a:cubicBezTo>
                    <a:pt x="17394" y="14686"/>
                    <a:pt x="17383" y="14708"/>
                    <a:pt x="17361" y="14740"/>
                  </a:cubicBezTo>
                  <a:lnTo>
                    <a:pt x="14740" y="17372"/>
                  </a:lnTo>
                  <a:lnTo>
                    <a:pt x="14654" y="17361"/>
                  </a:lnTo>
                  <a:cubicBezTo>
                    <a:pt x="14708" y="16513"/>
                    <a:pt x="14762" y="15664"/>
                    <a:pt x="14815" y="14772"/>
                  </a:cubicBezTo>
                  <a:cubicBezTo>
                    <a:pt x="15686" y="14675"/>
                    <a:pt x="16545" y="14622"/>
                    <a:pt x="17383" y="14579"/>
                  </a:cubicBezTo>
                  <a:close/>
                  <a:moveTo>
                    <a:pt x="26515" y="14708"/>
                  </a:moveTo>
                  <a:cubicBezTo>
                    <a:pt x="28373" y="14858"/>
                    <a:pt x="30210" y="15116"/>
                    <a:pt x="32037" y="15481"/>
                  </a:cubicBezTo>
                  <a:cubicBezTo>
                    <a:pt x="31972" y="15889"/>
                    <a:pt x="29426" y="19413"/>
                    <a:pt x="28803" y="19983"/>
                  </a:cubicBezTo>
                  <a:cubicBezTo>
                    <a:pt x="28749" y="19940"/>
                    <a:pt x="28696" y="19897"/>
                    <a:pt x="28642" y="19854"/>
                  </a:cubicBezTo>
                  <a:cubicBezTo>
                    <a:pt x="28051" y="19209"/>
                    <a:pt x="27482" y="18554"/>
                    <a:pt x="26891" y="17909"/>
                  </a:cubicBezTo>
                  <a:cubicBezTo>
                    <a:pt x="26773" y="17780"/>
                    <a:pt x="26697" y="17608"/>
                    <a:pt x="26687" y="17426"/>
                  </a:cubicBezTo>
                  <a:cubicBezTo>
                    <a:pt x="26644" y="16641"/>
                    <a:pt x="26579" y="15857"/>
                    <a:pt x="26515" y="15073"/>
                  </a:cubicBezTo>
                  <a:cubicBezTo>
                    <a:pt x="26515" y="14976"/>
                    <a:pt x="26515" y="14869"/>
                    <a:pt x="26515" y="14708"/>
                  </a:cubicBezTo>
                  <a:close/>
                  <a:moveTo>
                    <a:pt x="14396" y="14804"/>
                  </a:moveTo>
                  <a:cubicBezTo>
                    <a:pt x="14407" y="14923"/>
                    <a:pt x="14418" y="15019"/>
                    <a:pt x="14418" y="15105"/>
                  </a:cubicBezTo>
                  <a:cubicBezTo>
                    <a:pt x="14375" y="15954"/>
                    <a:pt x="14321" y="16803"/>
                    <a:pt x="14278" y="17651"/>
                  </a:cubicBezTo>
                  <a:cubicBezTo>
                    <a:pt x="14278" y="17812"/>
                    <a:pt x="14214" y="17984"/>
                    <a:pt x="14096" y="18103"/>
                  </a:cubicBezTo>
                  <a:cubicBezTo>
                    <a:pt x="13580" y="18693"/>
                    <a:pt x="13064" y="19295"/>
                    <a:pt x="12559" y="19886"/>
                  </a:cubicBezTo>
                  <a:cubicBezTo>
                    <a:pt x="12484" y="19972"/>
                    <a:pt x="12398" y="20047"/>
                    <a:pt x="12323" y="20133"/>
                  </a:cubicBezTo>
                  <a:cubicBezTo>
                    <a:pt x="11839" y="19800"/>
                    <a:pt x="9143" y="16233"/>
                    <a:pt x="8939" y="15664"/>
                  </a:cubicBezTo>
                  <a:cubicBezTo>
                    <a:pt x="10744" y="15266"/>
                    <a:pt x="12559" y="14987"/>
                    <a:pt x="14396" y="14804"/>
                  </a:cubicBezTo>
                  <a:close/>
                  <a:moveTo>
                    <a:pt x="14149" y="18554"/>
                  </a:moveTo>
                  <a:lnTo>
                    <a:pt x="14235" y="18565"/>
                  </a:lnTo>
                  <a:lnTo>
                    <a:pt x="14235" y="22292"/>
                  </a:lnTo>
                  <a:cubicBezTo>
                    <a:pt x="13977" y="22174"/>
                    <a:pt x="12860" y="20950"/>
                    <a:pt x="12538" y="20434"/>
                  </a:cubicBezTo>
                  <a:cubicBezTo>
                    <a:pt x="13043" y="19789"/>
                    <a:pt x="13591" y="19155"/>
                    <a:pt x="14149" y="18554"/>
                  </a:cubicBezTo>
                  <a:close/>
                  <a:moveTo>
                    <a:pt x="26773" y="18393"/>
                  </a:moveTo>
                  <a:cubicBezTo>
                    <a:pt x="27063" y="18565"/>
                    <a:pt x="28320" y="19972"/>
                    <a:pt x="28534" y="20359"/>
                  </a:cubicBezTo>
                  <a:lnTo>
                    <a:pt x="26859" y="22314"/>
                  </a:lnTo>
                  <a:lnTo>
                    <a:pt x="26773" y="22282"/>
                  </a:lnTo>
                  <a:lnTo>
                    <a:pt x="26773" y="18393"/>
                  </a:lnTo>
                  <a:close/>
                  <a:moveTo>
                    <a:pt x="32628" y="15599"/>
                  </a:moveTo>
                  <a:cubicBezTo>
                    <a:pt x="34400" y="15997"/>
                    <a:pt x="36151" y="16470"/>
                    <a:pt x="37784" y="17286"/>
                  </a:cubicBezTo>
                  <a:cubicBezTo>
                    <a:pt x="38311" y="17555"/>
                    <a:pt x="38827" y="17866"/>
                    <a:pt x="39299" y="18210"/>
                  </a:cubicBezTo>
                  <a:cubicBezTo>
                    <a:pt x="39643" y="18468"/>
                    <a:pt x="39944" y="18769"/>
                    <a:pt x="40191" y="19112"/>
                  </a:cubicBezTo>
                  <a:cubicBezTo>
                    <a:pt x="40717" y="19821"/>
                    <a:pt x="40717" y="20574"/>
                    <a:pt x="40245" y="21315"/>
                  </a:cubicBezTo>
                  <a:cubicBezTo>
                    <a:pt x="39998" y="21669"/>
                    <a:pt x="39697" y="21992"/>
                    <a:pt x="39353" y="22260"/>
                  </a:cubicBezTo>
                  <a:cubicBezTo>
                    <a:pt x="38633" y="22819"/>
                    <a:pt x="37827" y="23281"/>
                    <a:pt x="36989" y="23625"/>
                  </a:cubicBezTo>
                  <a:cubicBezTo>
                    <a:pt x="35647" y="24183"/>
                    <a:pt x="34261" y="24634"/>
                    <a:pt x="32843" y="24957"/>
                  </a:cubicBezTo>
                  <a:cubicBezTo>
                    <a:pt x="32767" y="24968"/>
                    <a:pt x="32692" y="24978"/>
                    <a:pt x="32617" y="24978"/>
                  </a:cubicBezTo>
                  <a:lnTo>
                    <a:pt x="29104" y="20316"/>
                  </a:lnTo>
                  <a:lnTo>
                    <a:pt x="32542" y="15599"/>
                  </a:lnTo>
                  <a:close/>
                  <a:moveTo>
                    <a:pt x="8498" y="15782"/>
                  </a:moveTo>
                  <a:lnTo>
                    <a:pt x="12022" y="20445"/>
                  </a:lnTo>
                  <a:lnTo>
                    <a:pt x="8552" y="25215"/>
                  </a:lnTo>
                  <a:cubicBezTo>
                    <a:pt x="8240" y="25139"/>
                    <a:pt x="7897" y="25064"/>
                    <a:pt x="7542" y="24978"/>
                  </a:cubicBezTo>
                  <a:cubicBezTo>
                    <a:pt x="6178" y="24667"/>
                    <a:pt x="4846" y="24215"/>
                    <a:pt x="3567" y="23646"/>
                  </a:cubicBezTo>
                  <a:cubicBezTo>
                    <a:pt x="2880" y="23356"/>
                    <a:pt x="2246" y="22969"/>
                    <a:pt x="1666" y="22507"/>
                  </a:cubicBezTo>
                  <a:cubicBezTo>
                    <a:pt x="1354" y="22249"/>
                    <a:pt x="1075" y="21959"/>
                    <a:pt x="838" y="21637"/>
                  </a:cubicBezTo>
                  <a:cubicBezTo>
                    <a:pt x="366" y="20982"/>
                    <a:pt x="344" y="20273"/>
                    <a:pt x="752" y="19574"/>
                  </a:cubicBezTo>
                  <a:cubicBezTo>
                    <a:pt x="956" y="19209"/>
                    <a:pt x="1236" y="18898"/>
                    <a:pt x="1558" y="18629"/>
                  </a:cubicBezTo>
                  <a:cubicBezTo>
                    <a:pt x="2203" y="18092"/>
                    <a:pt x="2922" y="17651"/>
                    <a:pt x="3696" y="17318"/>
                  </a:cubicBezTo>
                  <a:cubicBezTo>
                    <a:pt x="5168" y="16631"/>
                    <a:pt x="6726" y="16180"/>
                    <a:pt x="8305" y="15803"/>
                  </a:cubicBezTo>
                  <a:cubicBezTo>
                    <a:pt x="8369" y="15793"/>
                    <a:pt x="8434" y="15782"/>
                    <a:pt x="8498" y="15782"/>
                  </a:cubicBezTo>
                  <a:close/>
                  <a:moveTo>
                    <a:pt x="28782" y="20659"/>
                  </a:moveTo>
                  <a:cubicBezTo>
                    <a:pt x="29254" y="20993"/>
                    <a:pt x="31929" y="24538"/>
                    <a:pt x="32133" y="25107"/>
                  </a:cubicBezTo>
                  <a:cubicBezTo>
                    <a:pt x="30318" y="25494"/>
                    <a:pt x="28481" y="25784"/>
                    <a:pt x="26633" y="25967"/>
                  </a:cubicBezTo>
                  <a:cubicBezTo>
                    <a:pt x="26611" y="25924"/>
                    <a:pt x="26601" y="25870"/>
                    <a:pt x="26590" y="25827"/>
                  </a:cubicBezTo>
                  <a:cubicBezTo>
                    <a:pt x="26644" y="24935"/>
                    <a:pt x="26687" y="24044"/>
                    <a:pt x="26751" y="23163"/>
                  </a:cubicBezTo>
                  <a:cubicBezTo>
                    <a:pt x="26762" y="23023"/>
                    <a:pt x="26816" y="22894"/>
                    <a:pt x="26902" y="22787"/>
                  </a:cubicBezTo>
                  <a:cubicBezTo>
                    <a:pt x="27471" y="22121"/>
                    <a:pt x="28062" y="21444"/>
                    <a:pt x="28642" y="20778"/>
                  </a:cubicBezTo>
                  <a:cubicBezTo>
                    <a:pt x="28685" y="20735"/>
                    <a:pt x="28728" y="20692"/>
                    <a:pt x="28782" y="20659"/>
                  </a:cubicBezTo>
                  <a:close/>
                  <a:moveTo>
                    <a:pt x="12323" y="20735"/>
                  </a:moveTo>
                  <a:lnTo>
                    <a:pt x="13032" y="21530"/>
                  </a:lnTo>
                  <a:cubicBezTo>
                    <a:pt x="13397" y="21938"/>
                    <a:pt x="13773" y="22346"/>
                    <a:pt x="14128" y="22754"/>
                  </a:cubicBezTo>
                  <a:cubicBezTo>
                    <a:pt x="14224" y="22862"/>
                    <a:pt x="14278" y="22980"/>
                    <a:pt x="14300" y="23120"/>
                  </a:cubicBezTo>
                  <a:cubicBezTo>
                    <a:pt x="14375" y="24054"/>
                    <a:pt x="14439" y="24978"/>
                    <a:pt x="14493" y="25913"/>
                  </a:cubicBezTo>
                  <a:cubicBezTo>
                    <a:pt x="14493" y="25945"/>
                    <a:pt x="14493" y="25977"/>
                    <a:pt x="14482" y="25999"/>
                  </a:cubicBezTo>
                  <a:cubicBezTo>
                    <a:pt x="14443" y="26009"/>
                    <a:pt x="14372" y="26014"/>
                    <a:pt x="14276" y="26014"/>
                  </a:cubicBezTo>
                  <a:cubicBezTo>
                    <a:pt x="13276" y="26014"/>
                    <a:pt x="9516" y="25494"/>
                    <a:pt x="9035" y="25268"/>
                  </a:cubicBezTo>
                  <a:cubicBezTo>
                    <a:pt x="9175" y="24796"/>
                    <a:pt x="11668" y="21336"/>
                    <a:pt x="12323" y="20735"/>
                  </a:cubicBezTo>
                  <a:close/>
                  <a:moveTo>
                    <a:pt x="26300" y="23463"/>
                  </a:moveTo>
                  <a:lnTo>
                    <a:pt x="26386" y="23485"/>
                  </a:lnTo>
                  <a:cubicBezTo>
                    <a:pt x="26375" y="24323"/>
                    <a:pt x="26311" y="25150"/>
                    <a:pt x="26235" y="26010"/>
                  </a:cubicBezTo>
                  <a:cubicBezTo>
                    <a:pt x="25387" y="26085"/>
                    <a:pt x="24549" y="26182"/>
                    <a:pt x="23711" y="26192"/>
                  </a:cubicBezTo>
                  <a:lnTo>
                    <a:pt x="23689" y="26117"/>
                  </a:lnTo>
                  <a:lnTo>
                    <a:pt x="26300" y="23463"/>
                  </a:lnTo>
                  <a:close/>
                  <a:moveTo>
                    <a:pt x="14783" y="23463"/>
                  </a:moveTo>
                  <a:lnTo>
                    <a:pt x="17533" y="26171"/>
                  </a:lnTo>
                  <a:cubicBezTo>
                    <a:pt x="17523" y="26192"/>
                    <a:pt x="17512" y="26224"/>
                    <a:pt x="17512" y="26246"/>
                  </a:cubicBezTo>
                  <a:cubicBezTo>
                    <a:pt x="16652" y="26246"/>
                    <a:pt x="15793" y="26171"/>
                    <a:pt x="14912" y="26096"/>
                  </a:cubicBezTo>
                  <a:cubicBezTo>
                    <a:pt x="14805" y="25215"/>
                    <a:pt x="14751" y="24355"/>
                    <a:pt x="14708" y="23496"/>
                  </a:cubicBezTo>
                  <a:lnTo>
                    <a:pt x="14783" y="23463"/>
                  </a:lnTo>
                  <a:close/>
                  <a:moveTo>
                    <a:pt x="22722" y="14493"/>
                  </a:moveTo>
                  <a:cubicBezTo>
                    <a:pt x="22873" y="14493"/>
                    <a:pt x="23023" y="14547"/>
                    <a:pt x="23131" y="14654"/>
                  </a:cubicBezTo>
                  <a:cubicBezTo>
                    <a:pt x="24151" y="15675"/>
                    <a:pt x="25183" y="16684"/>
                    <a:pt x="26214" y="17694"/>
                  </a:cubicBezTo>
                  <a:cubicBezTo>
                    <a:pt x="26332" y="17802"/>
                    <a:pt x="26397" y="17963"/>
                    <a:pt x="26386" y="18113"/>
                  </a:cubicBezTo>
                  <a:cubicBezTo>
                    <a:pt x="26407" y="18855"/>
                    <a:pt x="26440" y="19585"/>
                    <a:pt x="26461" y="20316"/>
                  </a:cubicBezTo>
                  <a:lnTo>
                    <a:pt x="26440" y="20316"/>
                  </a:lnTo>
                  <a:cubicBezTo>
                    <a:pt x="26440" y="21003"/>
                    <a:pt x="26429" y="21691"/>
                    <a:pt x="26440" y="22378"/>
                  </a:cubicBezTo>
                  <a:cubicBezTo>
                    <a:pt x="26450" y="22636"/>
                    <a:pt x="26343" y="22883"/>
                    <a:pt x="26160" y="23066"/>
                  </a:cubicBezTo>
                  <a:cubicBezTo>
                    <a:pt x="25193" y="24044"/>
                    <a:pt x="24226" y="25032"/>
                    <a:pt x="23260" y="26020"/>
                  </a:cubicBezTo>
                  <a:cubicBezTo>
                    <a:pt x="23128" y="26162"/>
                    <a:pt x="22948" y="26247"/>
                    <a:pt x="22757" y="26247"/>
                  </a:cubicBezTo>
                  <a:cubicBezTo>
                    <a:pt x="22745" y="26247"/>
                    <a:pt x="22734" y="26247"/>
                    <a:pt x="22722" y="26246"/>
                  </a:cubicBezTo>
                  <a:cubicBezTo>
                    <a:pt x="21326" y="26257"/>
                    <a:pt x="19940" y="26278"/>
                    <a:pt x="18554" y="26300"/>
                  </a:cubicBezTo>
                  <a:cubicBezTo>
                    <a:pt x="18542" y="26300"/>
                    <a:pt x="18530" y="26300"/>
                    <a:pt x="18519" y="26300"/>
                  </a:cubicBezTo>
                  <a:cubicBezTo>
                    <a:pt x="18274" y="26300"/>
                    <a:pt x="18041" y="26195"/>
                    <a:pt x="17877" y="26020"/>
                  </a:cubicBezTo>
                  <a:cubicBezTo>
                    <a:pt x="16889" y="25043"/>
                    <a:pt x="15900" y="24076"/>
                    <a:pt x="14901" y="23098"/>
                  </a:cubicBezTo>
                  <a:cubicBezTo>
                    <a:pt x="14740" y="22959"/>
                    <a:pt x="14654" y="22754"/>
                    <a:pt x="14665" y="22540"/>
                  </a:cubicBezTo>
                  <a:cubicBezTo>
                    <a:pt x="14654" y="21111"/>
                    <a:pt x="14643" y="19693"/>
                    <a:pt x="14633" y="18274"/>
                  </a:cubicBezTo>
                  <a:cubicBezTo>
                    <a:pt x="14622" y="18092"/>
                    <a:pt x="14697" y="17920"/>
                    <a:pt x="14826" y="17791"/>
                  </a:cubicBezTo>
                  <a:cubicBezTo>
                    <a:pt x="15825" y="16781"/>
                    <a:pt x="16824" y="15761"/>
                    <a:pt x="17813" y="14740"/>
                  </a:cubicBezTo>
                  <a:cubicBezTo>
                    <a:pt x="17931" y="14600"/>
                    <a:pt x="18113" y="14525"/>
                    <a:pt x="18296" y="14525"/>
                  </a:cubicBezTo>
                  <a:lnTo>
                    <a:pt x="22722" y="14493"/>
                  </a:lnTo>
                  <a:close/>
                  <a:moveTo>
                    <a:pt x="22475" y="26633"/>
                  </a:moveTo>
                  <a:cubicBezTo>
                    <a:pt x="22400" y="26858"/>
                    <a:pt x="21111" y="28040"/>
                    <a:pt x="20584" y="28373"/>
                  </a:cubicBezTo>
                  <a:cubicBezTo>
                    <a:pt x="19918" y="27857"/>
                    <a:pt x="19274" y="27299"/>
                    <a:pt x="18651" y="26708"/>
                  </a:cubicBezTo>
                  <a:cubicBezTo>
                    <a:pt x="18661" y="26686"/>
                    <a:pt x="18672" y="26665"/>
                    <a:pt x="18672" y="26633"/>
                  </a:cubicBezTo>
                  <a:close/>
                  <a:moveTo>
                    <a:pt x="25955" y="26381"/>
                  </a:moveTo>
                  <a:cubicBezTo>
                    <a:pt x="26027" y="26381"/>
                    <a:pt x="26103" y="26386"/>
                    <a:pt x="26203" y="26386"/>
                  </a:cubicBezTo>
                  <a:cubicBezTo>
                    <a:pt x="26064" y="28255"/>
                    <a:pt x="25806" y="30114"/>
                    <a:pt x="25440" y="31951"/>
                  </a:cubicBezTo>
                  <a:cubicBezTo>
                    <a:pt x="23861" y="30941"/>
                    <a:pt x="22357" y="29845"/>
                    <a:pt x="20917" y="28652"/>
                  </a:cubicBezTo>
                  <a:cubicBezTo>
                    <a:pt x="21003" y="28567"/>
                    <a:pt x="21036" y="28502"/>
                    <a:pt x="21089" y="28459"/>
                  </a:cubicBezTo>
                  <a:cubicBezTo>
                    <a:pt x="21723" y="27890"/>
                    <a:pt x="22357" y="27331"/>
                    <a:pt x="22980" y="26762"/>
                  </a:cubicBezTo>
                  <a:cubicBezTo>
                    <a:pt x="23120" y="26633"/>
                    <a:pt x="23292" y="26558"/>
                    <a:pt x="23464" y="26558"/>
                  </a:cubicBezTo>
                  <a:cubicBezTo>
                    <a:pt x="24259" y="26504"/>
                    <a:pt x="25054" y="26439"/>
                    <a:pt x="25849" y="26386"/>
                  </a:cubicBezTo>
                  <a:cubicBezTo>
                    <a:pt x="25884" y="26382"/>
                    <a:pt x="25919" y="26381"/>
                    <a:pt x="25955" y="26381"/>
                  </a:cubicBezTo>
                  <a:close/>
                  <a:moveTo>
                    <a:pt x="14933" y="26450"/>
                  </a:moveTo>
                  <a:lnTo>
                    <a:pt x="15535" y="26482"/>
                  </a:lnTo>
                  <a:cubicBezTo>
                    <a:pt x="16287" y="26525"/>
                    <a:pt x="17018" y="26568"/>
                    <a:pt x="17759" y="26600"/>
                  </a:cubicBezTo>
                  <a:cubicBezTo>
                    <a:pt x="17920" y="26600"/>
                    <a:pt x="18071" y="26654"/>
                    <a:pt x="18199" y="26751"/>
                  </a:cubicBezTo>
                  <a:cubicBezTo>
                    <a:pt x="18823" y="27299"/>
                    <a:pt x="19446" y="27847"/>
                    <a:pt x="20080" y="28384"/>
                  </a:cubicBezTo>
                  <a:cubicBezTo>
                    <a:pt x="20144" y="28438"/>
                    <a:pt x="20219" y="28481"/>
                    <a:pt x="20294" y="28524"/>
                  </a:cubicBezTo>
                  <a:cubicBezTo>
                    <a:pt x="20037" y="28986"/>
                    <a:pt x="16427" y="31736"/>
                    <a:pt x="15793" y="31983"/>
                  </a:cubicBezTo>
                  <a:cubicBezTo>
                    <a:pt x="15395" y="30157"/>
                    <a:pt x="15116" y="28309"/>
                    <a:pt x="14933" y="26450"/>
                  </a:cubicBezTo>
                  <a:close/>
                  <a:moveTo>
                    <a:pt x="32391" y="25472"/>
                  </a:moveTo>
                  <a:cubicBezTo>
                    <a:pt x="32434" y="25515"/>
                    <a:pt x="32477" y="25558"/>
                    <a:pt x="32509" y="25612"/>
                  </a:cubicBezTo>
                  <a:cubicBezTo>
                    <a:pt x="33401" y="26998"/>
                    <a:pt x="34207" y="28427"/>
                    <a:pt x="34787" y="29974"/>
                  </a:cubicBezTo>
                  <a:cubicBezTo>
                    <a:pt x="35109" y="30801"/>
                    <a:pt x="35367" y="31650"/>
                    <a:pt x="35389" y="32542"/>
                  </a:cubicBezTo>
                  <a:cubicBezTo>
                    <a:pt x="35399" y="32864"/>
                    <a:pt x="35378" y="33197"/>
                    <a:pt x="35313" y="33519"/>
                  </a:cubicBezTo>
                  <a:cubicBezTo>
                    <a:pt x="35163" y="34260"/>
                    <a:pt x="34690" y="34733"/>
                    <a:pt x="33960" y="34937"/>
                  </a:cubicBezTo>
                  <a:cubicBezTo>
                    <a:pt x="33660" y="35020"/>
                    <a:pt x="33358" y="35053"/>
                    <a:pt x="33055" y="35053"/>
                  </a:cubicBezTo>
                  <a:cubicBezTo>
                    <a:pt x="32727" y="35053"/>
                    <a:pt x="32398" y="35015"/>
                    <a:pt x="32069" y="34959"/>
                  </a:cubicBezTo>
                  <a:cubicBezTo>
                    <a:pt x="31156" y="34787"/>
                    <a:pt x="30275" y="34508"/>
                    <a:pt x="29426" y="34132"/>
                  </a:cubicBezTo>
                  <a:cubicBezTo>
                    <a:pt x="28234" y="33605"/>
                    <a:pt x="27073" y="32993"/>
                    <a:pt x="25978" y="32294"/>
                  </a:cubicBezTo>
                  <a:cubicBezTo>
                    <a:pt x="25902" y="32251"/>
                    <a:pt x="25838" y="32198"/>
                    <a:pt x="25741" y="32133"/>
                  </a:cubicBezTo>
                  <a:lnTo>
                    <a:pt x="25741" y="32123"/>
                  </a:lnTo>
                  <a:cubicBezTo>
                    <a:pt x="26106" y="30242"/>
                    <a:pt x="26375" y="28352"/>
                    <a:pt x="26547" y="26450"/>
                  </a:cubicBezTo>
                  <a:cubicBezTo>
                    <a:pt x="26558" y="26418"/>
                    <a:pt x="26558" y="26407"/>
                    <a:pt x="26579" y="26386"/>
                  </a:cubicBezTo>
                  <a:lnTo>
                    <a:pt x="32391" y="25472"/>
                  </a:lnTo>
                  <a:close/>
                  <a:moveTo>
                    <a:pt x="8788" y="25601"/>
                  </a:moveTo>
                  <a:cubicBezTo>
                    <a:pt x="10679" y="25967"/>
                    <a:pt x="12581" y="26235"/>
                    <a:pt x="14493" y="26407"/>
                  </a:cubicBezTo>
                  <a:cubicBezTo>
                    <a:pt x="14794" y="28373"/>
                    <a:pt x="15095" y="30318"/>
                    <a:pt x="15395" y="32273"/>
                  </a:cubicBezTo>
                  <a:cubicBezTo>
                    <a:pt x="15374" y="32294"/>
                    <a:pt x="15352" y="32316"/>
                    <a:pt x="15331" y="32337"/>
                  </a:cubicBezTo>
                  <a:cubicBezTo>
                    <a:pt x="13827" y="33294"/>
                    <a:pt x="12291" y="34153"/>
                    <a:pt x="10604" y="34744"/>
                  </a:cubicBezTo>
                  <a:cubicBezTo>
                    <a:pt x="10002" y="34980"/>
                    <a:pt x="9368" y="35131"/>
                    <a:pt x="8724" y="35195"/>
                  </a:cubicBezTo>
                  <a:cubicBezTo>
                    <a:pt x="8573" y="35207"/>
                    <a:pt x="8424" y="35213"/>
                    <a:pt x="8276" y="35213"/>
                  </a:cubicBezTo>
                  <a:cubicBezTo>
                    <a:pt x="8012" y="35213"/>
                    <a:pt x="7750" y="35193"/>
                    <a:pt x="7488" y="35152"/>
                  </a:cubicBezTo>
                  <a:cubicBezTo>
                    <a:pt x="6693" y="35023"/>
                    <a:pt x="6188" y="34529"/>
                    <a:pt x="5984" y="33745"/>
                  </a:cubicBezTo>
                  <a:cubicBezTo>
                    <a:pt x="5866" y="33197"/>
                    <a:pt x="5845" y="32638"/>
                    <a:pt x="5952" y="32101"/>
                  </a:cubicBezTo>
                  <a:cubicBezTo>
                    <a:pt x="6102" y="31145"/>
                    <a:pt x="6382" y="30210"/>
                    <a:pt x="6779" y="29329"/>
                  </a:cubicBezTo>
                  <a:cubicBezTo>
                    <a:pt x="7306" y="28115"/>
                    <a:pt x="7918" y="26955"/>
                    <a:pt x="8616" y="25838"/>
                  </a:cubicBezTo>
                  <a:cubicBezTo>
                    <a:pt x="8659" y="25763"/>
                    <a:pt x="8724" y="25687"/>
                    <a:pt x="8788" y="25601"/>
                  </a:cubicBezTo>
                  <a:close/>
                  <a:moveTo>
                    <a:pt x="20627" y="28921"/>
                  </a:moveTo>
                  <a:lnTo>
                    <a:pt x="25333" y="32337"/>
                  </a:lnTo>
                  <a:cubicBezTo>
                    <a:pt x="25333" y="32391"/>
                    <a:pt x="25333" y="32434"/>
                    <a:pt x="25333" y="32488"/>
                  </a:cubicBezTo>
                  <a:cubicBezTo>
                    <a:pt x="24978" y="34132"/>
                    <a:pt x="24527" y="35743"/>
                    <a:pt x="23840" y="37279"/>
                  </a:cubicBezTo>
                  <a:cubicBezTo>
                    <a:pt x="23539" y="37988"/>
                    <a:pt x="23141" y="38665"/>
                    <a:pt x="22658" y="39278"/>
                  </a:cubicBezTo>
                  <a:cubicBezTo>
                    <a:pt x="22411" y="39578"/>
                    <a:pt x="22131" y="39858"/>
                    <a:pt x="21820" y="40094"/>
                  </a:cubicBezTo>
                  <a:cubicBezTo>
                    <a:pt x="21463" y="40362"/>
                    <a:pt x="21080" y="40493"/>
                    <a:pt x="20692" y="40493"/>
                  </a:cubicBezTo>
                  <a:cubicBezTo>
                    <a:pt x="20332" y="40493"/>
                    <a:pt x="19969" y="40381"/>
                    <a:pt x="19618" y="40159"/>
                  </a:cubicBezTo>
                  <a:cubicBezTo>
                    <a:pt x="19231" y="39911"/>
                    <a:pt x="18898" y="39600"/>
                    <a:pt x="18629" y="39235"/>
                  </a:cubicBezTo>
                  <a:cubicBezTo>
                    <a:pt x="18060" y="38493"/>
                    <a:pt x="17609" y="37688"/>
                    <a:pt x="17265" y="36828"/>
                  </a:cubicBezTo>
                  <a:cubicBezTo>
                    <a:pt x="16706" y="35485"/>
                    <a:pt x="16266" y="34099"/>
                    <a:pt x="15943" y="32681"/>
                  </a:cubicBezTo>
                  <a:cubicBezTo>
                    <a:pt x="15933" y="32606"/>
                    <a:pt x="15922" y="32542"/>
                    <a:pt x="15922" y="32466"/>
                  </a:cubicBezTo>
                  <a:lnTo>
                    <a:pt x="20627" y="28921"/>
                  </a:lnTo>
                  <a:close/>
                  <a:moveTo>
                    <a:pt x="20368" y="0"/>
                  </a:moveTo>
                  <a:cubicBezTo>
                    <a:pt x="19842" y="0"/>
                    <a:pt x="19320" y="212"/>
                    <a:pt x="18823" y="645"/>
                  </a:cubicBezTo>
                  <a:cubicBezTo>
                    <a:pt x="18457" y="967"/>
                    <a:pt x="18124" y="1332"/>
                    <a:pt x="17845" y="1730"/>
                  </a:cubicBezTo>
                  <a:cubicBezTo>
                    <a:pt x="17297" y="2471"/>
                    <a:pt x="16910" y="3320"/>
                    <a:pt x="16577" y="4179"/>
                  </a:cubicBezTo>
                  <a:cubicBezTo>
                    <a:pt x="16126" y="5350"/>
                    <a:pt x="15761" y="6554"/>
                    <a:pt x="15492" y="7778"/>
                  </a:cubicBezTo>
                  <a:cubicBezTo>
                    <a:pt x="15460" y="7907"/>
                    <a:pt x="15417" y="8036"/>
                    <a:pt x="15374" y="8197"/>
                  </a:cubicBezTo>
                  <a:cubicBezTo>
                    <a:pt x="15213" y="8101"/>
                    <a:pt x="15095" y="8036"/>
                    <a:pt x="14976" y="7961"/>
                  </a:cubicBezTo>
                  <a:cubicBezTo>
                    <a:pt x="13934" y="7327"/>
                    <a:pt x="12860" y="6768"/>
                    <a:pt x="11753" y="6285"/>
                  </a:cubicBezTo>
                  <a:cubicBezTo>
                    <a:pt x="10787" y="5877"/>
                    <a:pt x="9809" y="5522"/>
                    <a:pt x="8767" y="5393"/>
                  </a:cubicBezTo>
                  <a:cubicBezTo>
                    <a:pt x="8492" y="5355"/>
                    <a:pt x="8218" y="5330"/>
                    <a:pt x="7945" y="5330"/>
                  </a:cubicBezTo>
                  <a:cubicBezTo>
                    <a:pt x="7597" y="5330"/>
                    <a:pt x="7251" y="5371"/>
                    <a:pt x="6908" y="5479"/>
                  </a:cubicBezTo>
                  <a:cubicBezTo>
                    <a:pt x="6199" y="5705"/>
                    <a:pt x="5716" y="6145"/>
                    <a:pt x="5490" y="6865"/>
                  </a:cubicBezTo>
                  <a:cubicBezTo>
                    <a:pt x="5350" y="7316"/>
                    <a:pt x="5297" y="7800"/>
                    <a:pt x="5329" y="8272"/>
                  </a:cubicBezTo>
                  <a:cubicBezTo>
                    <a:pt x="5393" y="9057"/>
                    <a:pt x="5565" y="9830"/>
                    <a:pt x="5845" y="10572"/>
                  </a:cubicBezTo>
                  <a:cubicBezTo>
                    <a:pt x="6371" y="12065"/>
                    <a:pt x="7123" y="13461"/>
                    <a:pt x="7950" y="14815"/>
                  </a:cubicBezTo>
                  <a:cubicBezTo>
                    <a:pt x="8069" y="14987"/>
                    <a:pt x="8176" y="15170"/>
                    <a:pt x="8316" y="15395"/>
                  </a:cubicBezTo>
                  <a:cubicBezTo>
                    <a:pt x="8111" y="15460"/>
                    <a:pt x="7940" y="15503"/>
                    <a:pt x="7778" y="15546"/>
                  </a:cubicBezTo>
                  <a:cubicBezTo>
                    <a:pt x="6253" y="15932"/>
                    <a:pt x="4760" y="16394"/>
                    <a:pt x="3341" y="17082"/>
                  </a:cubicBezTo>
                  <a:cubicBezTo>
                    <a:pt x="2482" y="17490"/>
                    <a:pt x="1655" y="17952"/>
                    <a:pt x="999" y="18650"/>
                  </a:cubicBezTo>
                  <a:cubicBezTo>
                    <a:pt x="731" y="18930"/>
                    <a:pt x="505" y="19241"/>
                    <a:pt x="323" y="19574"/>
                  </a:cubicBezTo>
                  <a:cubicBezTo>
                    <a:pt x="11" y="20155"/>
                    <a:pt x="0" y="20853"/>
                    <a:pt x="323" y="21433"/>
                  </a:cubicBezTo>
                  <a:cubicBezTo>
                    <a:pt x="602" y="21970"/>
                    <a:pt x="999" y="22432"/>
                    <a:pt x="1494" y="22787"/>
                  </a:cubicBezTo>
                  <a:cubicBezTo>
                    <a:pt x="2213" y="23335"/>
                    <a:pt x="3008" y="23775"/>
                    <a:pt x="3846" y="24119"/>
                  </a:cubicBezTo>
                  <a:cubicBezTo>
                    <a:pt x="5232" y="24710"/>
                    <a:pt x="6683" y="25107"/>
                    <a:pt x="8154" y="25451"/>
                  </a:cubicBezTo>
                  <a:cubicBezTo>
                    <a:pt x="8240" y="25472"/>
                    <a:pt x="8326" y="25494"/>
                    <a:pt x="8412" y="25526"/>
                  </a:cubicBezTo>
                  <a:cubicBezTo>
                    <a:pt x="8337" y="25666"/>
                    <a:pt x="8283" y="25763"/>
                    <a:pt x="8219" y="25859"/>
                  </a:cubicBezTo>
                  <a:cubicBezTo>
                    <a:pt x="7617" y="26837"/>
                    <a:pt x="7080" y="27857"/>
                    <a:pt x="6607" y="28900"/>
                  </a:cubicBezTo>
                  <a:cubicBezTo>
                    <a:pt x="6167" y="29845"/>
                    <a:pt x="5845" y="30844"/>
                    <a:pt x="5651" y="31865"/>
                  </a:cubicBezTo>
                  <a:cubicBezTo>
                    <a:pt x="5533" y="32542"/>
                    <a:pt x="5490" y="33218"/>
                    <a:pt x="5673" y="33884"/>
                  </a:cubicBezTo>
                  <a:cubicBezTo>
                    <a:pt x="5855" y="34647"/>
                    <a:pt x="6446" y="35249"/>
                    <a:pt x="7209" y="35442"/>
                  </a:cubicBezTo>
                  <a:cubicBezTo>
                    <a:pt x="7518" y="35527"/>
                    <a:pt x="7839" y="35568"/>
                    <a:pt x="8159" y="35568"/>
                  </a:cubicBezTo>
                  <a:cubicBezTo>
                    <a:pt x="8283" y="35568"/>
                    <a:pt x="8407" y="35562"/>
                    <a:pt x="8530" y="35550"/>
                  </a:cubicBezTo>
                  <a:cubicBezTo>
                    <a:pt x="9605" y="35464"/>
                    <a:pt x="10625" y="35131"/>
                    <a:pt x="11625" y="34722"/>
                  </a:cubicBezTo>
                  <a:cubicBezTo>
                    <a:pt x="12860" y="34196"/>
                    <a:pt x="14053" y="33562"/>
                    <a:pt x="15191" y="32842"/>
                  </a:cubicBezTo>
                  <a:cubicBezTo>
                    <a:pt x="15299" y="32778"/>
                    <a:pt x="15406" y="32724"/>
                    <a:pt x="15546" y="32649"/>
                  </a:cubicBezTo>
                  <a:cubicBezTo>
                    <a:pt x="15643" y="33025"/>
                    <a:pt x="15728" y="33347"/>
                    <a:pt x="15814" y="33670"/>
                  </a:cubicBezTo>
                  <a:cubicBezTo>
                    <a:pt x="16223" y="35195"/>
                    <a:pt x="16717" y="36699"/>
                    <a:pt x="17458" y="38107"/>
                  </a:cubicBezTo>
                  <a:cubicBezTo>
                    <a:pt x="17823" y="38794"/>
                    <a:pt x="18242" y="39460"/>
                    <a:pt x="18812" y="39987"/>
                  </a:cubicBezTo>
                  <a:cubicBezTo>
                    <a:pt x="19091" y="40244"/>
                    <a:pt x="19403" y="40470"/>
                    <a:pt x="19746" y="40642"/>
                  </a:cubicBezTo>
                  <a:cubicBezTo>
                    <a:pt x="20031" y="40792"/>
                    <a:pt x="20340" y="40868"/>
                    <a:pt x="20649" y="40868"/>
                  </a:cubicBezTo>
                  <a:cubicBezTo>
                    <a:pt x="20958" y="40868"/>
                    <a:pt x="21267" y="40792"/>
                    <a:pt x="21551" y="40642"/>
                  </a:cubicBezTo>
                  <a:cubicBezTo>
                    <a:pt x="22110" y="40352"/>
                    <a:pt x="22593" y="39944"/>
                    <a:pt x="22969" y="39439"/>
                  </a:cubicBezTo>
                  <a:cubicBezTo>
                    <a:pt x="23496" y="38719"/>
                    <a:pt x="23936" y="37935"/>
                    <a:pt x="24269" y="37107"/>
                  </a:cubicBezTo>
                  <a:cubicBezTo>
                    <a:pt x="24860" y="35711"/>
                    <a:pt x="25258" y="34271"/>
                    <a:pt x="25602" y="32789"/>
                  </a:cubicBezTo>
                  <a:cubicBezTo>
                    <a:pt x="25623" y="32703"/>
                    <a:pt x="25655" y="32617"/>
                    <a:pt x="25688" y="32509"/>
                  </a:cubicBezTo>
                  <a:cubicBezTo>
                    <a:pt x="25827" y="32585"/>
                    <a:pt x="25924" y="32638"/>
                    <a:pt x="26021" y="32692"/>
                  </a:cubicBezTo>
                  <a:cubicBezTo>
                    <a:pt x="26590" y="33014"/>
                    <a:pt x="27149" y="33347"/>
                    <a:pt x="27718" y="33648"/>
                  </a:cubicBezTo>
                  <a:cubicBezTo>
                    <a:pt x="28932" y="34293"/>
                    <a:pt x="30178" y="34841"/>
                    <a:pt x="31521" y="35163"/>
                  </a:cubicBezTo>
                  <a:cubicBezTo>
                    <a:pt x="32020" y="35295"/>
                    <a:pt x="32535" y="35366"/>
                    <a:pt x="33051" y="35366"/>
                  </a:cubicBezTo>
                  <a:cubicBezTo>
                    <a:pt x="33247" y="35366"/>
                    <a:pt x="33443" y="35355"/>
                    <a:pt x="33638" y="35335"/>
                  </a:cubicBezTo>
                  <a:cubicBezTo>
                    <a:pt x="34766" y="35206"/>
                    <a:pt x="35507" y="34540"/>
                    <a:pt x="35679" y="33422"/>
                  </a:cubicBezTo>
                  <a:cubicBezTo>
                    <a:pt x="35743" y="32961"/>
                    <a:pt x="35743" y="32499"/>
                    <a:pt x="35690" y="32026"/>
                  </a:cubicBezTo>
                  <a:cubicBezTo>
                    <a:pt x="35614" y="31220"/>
                    <a:pt x="35356" y="30457"/>
                    <a:pt x="35066" y="29695"/>
                  </a:cubicBezTo>
                  <a:cubicBezTo>
                    <a:pt x="34497" y="28287"/>
                    <a:pt x="33799" y="26934"/>
                    <a:pt x="32982" y="25655"/>
                  </a:cubicBezTo>
                  <a:cubicBezTo>
                    <a:pt x="32918" y="25558"/>
                    <a:pt x="32864" y="25451"/>
                    <a:pt x="32789" y="25311"/>
                  </a:cubicBezTo>
                  <a:cubicBezTo>
                    <a:pt x="32950" y="25268"/>
                    <a:pt x="33057" y="25236"/>
                    <a:pt x="33165" y="25204"/>
                  </a:cubicBezTo>
                  <a:cubicBezTo>
                    <a:pt x="34164" y="24914"/>
                    <a:pt x="35163" y="24634"/>
                    <a:pt x="36151" y="24301"/>
                  </a:cubicBezTo>
                  <a:cubicBezTo>
                    <a:pt x="37183" y="23958"/>
                    <a:pt x="38160" y="23485"/>
                    <a:pt x="39063" y="22894"/>
                  </a:cubicBezTo>
                  <a:cubicBezTo>
                    <a:pt x="39546" y="22583"/>
                    <a:pt x="39987" y="22196"/>
                    <a:pt x="40352" y="21755"/>
                  </a:cubicBezTo>
                  <a:cubicBezTo>
                    <a:pt x="41158" y="20745"/>
                    <a:pt x="41158" y="19671"/>
                    <a:pt x="40320" y="18683"/>
                  </a:cubicBezTo>
                  <a:cubicBezTo>
                    <a:pt x="39998" y="18317"/>
                    <a:pt x="39632" y="17995"/>
                    <a:pt x="39246" y="17705"/>
                  </a:cubicBezTo>
                  <a:cubicBezTo>
                    <a:pt x="38569" y="17232"/>
                    <a:pt x="37849" y="16846"/>
                    <a:pt x="37086" y="16556"/>
                  </a:cubicBezTo>
                  <a:cubicBezTo>
                    <a:pt x="35818" y="16040"/>
                    <a:pt x="34508" y="15632"/>
                    <a:pt x="33165" y="15331"/>
                  </a:cubicBezTo>
                  <a:cubicBezTo>
                    <a:pt x="33025" y="15299"/>
                    <a:pt x="32896" y="15256"/>
                    <a:pt x="32724" y="15213"/>
                  </a:cubicBezTo>
                  <a:cubicBezTo>
                    <a:pt x="32810" y="15073"/>
                    <a:pt x="32864" y="14976"/>
                    <a:pt x="32918" y="14869"/>
                  </a:cubicBezTo>
                  <a:cubicBezTo>
                    <a:pt x="33444" y="13891"/>
                    <a:pt x="33992" y="12914"/>
                    <a:pt x="34486" y="11914"/>
                  </a:cubicBezTo>
                  <a:cubicBezTo>
                    <a:pt x="34980" y="10926"/>
                    <a:pt x="35324" y="9862"/>
                    <a:pt x="35518" y="8777"/>
                  </a:cubicBezTo>
                  <a:cubicBezTo>
                    <a:pt x="35625" y="8111"/>
                    <a:pt x="35657" y="7445"/>
                    <a:pt x="35464" y="6790"/>
                  </a:cubicBezTo>
                  <a:cubicBezTo>
                    <a:pt x="35260" y="6059"/>
                    <a:pt x="34809" y="5544"/>
                    <a:pt x="34067" y="5307"/>
                  </a:cubicBezTo>
                  <a:cubicBezTo>
                    <a:pt x="33698" y="5196"/>
                    <a:pt x="33314" y="5138"/>
                    <a:pt x="32929" y="5138"/>
                  </a:cubicBezTo>
                  <a:cubicBezTo>
                    <a:pt x="32721" y="5138"/>
                    <a:pt x="32513" y="5155"/>
                    <a:pt x="32305" y="5189"/>
                  </a:cubicBezTo>
                  <a:cubicBezTo>
                    <a:pt x="31371" y="5318"/>
                    <a:pt x="30468" y="5576"/>
                    <a:pt x="29620" y="5952"/>
                  </a:cubicBezTo>
                  <a:cubicBezTo>
                    <a:pt x="28309" y="6511"/>
                    <a:pt x="27041" y="7177"/>
                    <a:pt x="25849" y="7950"/>
                  </a:cubicBezTo>
                  <a:cubicBezTo>
                    <a:pt x="25730" y="8015"/>
                    <a:pt x="25612" y="8079"/>
                    <a:pt x="25462" y="8176"/>
                  </a:cubicBezTo>
                  <a:cubicBezTo>
                    <a:pt x="25419" y="8015"/>
                    <a:pt x="25387" y="7886"/>
                    <a:pt x="25354" y="7768"/>
                  </a:cubicBezTo>
                  <a:cubicBezTo>
                    <a:pt x="25054" y="6790"/>
                    <a:pt x="24785" y="5791"/>
                    <a:pt x="24452" y="4813"/>
                  </a:cubicBezTo>
                  <a:cubicBezTo>
                    <a:pt x="24108" y="3771"/>
                    <a:pt x="23625" y="2772"/>
                    <a:pt x="23012" y="1848"/>
                  </a:cubicBezTo>
                  <a:cubicBezTo>
                    <a:pt x="22712" y="1386"/>
                    <a:pt x="22336" y="967"/>
                    <a:pt x="21917" y="612"/>
                  </a:cubicBezTo>
                  <a:cubicBezTo>
                    <a:pt x="21410" y="207"/>
                    <a:pt x="20887" y="0"/>
                    <a:pt x="20368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1"/>
            <p:cNvSpPr/>
            <p:nvPr/>
          </p:nvSpPr>
          <p:spPr>
            <a:xfrm>
              <a:off x="1968694" y="2113800"/>
              <a:ext cx="269625" cy="230700"/>
            </a:xfrm>
            <a:custGeom>
              <a:avLst/>
              <a:gdLst/>
              <a:ahLst/>
              <a:cxnLst/>
              <a:rect l="l" t="t" r="r" b="b"/>
              <a:pathLst>
                <a:path w="7190" h="6152" extrusionOk="0">
                  <a:moveTo>
                    <a:pt x="4102" y="334"/>
                  </a:moveTo>
                  <a:cubicBezTo>
                    <a:pt x="4115" y="334"/>
                    <a:pt x="4128" y="334"/>
                    <a:pt x="4141" y="334"/>
                  </a:cubicBezTo>
                  <a:cubicBezTo>
                    <a:pt x="5646" y="355"/>
                    <a:pt x="6849" y="1591"/>
                    <a:pt x="6827" y="3084"/>
                  </a:cubicBezTo>
                  <a:cubicBezTo>
                    <a:pt x="6806" y="4581"/>
                    <a:pt x="5581" y="5781"/>
                    <a:pt x="4097" y="5781"/>
                  </a:cubicBezTo>
                  <a:cubicBezTo>
                    <a:pt x="4090" y="5781"/>
                    <a:pt x="4084" y="5781"/>
                    <a:pt x="4077" y="5781"/>
                  </a:cubicBezTo>
                  <a:cubicBezTo>
                    <a:pt x="2573" y="5759"/>
                    <a:pt x="1370" y="4513"/>
                    <a:pt x="1413" y="3020"/>
                  </a:cubicBezTo>
                  <a:cubicBezTo>
                    <a:pt x="1413" y="1529"/>
                    <a:pt x="2627" y="334"/>
                    <a:pt x="4102" y="334"/>
                  </a:cubicBezTo>
                  <a:close/>
                  <a:moveTo>
                    <a:pt x="4104" y="1"/>
                  </a:moveTo>
                  <a:cubicBezTo>
                    <a:pt x="1372" y="1"/>
                    <a:pt x="1" y="3316"/>
                    <a:pt x="1939" y="5244"/>
                  </a:cubicBezTo>
                  <a:cubicBezTo>
                    <a:pt x="2563" y="5871"/>
                    <a:pt x="3332" y="6152"/>
                    <a:pt x="4087" y="6152"/>
                  </a:cubicBezTo>
                  <a:cubicBezTo>
                    <a:pt x="5669" y="6152"/>
                    <a:pt x="7189" y="4918"/>
                    <a:pt x="7182" y="3063"/>
                  </a:cubicBezTo>
                  <a:cubicBezTo>
                    <a:pt x="7182" y="1376"/>
                    <a:pt x="5817" y="12"/>
                    <a:pt x="4131" y="1"/>
                  </a:cubicBezTo>
                  <a:cubicBezTo>
                    <a:pt x="4122" y="1"/>
                    <a:pt x="4113" y="1"/>
                    <a:pt x="4104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1"/>
            <p:cNvSpPr/>
            <p:nvPr/>
          </p:nvSpPr>
          <p:spPr>
            <a:xfrm>
              <a:off x="2119144" y="2154600"/>
              <a:ext cx="87450" cy="94463"/>
            </a:xfrm>
            <a:custGeom>
              <a:avLst/>
              <a:gdLst/>
              <a:ahLst/>
              <a:cxnLst/>
              <a:rect l="l" t="t" r="r" b="b"/>
              <a:pathLst>
                <a:path w="2332" h="2519" extrusionOk="0">
                  <a:moveTo>
                    <a:pt x="221" y="1"/>
                  </a:moveTo>
                  <a:cubicBezTo>
                    <a:pt x="151" y="1"/>
                    <a:pt x="81" y="3"/>
                    <a:pt x="11" y="9"/>
                  </a:cubicBezTo>
                  <a:lnTo>
                    <a:pt x="1" y="95"/>
                  </a:lnTo>
                  <a:lnTo>
                    <a:pt x="409" y="223"/>
                  </a:lnTo>
                  <a:cubicBezTo>
                    <a:pt x="1215" y="492"/>
                    <a:pt x="1698" y="1051"/>
                    <a:pt x="1848" y="1889"/>
                  </a:cubicBezTo>
                  <a:cubicBezTo>
                    <a:pt x="1870" y="2028"/>
                    <a:pt x="1881" y="2179"/>
                    <a:pt x="1891" y="2329"/>
                  </a:cubicBezTo>
                  <a:cubicBezTo>
                    <a:pt x="1901" y="2432"/>
                    <a:pt x="1910" y="2518"/>
                    <a:pt x="2025" y="2518"/>
                  </a:cubicBezTo>
                  <a:cubicBezTo>
                    <a:pt x="2042" y="2518"/>
                    <a:pt x="2062" y="2516"/>
                    <a:pt x="2085" y="2512"/>
                  </a:cubicBezTo>
                  <a:cubicBezTo>
                    <a:pt x="2106" y="2480"/>
                    <a:pt x="2128" y="2458"/>
                    <a:pt x="2128" y="2447"/>
                  </a:cubicBezTo>
                  <a:cubicBezTo>
                    <a:pt x="2332" y="1405"/>
                    <a:pt x="1472" y="170"/>
                    <a:pt x="430" y="9"/>
                  </a:cubicBezTo>
                  <a:cubicBezTo>
                    <a:pt x="360" y="3"/>
                    <a:pt x="291" y="1"/>
                    <a:pt x="221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1"/>
            <p:cNvSpPr/>
            <p:nvPr/>
          </p:nvSpPr>
          <p:spPr>
            <a:xfrm>
              <a:off x="2153381" y="2233875"/>
              <a:ext cx="26625" cy="49988"/>
            </a:xfrm>
            <a:custGeom>
              <a:avLst/>
              <a:gdLst/>
              <a:ahLst/>
              <a:cxnLst/>
              <a:rect l="l" t="t" r="r" b="b"/>
              <a:pathLst>
                <a:path w="710" h="1333" extrusionOk="0">
                  <a:moveTo>
                    <a:pt x="527" y="0"/>
                  </a:moveTo>
                  <a:cubicBezTo>
                    <a:pt x="463" y="226"/>
                    <a:pt x="387" y="452"/>
                    <a:pt x="334" y="677"/>
                  </a:cubicBezTo>
                  <a:cubicBezTo>
                    <a:pt x="280" y="903"/>
                    <a:pt x="1" y="1032"/>
                    <a:pt x="44" y="1332"/>
                  </a:cubicBezTo>
                  <a:cubicBezTo>
                    <a:pt x="366" y="1279"/>
                    <a:pt x="463" y="1042"/>
                    <a:pt x="559" y="817"/>
                  </a:cubicBezTo>
                  <a:cubicBezTo>
                    <a:pt x="688" y="559"/>
                    <a:pt x="710" y="269"/>
                    <a:pt x="613" y="11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" name="Google Shape;566;p21"/>
          <p:cNvGrpSpPr/>
          <p:nvPr/>
        </p:nvGrpSpPr>
        <p:grpSpPr>
          <a:xfrm>
            <a:off x="-541058" y="3024643"/>
            <a:ext cx="2013509" cy="2922394"/>
            <a:chOff x="340444" y="2882925"/>
            <a:chExt cx="2086538" cy="3028388"/>
          </a:xfrm>
        </p:grpSpPr>
        <p:sp>
          <p:nvSpPr>
            <p:cNvPr id="567" name="Google Shape;567;p21"/>
            <p:cNvSpPr/>
            <p:nvPr/>
          </p:nvSpPr>
          <p:spPr>
            <a:xfrm>
              <a:off x="427481" y="3656925"/>
              <a:ext cx="1517663" cy="1792613"/>
            </a:xfrm>
            <a:custGeom>
              <a:avLst/>
              <a:gdLst/>
              <a:ahLst/>
              <a:cxnLst/>
              <a:rect l="l" t="t" r="r" b="b"/>
              <a:pathLst>
                <a:path w="40471" h="47803" extrusionOk="0">
                  <a:moveTo>
                    <a:pt x="10690" y="2350"/>
                  </a:moveTo>
                  <a:cubicBezTo>
                    <a:pt x="10690" y="2361"/>
                    <a:pt x="10690" y="2361"/>
                    <a:pt x="10701" y="2372"/>
                  </a:cubicBezTo>
                  <a:lnTo>
                    <a:pt x="10690" y="2372"/>
                  </a:lnTo>
                  <a:cubicBezTo>
                    <a:pt x="10690" y="2372"/>
                    <a:pt x="10679" y="2350"/>
                    <a:pt x="10690" y="2350"/>
                  </a:cubicBezTo>
                  <a:close/>
                  <a:moveTo>
                    <a:pt x="11131" y="2361"/>
                  </a:moveTo>
                  <a:lnTo>
                    <a:pt x="11141" y="2372"/>
                  </a:lnTo>
                  <a:lnTo>
                    <a:pt x="11131" y="2372"/>
                  </a:lnTo>
                  <a:lnTo>
                    <a:pt x="11131" y="2361"/>
                  </a:lnTo>
                  <a:close/>
                  <a:moveTo>
                    <a:pt x="10486" y="2952"/>
                  </a:moveTo>
                  <a:cubicBezTo>
                    <a:pt x="10486" y="2963"/>
                    <a:pt x="10486" y="2963"/>
                    <a:pt x="10486" y="2973"/>
                  </a:cubicBezTo>
                  <a:lnTo>
                    <a:pt x="10464" y="2973"/>
                  </a:lnTo>
                  <a:lnTo>
                    <a:pt x="10486" y="2952"/>
                  </a:lnTo>
                  <a:close/>
                  <a:moveTo>
                    <a:pt x="8853" y="3156"/>
                  </a:moveTo>
                  <a:cubicBezTo>
                    <a:pt x="8853" y="3188"/>
                    <a:pt x="8864" y="3221"/>
                    <a:pt x="8864" y="3253"/>
                  </a:cubicBezTo>
                  <a:cubicBezTo>
                    <a:pt x="8831" y="3231"/>
                    <a:pt x="8831" y="3188"/>
                    <a:pt x="8853" y="3156"/>
                  </a:cubicBezTo>
                  <a:close/>
                  <a:moveTo>
                    <a:pt x="10486" y="3725"/>
                  </a:moveTo>
                  <a:lnTo>
                    <a:pt x="10518" y="3768"/>
                  </a:lnTo>
                  <a:lnTo>
                    <a:pt x="10475" y="3768"/>
                  </a:lnTo>
                  <a:cubicBezTo>
                    <a:pt x="10475" y="3758"/>
                    <a:pt x="10475" y="3747"/>
                    <a:pt x="10486" y="3725"/>
                  </a:cubicBezTo>
                  <a:close/>
                  <a:moveTo>
                    <a:pt x="11507" y="6315"/>
                  </a:moveTo>
                  <a:cubicBezTo>
                    <a:pt x="11507" y="6336"/>
                    <a:pt x="11517" y="6347"/>
                    <a:pt x="11528" y="6358"/>
                  </a:cubicBezTo>
                  <a:lnTo>
                    <a:pt x="11442" y="6358"/>
                  </a:lnTo>
                  <a:lnTo>
                    <a:pt x="11507" y="6315"/>
                  </a:lnTo>
                  <a:close/>
                  <a:moveTo>
                    <a:pt x="12216" y="6422"/>
                  </a:moveTo>
                  <a:lnTo>
                    <a:pt x="12226" y="6454"/>
                  </a:lnTo>
                  <a:lnTo>
                    <a:pt x="12205" y="6454"/>
                  </a:lnTo>
                  <a:cubicBezTo>
                    <a:pt x="12205" y="6444"/>
                    <a:pt x="12216" y="6433"/>
                    <a:pt x="12216" y="6422"/>
                  </a:cubicBezTo>
                  <a:close/>
                  <a:moveTo>
                    <a:pt x="9906" y="7711"/>
                  </a:moveTo>
                  <a:lnTo>
                    <a:pt x="9938" y="7733"/>
                  </a:lnTo>
                  <a:lnTo>
                    <a:pt x="9906" y="7743"/>
                  </a:lnTo>
                  <a:cubicBezTo>
                    <a:pt x="9906" y="7733"/>
                    <a:pt x="9906" y="7722"/>
                    <a:pt x="9906" y="7711"/>
                  </a:cubicBezTo>
                  <a:close/>
                  <a:moveTo>
                    <a:pt x="13290" y="9162"/>
                  </a:moveTo>
                  <a:lnTo>
                    <a:pt x="13290" y="9162"/>
                  </a:lnTo>
                  <a:cubicBezTo>
                    <a:pt x="13278" y="9179"/>
                    <a:pt x="13257" y="9187"/>
                    <a:pt x="13232" y="9187"/>
                  </a:cubicBezTo>
                  <a:cubicBezTo>
                    <a:pt x="13213" y="9187"/>
                    <a:pt x="13191" y="9182"/>
                    <a:pt x="13172" y="9172"/>
                  </a:cubicBezTo>
                  <a:cubicBezTo>
                    <a:pt x="13215" y="9172"/>
                    <a:pt x="13258" y="9172"/>
                    <a:pt x="13290" y="9162"/>
                  </a:cubicBezTo>
                  <a:close/>
                  <a:moveTo>
                    <a:pt x="6565" y="9570"/>
                  </a:moveTo>
                  <a:lnTo>
                    <a:pt x="6565" y="9570"/>
                  </a:lnTo>
                  <a:cubicBezTo>
                    <a:pt x="6575" y="9602"/>
                    <a:pt x="6586" y="9624"/>
                    <a:pt x="6597" y="9656"/>
                  </a:cubicBezTo>
                  <a:cubicBezTo>
                    <a:pt x="6575" y="9634"/>
                    <a:pt x="6565" y="9602"/>
                    <a:pt x="6565" y="9570"/>
                  </a:cubicBezTo>
                  <a:close/>
                  <a:moveTo>
                    <a:pt x="6436" y="10741"/>
                  </a:moveTo>
                  <a:lnTo>
                    <a:pt x="6403" y="10762"/>
                  </a:lnTo>
                  <a:cubicBezTo>
                    <a:pt x="6403" y="10752"/>
                    <a:pt x="6414" y="10741"/>
                    <a:pt x="6436" y="10741"/>
                  </a:cubicBezTo>
                  <a:close/>
                  <a:moveTo>
                    <a:pt x="2847" y="11880"/>
                  </a:moveTo>
                  <a:lnTo>
                    <a:pt x="2804" y="11912"/>
                  </a:lnTo>
                  <a:cubicBezTo>
                    <a:pt x="2804" y="11901"/>
                    <a:pt x="2826" y="11880"/>
                    <a:pt x="2847" y="11880"/>
                  </a:cubicBezTo>
                  <a:close/>
                  <a:moveTo>
                    <a:pt x="8520" y="12094"/>
                  </a:moveTo>
                  <a:lnTo>
                    <a:pt x="8509" y="12116"/>
                  </a:lnTo>
                  <a:lnTo>
                    <a:pt x="8509" y="12105"/>
                  </a:lnTo>
                  <a:lnTo>
                    <a:pt x="8520" y="12094"/>
                  </a:lnTo>
                  <a:close/>
                  <a:moveTo>
                    <a:pt x="2224" y="13029"/>
                  </a:moveTo>
                  <a:lnTo>
                    <a:pt x="2214" y="13061"/>
                  </a:lnTo>
                  <a:cubicBezTo>
                    <a:pt x="2214" y="13061"/>
                    <a:pt x="2203" y="13051"/>
                    <a:pt x="2203" y="13051"/>
                  </a:cubicBezTo>
                  <a:lnTo>
                    <a:pt x="2224" y="13029"/>
                  </a:lnTo>
                  <a:close/>
                  <a:moveTo>
                    <a:pt x="2826" y="13824"/>
                  </a:moveTo>
                  <a:lnTo>
                    <a:pt x="2772" y="13856"/>
                  </a:lnTo>
                  <a:cubicBezTo>
                    <a:pt x="2772" y="13835"/>
                    <a:pt x="2783" y="13824"/>
                    <a:pt x="2826" y="13824"/>
                  </a:cubicBezTo>
                  <a:close/>
                  <a:moveTo>
                    <a:pt x="9336" y="13985"/>
                  </a:moveTo>
                  <a:cubicBezTo>
                    <a:pt x="9347" y="13996"/>
                    <a:pt x="9347" y="13996"/>
                    <a:pt x="9347" y="13996"/>
                  </a:cubicBezTo>
                  <a:lnTo>
                    <a:pt x="9336" y="13996"/>
                  </a:lnTo>
                  <a:lnTo>
                    <a:pt x="9336" y="13985"/>
                  </a:lnTo>
                  <a:close/>
                  <a:moveTo>
                    <a:pt x="8724" y="14415"/>
                  </a:moveTo>
                  <a:cubicBezTo>
                    <a:pt x="8735" y="14415"/>
                    <a:pt x="8746" y="14415"/>
                    <a:pt x="8756" y="14426"/>
                  </a:cubicBezTo>
                  <a:lnTo>
                    <a:pt x="8756" y="14447"/>
                  </a:lnTo>
                  <a:lnTo>
                    <a:pt x="8724" y="14415"/>
                  </a:lnTo>
                  <a:close/>
                  <a:moveTo>
                    <a:pt x="10207" y="14447"/>
                  </a:moveTo>
                  <a:cubicBezTo>
                    <a:pt x="10228" y="14480"/>
                    <a:pt x="10250" y="14522"/>
                    <a:pt x="10271" y="14555"/>
                  </a:cubicBezTo>
                  <a:cubicBezTo>
                    <a:pt x="10265" y="14557"/>
                    <a:pt x="10260" y="14558"/>
                    <a:pt x="10254" y="14558"/>
                  </a:cubicBezTo>
                  <a:cubicBezTo>
                    <a:pt x="10228" y="14558"/>
                    <a:pt x="10205" y="14538"/>
                    <a:pt x="10196" y="14512"/>
                  </a:cubicBezTo>
                  <a:cubicBezTo>
                    <a:pt x="10196" y="14490"/>
                    <a:pt x="10196" y="14469"/>
                    <a:pt x="10207" y="14447"/>
                  </a:cubicBezTo>
                  <a:close/>
                  <a:moveTo>
                    <a:pt x="5028" y="14748"/>
                  </a:moveTo>
                  <a:cubicBezTo>
                    <a:pt x="5028" y="14748"/>
                    <a:pt x="5028" y="14759"/>
                    <a:pt x="5018" y="14759"/>
                  </a:cubicBezTo>
                  <a:lnTo>
                    <a:pt x="5007" y="14759"/>
                  </a:lnTo>
                  <a:lnTo>
                    <a:pt x="5028" y="14748"/>
                  </a:lnTo>
                  <a:close/>
                  <a:moveTo>
                    <a:pt x="5888" y="15984"/>
                  </a:moveTo>
                  <a:cubicBezTo>
                    <a:pt x="5888" y="15994"/>
                    <a:pt x="5877" y="16005"/>
                    <a:pt x="5877" y="16016"/>
                  </a:cubicBezTo>
                  <a:cubicBezTo>
                    <a:pt x="5877" y="16005"/>
                    <a:pt x="5877" y="15994"/>
                    <a:pt x="5888" y="15984"/>
                  </a:cubicBezTo>
                  <a:close/>
                  <a:moveTo>
                    <a:pt x="2869" y="16016"/>
                  </a:moveTo>
                  <a:cubicBezTo>
                    <a:pt x="2880" y="16016"/>
                    <a:pt x="2890" y="16037"/>
                    <a:pt x="2901" y="16037"/>
                  </a:cubicBezTo>
                  <a:lnTo>
                    <a:pt x="2869" y="16048"/>
                  </a:lnTo>
                  <a:cubicBezTo>
                    <a:pt x="2869" y="16037"/>
                    <a:pt x="2869" y="16027"/>
                    <a:pt x="2869" y="16016"/>
                  </a:cubicBezTo>
                  <a:close/>
                  <a:moveTo>
                    <a:pt x="7446" y="17273"/>
                  </a:moveTo>
                  <a:cubicBezTo>
                    <a:pt x="7446" y="17284"/>
                    <a:pt x="7446" y="17284"/>
                    <a:pt x="7446" y="17294"/>
                  </a:cubicBezTo>
                  <a:lnTo>
                    <a:pt x="7435" y="17294"/>
                  </a:lnTo>
                  <a:lnTo>
                    <a:pt x="7446" y="17273"/>
                  </a:lnTo>
                  <a:close/>
                  <a:moveTo>
                    <a:pt x="7521" y="18551"/>
                  </a:moveTo>
                  <a:lnTo>
                    <a:pt x="7499" y="18573"/>
                  </a:lnTo>
                  <a:lnTo>
                    <a:pt x="7499" y="18551"/>
                  </a:lnTo>
                  <a:close/>
                  <a:moveTo>
                    <a:pt x="4427" y="18734"/>
                  </a:moveTo>
                  <a:cubicBezTo>
                    <a:pt x="4437" y="18755"/>
                    <a:pt x="4448" y="18777"/>
                    <a:pt x="4459" y="18798"/>
                  </a:cubicBezTo>
                  <a:cubicBezTo>
                    <a:pt x="4448" y="18788"/>
                    <a:pt x="4437" y="18777"/>
                    <a:pt x="4427" y="18755"/>
                  </a:cubicBezTo>
                  <a:cubicBezTo>
                    <a:pt x="4427" y="18745"/>
                    <a:pt x="4427" y="18745"/>
                    <a:pt x="4427" y="18734"/>
                  </a:cubicBezTo>
                  <a:close/>
                  <a:moveTo>
                    <a:pt x="527" y="19207"/>
                  </a:moveTo>
                  <a:lnTo>
                    <a:pt x="559" y="19217"/>
                  </a:lnTo>
                  <a:lnTo>
                    <a:pt x="559" y="19228"/>
                  </a:lnTo>
                  <a:cubicBezTo>
                    <a:pt x="548" y="19228"/>
                    <a:pt x="538" y="19217"/>
                    <a:pt x="527" y="19207"/>
                  </a:cubicBezTo>
                  <a:close/>
                  <a:moveTo>
                    <a:pt x="205" y="20173"/>
                  </a:moveTo>
                  <a:cubicBezTo>
                    <a:pt x="183" y="20195"/>
                    <a:pt x="172" y="20216"/>
                    <a:pt x="162" y="20238"/>
                  </a:cubicBezTo>
                  <a:cubicBezTo>
                    <a:pt x="162" y="20195"/>
                    <a:pt x="183" y="20184"/>
                    <a:pt x="205" y="20173"/>
                  </a:cubicBezTo>
                  <a:close/>
                  <a:moveTo>
                    <a:pt x="7027" y="20270"/>
                  </a:moveTo>
                  <a:lnTo>
                    <a:pt x="7005" y="20292"/>
                  </a:lnTo>
                  <a:cubicBezTo>
                    <a:pt x="7016" y="20281"/>
                    <a:pt x="7016" y="20270"/>
                    <a:pt x="7027" y="20270"/>
                  </a:cubicBezTo>
                  <a:close/>
                  <a:moveTo>
                    <a:pt x="6608" y="20270"/>
                  </a:moveTo>
                  <a:cubicBezTo>
                    <a:pt x="6608" y="20281"/>
                    <a:pt x="6618" y="20292"/>
                    <a:pt x="6629" y="20302"/>
                  </a:cubicBezTo>
                  <a:lnTo>
                    <a:pt x="6586" y="20281"/>
                  </a:lnTo>
                  <a:lnTo>
                    <a:pt x="6608" y="20270"/>
                  </a:lnTo>
                  <a:close/>
                  <a:moveTo>
                    <a:pt x="5974" y="23106"/>
                  </a:moveTo>
                  <a:cubicBezTo>
                    <a:pt x="5974" y="23128"/>
                    <a:pt x="5963" y="23139"/>
                    <a:pt x="5952" y="23139"/>
                  </a:cubicBezTo>
                  <a:lnTo>
                    <a:pt x="5952" y="23128"/>
                  </a:lnTo>
                  <a:cubicBezTo>
                    <a:pt x="5952" y="23117"/>
                    <a:pt x="5963" y="23117"/>
                    <a:pt x="5974" y="23106"/>
                  </a:cubicBezTo>
                  <a:close/>
                  <a:moveTo>
                    <a:pt x="935" y="23633"/>
                  </a:moveTo>
                  <a:lnTo>
                    <a:pt x="914" y="23644"/>
                  </a:lnTo>
                  <a:lnTo>
                    <a:pt x="914" y="23633"/>
                  </a:lnTo>
                  <a:close/>
                  <a:moveTo>
                    <a:pt x="6199" y="23858"/>
                  </a:moveTo>
                  <a:cubicBezTo>
                    <a:pt x="6199" y="23869"/>
                    <a:pt x="6199" y="23880"/>
                    <a:pt x="6189" y="23891"/>
                  </a:cubicBezTo>
                  <a:cubicBezTo>
                    <a:pt x="6189" y="23898"/>
                    <a:pt x="6189" y="23905"/>
                    <a:pt x="6189" y="23912"/>
                  </a:cubicBezTo>
                  <a:cubicBezTo>
                    <a:pt x="6167" y="23912"/>
                    <a:pt x="6135" y="23901"/>
                    <a:pt x="6103" y="23901"/>
                  </a:cubicBezTo>
                  <a:cubicBezTo>
                    <a:pt x="6146" y="23891"/>
                    <a:pt x="6178" y="23869"/>
                    <a:pt x="6199" y="23858"/>
                  </a:cubicBezTo>
                  <a:close/>
                  <a:moveTo>
                    <a:pt x="8294" y="24256"/>
                  </a:moveTo>
                  <a:cubicBezTo>
                    <a:pt x="8284" y="24277"/>
                    <a:pt x="8273" y="24288"/>
                    <a:pt x="8262" y="24310"/>
                  </a:cubicBezTo>
                  <a:cubicBezTo>
                    <a:pt x="8251" y="24288"/>
                    <a:pt x="8241" y="24277"/>
                    <a:pt x="8230" y="24267"/>
                  </a:cubicBezTo>
                  <a:cubicBezTo>
                    <a:pt x="8251" y="24267"/>
                    <a:pt x="8273" y="24256"/>
                    <a:pt x="8294" y="24256"/>
                  </a:cubicBezTo>
                  <a:close/>
                  <a:moveTo>
                    <a:pt x="1521" y="25677"/>
                  </a:moveTo>
                  <a:cubicBezTo>
                    <a:pt x="1526" y="25677"/>
                    <a:pt x="1531" y="25679"/>
                    <a:pt x="1537" y="25685"/>
                  </a:cubicBezTo>
                  <a:cubicBezTo>
                    <a:pt x="1537" y="25695"/>
                    <a:pt x="1548" y="25695"/>
                    <a:pt x="1548" y="25706"/>
                  </a:cubicBezTo>
                  <a:lnTo>
                    <a:pt x="1505" y="25685"/>
                  </a:lnTo>
                  <a:cubicBezTo>
                    <a:pt x="1510" y="25679"/>
                    <a:pt x="1515" y="25677"/>
                    <a:pt x="1521" y="25677"/>
                  </a:cubicBezTo>
                  <a:close/>
                  <a:moveTo>
                    <a:pt x="2482" y="25792"/>
                  </a:moveTo>
                  <a:lnTo>
                    <a:pt x="2493" y="25803"/>
                  </a:lnTo>
                  <a:cubicBezTo>
                    <a:pt x="2504" y="25814"/>
                    <a:pt x="2514" y="25824"/>
                    <a:pt x="2514" y="25846"/>
                  </a:cubicBezTo>
                  <a:cubicBezTo>
                    <a:pt x="2482" y="25824"/>
                    <a:pt x="2450" y="25814"/>
                    <a:pt x="2428" y="25803"/>
                  </a:cubicBezTo>
                  <a:cubicBezTo>
                    <a:pt x="2450" y="25792"/>
                    <a:pt x="2461" y="25792"/>
                    <a:pt x="2482" y="25792"/>
                  </a:cubicBezTo>
                  <a:close/>
                  <a:moveTo>
                    <a:pt x="6446" y="26351"/>
                  </a:moveTo>
                  <a:cubicBezTo>
                    <a:pt x="6446" y="26351"/>
                    <a:pt x="6446" y="26362"/>
                    <a:pt x="6446" y="26372"/>
                  </a:cubicBezTo>
                  <a:lnTo>
                    <a:pt x="6414" y="26351"/>
                  </a:lnTo>
                  <a:close/>
                  <a:moveTo>
                    <a:pt x="3578" y="27640"/>
                  </a:moveTo>
                  <a:cubicBezTo>
                    <a:pt x="3578" y="27640"/>
                    <a:pt x="3589" y="27651"/>
                    <a:pt x="3589" y="27662"/>
                  </a:cubicBezTo>
                  <a:lnTo>
                    <a:pt x="3578" y="27662"/>
                  </a:lnTo>
                  <a:cubicBezTo>
                    <a:pt x="3578" y="27651"/>
                    <a:pt x="3578" y="27640"/>
                    <a:pt x="3578" y="27640"/>
                  </a:cubicBezTo>
                  <a:close/>
                  <a:moveTo>
                    <a:pt x="2276" y="28366"/>
                  </a:moveTo>
                  <a:cubicBezTo>
                    <a:pt x="2295" y="28366"/>
                    <a:pt x="2316" y="28376"/>
                    <a:pt x="2332" y="28392"/>
                  </a:cubicBezTo>
                  <a:lnTo>
                    <a:pt x="2343" y="28414"/>
                  </a:lnTo>
                  <a:cubicBezTo>
                    <a:pt x="2321" y="28392"/>
                    <a:pt x="2289" y="28381"/>
                    <a:pt x="2257" y="28371"/>
                  </a:cubicBezTo>
                  <a:cubicBezTo>
                    <a:pt x="2262" y="28368"/>
                    <a:pt x="2269" y="28366"/>
                    <a:pt x="2276" y="28366"/>
                  </a:cubicBezTo>
                  <a:close/>
                  <a:moveTo>
                    <a:pt x="2203" y="29198"/>
                  </a:moveTo>
                  <a:lnTo>
                    <a:pt x="2235" y="29230"/>
                  </a:lnTo>
                  <a:lnTo>
                    <a:pt x="2203" y="29241"/>
                  </a:lnTo>
                  <a:cubicBezTo>
                    <a:pt x="2203" y="29219"/>
                    <a:pt x="2203" y="29209"/>
                    <a:pt x="2203" y="29198"/>
                  </a:cubicBezTo>
                  <a:close/>
                  <a:moveTo>
                    <a:pt x="2719" y="31346"/>
                  </a:moveTo>
                  <a:cubicBezTo>
                    <a:pt x="2719" y="31368"/>
                    <a:pt x="2719" y="31389"/>
                    <a:pt x="2719" y="31400"/>
                  </a:cubicBezTo>
                  <a:cubicBezTo>
                    <a:pt x="2697" y="31400"/>
                    <a:pt x="2686" y="31400"/>
                    <a:pt x="2676" y="31389"/>
                  </a:cubicBezTo>
                  <a:cubicBezTo>
                    <a:pt x="2686" y="31379"/>
                    <a:pt x="2697" y="31368"/>
                    <a:pt x="2719" y="31346"/>
                  </a:cubicBezTo>
                  <a:close/>
                  <a:moveTo>
                    <a:pt x="6683" y="35730"/>
                  </a:moveTo>
                  <a:lnTo>
                    <a:pt x="6683" y="35730"/>
                  </a:lnTo>
                  <a:cubicBezTo>
                    <a:pt x="6694" y="35762"/>
                    <a:pt x="6704" y="35783"/>
                    <a:pt x="6715" y="35816"/>
                  </a:cubicBezTo>
                  <a:cubicBezTo>
                    <a:pt x="6683" y="35794"/>
                    <a:pt x="6672" y="35762"/>
                    <a:pt x="6683" y="35730"/>
                  </a:cubicBezTo>
                  <a:close/>
                  <a:moveTo>
                    <a:pt x="36753" y="36192"/>
                  </a:moveTo>
                  <a:cubicBezTo>
                    <a:pt x="36775" y="36192"/>
                    <a:pt x="36807" y="36192"/>
                    <a:pt x="36807" y="36202"/>
                  </a:cubicBezTo>
                  <a:lnTo>
                    <a:pt x="36818" y="36224"/>
                  </a:lnTo>
                  <a:cubicBezTo>
                    <a:pt x="36796" y="36213"/>
                    <a:pt x="36775" y="36213"/>
                    <a:pt x="36753" y="36213"/>
                  </a:cubicBezTo>
                  <a:lnTo>
                    <a:pt x="36753" y="36202"/>
                  </a:lnTo>
                  <a:cubicBezTo>
                    <a:pt x="36753" y="36202"/>
                    <a:pt x="36753" y="36192"/>
                    <a:pt x="36753" y="36192"/>
                  </a:cubicBezTo>
                  <a:close/>
                  <a:moveTo>
                    <a:pt x="37742" y="36364"/>
                  </a:moveTo>
                  <a:cubicBezTo>
                    <a:pt x="37746" y="36364"/>
                    <a:pt x="37750" y="36365"/>
                    <a:pt x="37754" y="36368"/>
                  </a:cubicBezTo>
                  <a:lnTo>
                    <a:pt x="37754" y="36368"/>
                  </a:lnTo>
                  <a:lnTo>
                    <a:pt x="37742" y="36364"/>
                  </a:lnTo>
                  <a:close/>
                  <a:moveTo>
                    <a:pt x="35110" y="36450"/>
                  </a:moveTo>
                  <a:lnTo>
                    <a:pt x="35099" y="36471"/>
                  </a:lnTo>
                  <a:cubicBezTo>
                    <a:pt x="35088" y="36460"/>
                    <a:pt x="35088" y="36450"/>
                    <a:pt x="35088" y="36450"/>
                  </a:cubicBezTo>
                  <a:close/>
                  <a:moveTo>
                    <a:pt x="35539" y="37051"/>
                  </a:moveTo>
                  <a:lnTo>
                    <a:pt x="35550" y="37073"/>
                  </a:lnTo>
                  <a:lnTo>
                    <a:pt x="35539" y="37073"/>
                  </a:lnTo>
                  <a:cubicBezTo>
                    <a:pt x="35539" y="37073"/>
                    <a:pt x="35539" y="37062"/>
                    <a:pt x="35539" y="37051"/>
                  </a:cubicBezTo>
                  <a:close/>
                  <a:moveTo>
                    <a:pt x="13311" y="37191"/>
                  </a:moveTo>
                  <a:cubicBezTo>
                    <a:pt x="13297" y="37200"/>
                    <a:pt x="13278" y="37206"/>
                    <a:pt x="13259" y="37206"/>
                  </a:cubicBezTo>
                  <a:cubicBezTo>
                    <a:pt x="13241" y="37206"/>
                    <a:pt x="13222" y="37201"/>
                    <a:pt x="13206" y="37191"/>
                  </a:cubicBezTo>
                  <a:close/>
                  <a:moveTo>
                    <a:pt x="34701" y="37298"/>
                  </a:moveTo>
                  <a:lnTo>
                    <a:pt x="34648" y="37330"/>
                  </a:lnTo>
                  <a:cubicBezTo>
                    <a:pt x="34648" y="37330"/>
                    <a:pt x="34680" y="37309"/>
                    <a:pt x="34701" y="37298"/>
                  </a:cubicBezTo>
                  <a:close/>
                  <a:moveTo>
                    <a:pt x="34302" y="37493"/>
                  </a:moveTo>
                  <a:cubicBezTo>
                    <a:pt x="34313" y="37497"/>
                    <a:pt x="34325" y="37505"/>
                    <a:pt x="34325" y="37513"/>
                  </a:cubicBezTo>
                  <a:lnTo>
                    <a:pt x="34293" y="37513"/>
                  </a:lnTo>
                  <a:cubicBezTo>
                    <a:pt x="34293" y="37503"/>
                    <a:pt x="34293" y="37502"/>
                    <a:pt x="34302" y="37493"/>
                  </a:cubicBezTo>
                  <a:close/>
                  <a:moveTo>
                    <a:pt x="18629" y="37889"/>
                  </a:moveTo>
                  <a:cubicBezTo>
                    <a:pt x="18640" y="37889"/>
                    <a:pt x="18640" y="37900"/>
                    <a:pt x="18651" y="37900"/>
                  </a:cubicBezTo>
                  <a:lnTo>
                    <a:pt x="18629" y="37900"/>
                  </a:lnTo>
                  <a:lnTo>
                    <a:pt x="18629" y="37889"/>
                  </a:lnTo>
                  <a:close/>
                  <a:moveTo>
                    <a:pt x="7048" y="38104"/>
                  </a:moveTo>
                  <a:lnTo>
                    <a:pt x="7059" y="38125"/>
                  </a:lnTo>
                  <a:lnTo>
                    <a:pt x="7037" y="38125"/>
                  </a:lnTo>
                  <a:lnTo>
                    <a:pt x="7048" y="38104"/>
                  </a:lnTo>
                  <a:close/>
                  <a:moveTo>
                    <a:pt x="12208" y="38583"/>
                  </a:moveTo>
                  <a:cubicBezTo>
                    <a:pt x="12219" y="38583"/>
                    <a:pt x="12234" y="38587"/>
                    <a:pt x="12248" y="38587"/>
                  </a:cubicBezTo>
                  <a:cubicBezTo>
                    <a:pt x="12237" y="38587"/>
                    <a:pt x="12216" y="38587"/>
                    <a:pt x="12194" y="38598"/>
                  </a:cubicBezTo>
                  <a:lnTo>
                    <a:pt x="12194" y="38587"/>
                  </a:lnTo>
                  <a:cubicBezTo>
                    <a:pt x="12198" y="38584"/>
                    <a:pt x="12202" y="38583"/>
                    <a:pt x="12208" y="38583"/>
                  </a:cubicBezTo>
                  <a:close/>
                  <a:moveTo>
                    <a:pt x="22013" y="38727"/>
                  </a:moveTo>
                  <a:lnTo>
                    <a:pt x="22003" y="38792"/>
                  </a:lnTo>
                  <a:cubicBezTo>
                    <a:pt x="21960" y="38738"/>
                    <a:pt x="21981" y="38727"/>
                    <a:pt x="22013" y="38727"/>
                  </a:cubicBezTo>
                  <a:close/>
                  <a:moveTo>
                    <a:pt x="7725" y="38835"/>
                  </a:moveTo>
                  <a:cubicBezTo>
                    <a:pt x="7725" y="38845"/>
                    <a:pt x="7703" y="38856"/>
                    <a:pt x="7693" y="38856"/>
                  </a:cubicBezTo>
                  <a:cubicBezTo>
                    <a:pt x="7703" y="38856"/>
                    <a:pt x="7714" y="38845"/>
                    <a:pt x="7725" y="38835"/>
                  </a:cubicBezTo>
                  <a:close/>
                  <a:moveTo>
                    <a:pt x="18790" y="38910"/>
                  </a:moveTo>
                  <a:lnTo>
                    <a:pt x="18823" y="38920"/>
                  </a:lnTo>
                  <a:lnTo>
                    <a:pt x="18790" y="38931"/>
                  </a:lnTo>
                  <a:lnTo>
                    <a:pt x="18790" y="38910"/>
                  </a:lnTo>
                  <a:close/>
                  <a:moveTo>
                    <a:pt x="35110" y="39039"/>
                  </a:moveTo>
                  <a:lnTo>
                    <a:pt x="35131" y="39060"/>
                  </a:lnTo>
                  <a:lnTo>
                    <a:pt x="35110" y="39071"/>
                  </a:lnTo>
                  <a:lnTo>
                    <a:pt x="35110" y="39039"/>
                  </a:lnTo>
                  <a:close/>
                  <a:moveTo>
                    <a:pt x="39504" y="39028"/>
                  </a:moveTo>
                  <a:cubicBezTo>
                    <a:pt x="39514" y="39049"/>
                    <a:pt x="39514" y="39071"/>
                    <a:pt x="39504" y="39092"/>
                  </a:cubicBezTo>
                  <a:cubicBezTo>
                    <a:pt x="39499" y="39097"/>
                    <a:pt x="39493" y="39099"/>
                    <a:pt x="39485" y="39099"/>
                  </a:cubicBezTo>
                  <a:cubicBezTo>
                    <a:pt x="39475" y="39099"/>
                    <a:pt x="39462" y="39094"/>
                    <a:pt x="39450" y="39082"/>
                  </a:cubicBezTo>
                  <a:cubicBezTo>
                    <a:pt x="39471" y="39060"/>
                    <a:pt x="39493" y="39049"/>
                    <a:pt x="39504" y="39028"/>
                  </a:cubicBezTo>
                  <a:close/>
                  <a:moveTo>
                    <a:pt x="39547" y="39296"/>
                  </a:moveTo>
                  <a:cubicBezTo>
                    <a:pt x="39547" y="39296"/>
                    <a:pt x="39547" y="39307"/>
                    <a:pt x="39557" y="39318"/>
                  </a:cubicBezTo>
                  <a:cubicBezTo>
                    <a:pt x="39557" y="39318"/>
                    <a:pt x="39557" y="39318"/>
                    <a:pt x="39557" y="39329"/>
                  </a:cubicBezTo>
                  <a:cubicBezTo>
                    <a:pt x="39547" y="39307"/>
                    <a:pt x="39547" y="39296"/>
                    <a:pt x="39536" y="39296"/>
                  </a:cubicBezTo>
                  <a:close/>
                  <a:moveTo>
                    <a:pt x="33412" y="39673"/>
                  </a:moveTo>
                  <a:cubicBezTo>
                    <a:pt x="33423" y="39673"/>
                    <a:pt x="33444" y="39683"/>
                    <a:pt x="33455" y="39694"/>
                  </a:cubicBezTo>
                  <a:lnTo>
                    <a:pt x="33444" y="39694"/>
                  </a:lnTo>
                  <a:lnTo>
                    <a:pt x="33412" y="39673"/>
                  </a:lnTo>
                  <a:close/>
                  <a:moveTo>
                    <a:pt x="25677" y="39694"/>
                  </a:moveTo>
                  <a:cubicBezTo>
                    <a:pt x="25688" y="39694"/>
                    <a:pt x="25698" y="39705"/>
                    <a:pt x="25709" y="39705"/>
                  </a:cubicBezTo>
                  <a:lnTo>
                    <a:pt x="25698" y="39705"/>
                  </a:lnTo>
                  <a:lnTo>
                    <a:pt x="25677" y="39694"/>
                  </a:lnTo>
                  <a:close/>
                  <a:moveTo>
                    <a:pt x="39890" y="39737"/>
                  </a:moveTo>
                  <a:lnTo>
                    <a:pt x="39890" y="39758"/>
                  </a:lnTo>
                  <a:lnTo>
                    <a:pt x="39880" y="39758"/>
                  </a:lnTo>
                  <a:cubicBezTo>
                    <a:pt x="39890" y="39748"/>
                    <a:pt x="39890" y="39748"/>
                    <a:pt x="39890" y="39737"/>
                  </a:cubicBezTo>
                  <a:close/>
                  <a:moveTo>
                    <a:pt x="25634" y="39737"/>
                  </a:moveTo>
                  <a:cubicBezTo>
                    <a:pt x="25626" y="39745"/>
                    <a:pt x="25613" y="39753"/>
                    <a:pt x="25602" y="39760"/>
                  </a:cubicBezTo>
                  <a:lnTo>
                    <a:pt x="25602" y="39760"/>
                  </a:lnTo>
                  <a:lnTo>
                    <a:pt x="25602" y="39758"/>
                  </a:lnTo>
                  <a:cubicBezTo>
                    <a:pt x="25602" y="39748"/>
                    <a:pt x="25612" y="39748"/>
                    <a:pt x="25634" y="39737"/>
                  </a:cubicBezTo>
                  <a:close/>
                  <a:moveTo>
                    <a:pt x="39654" y="39898"/>
                  </a:moveTo>
                  <a:cubicBezTo>
                    <a:pt x="39654" y="39920"/>
                    <a:pt x="39665" y="39930"/>
                    <a:pt x="39665" y="39952"/>
                  </a:cubicBezTo>
                  <a:cubicBezTo>
                    <a:pt x="39632" y="39941"/>
                    <a:pt x="39600" y="39920"/>
                    <a:pt x="39579" y="39898"/>
                  </a:cubicBezTo>
                  <a:close/>
                  <a:moveTo>
                    <a:pt x="31199" y="39930"/>
                  </a:moveTo>
                  <a:cubicBezTo>
                    <a:pt x="31210" y="39963"/>
                    <a:pt x="31210" y="39995"/>
                    <a:pt x="31210" y="40016"/>
                  </a:cubicBezTo>
                  <a:lnTo>
                    <a:pt x="31199" y="40016"/>
                  </a:lnTo>
                  <a:cubicBezTo>
                    <a:pt x="31199" y="39984"/>
                    <a:pt x="31199" y="39963"/>
                    <a:pt x="31199" y="39930"/>
                  </a:cubicBezTo>
                  <a:close/>
                  <a:moveTo>
                    <a:pt x="18801" y="40124"/>
                  </a:moveTo>
                  <a:cubicBezTo>
                    <a:pt x="18823" y="40134"/>
                    <a:pt x="18833" y="40156"/>
                    <a:pt x="18855" y="40167"/>
                  </a:cubicBezTo>
                  <a:cubicBezTo>
                    <a:pt x="18833" y="40167"/>
                    <a:pt x="18812" y="40167"/>
                    <a:pt x="18801" y="40145"/>
                  </a:cubicBezTo>
                  <a:cubicBezTo>
                    <a:pt x="18801" y="40134"/>
                    <a:pt x="18801" y="40134"/>
                    <a:pt x="18801" y="40124"/>
                  </a:cubicBezTo>
                  <a:close/>
                  <a:moveTo>
                    <a:pt x="31199" y="40113"/>
                  </a:moveTo>
                  <a:cubicBezTo>
                    <a:pt x="31199" y="40145"/>
                    <a:pt x="31188" y="40167"/>
                    <a:pt x="31167" y="40188"/>
                  </a:cubicBezTo>
                  <a:cubicBezTo>
                    <a:pt x="31167" y="40156"/>
                    <a:pt x="31178" y="40134"/>
                    <a:pt x="31199" y="40113"/>
                  </a:cubicBezTo>
                  <a:close/>
                  <a:moveTo>
                    <a:pt x="37688" y="40231"/>
                  </a:moveTo>
                  <a:lnTo>
                    <a:pt x="37688" y="40231"/>
                  </a:lnTo>
                  <a:cubicBezTo>
                    <a:pt x="37677" y="40253"/>
                    <a:pt x="37677" y="40274"/>
                    <a:pt x="37677" y="40285"/>
                  </a:cubicBezTo>
                  <a:lnTo>
                    <a:pt x="37656" y="40285"/>
                  </a:lnTo>
                  <a:cubicBezTo>
                    <a:pt x="37656" y="40263"/>
                    <a:pt x="37666" y="40242"/>
                    <a:pt x="37688" y="40231"/>
                  </a:cubicBezTo>
                  <a:close/>
                  <a:moveTo>
                    <a:pt x="22003" y="40339"/>
                  </a:moveTo>
                  <a:cubicBezTo>
                    <a:pt x="22003" y="40339"/>
                    <a:pt x="22003" y="40349"/>
                    <a:pt x="22003" y="40349"/>
                  </a:cubicBezTo>
                  <a:lnTo>
                    <a:pt x="21992" y="40349"/>
                  </a:lnTo>
                  <a:lnTo>
                    <a:pt x="21992" y="40339"/>
                  </a:lnTo>
                  <a:close/>
                  <a:moveTo>
                    <a:pt x="28395" y="40371"/>
                  </a:moveTo>
                  <a:lnTo>
                    <a:pt x="28416" y="40392"/>
                  </a:lnTo>
                  <a:lnTo>
                    <a:pt x="28384" y="40382"/>
                  </a:lnTo>
                  <a:lnTo>
                    <a:pt x="28395" y="40371"/>
                  </a:lnTo>
                  <a:close/>
                  <a:moveTo>
                    <a:pt x="13419" y="40854"/>
                  </a:moveTo>
                  <a:lnTo>
                    <a:pt x="13419" y="40865"/>
                  </a:lnTo>
                  <a:lnTo>
                    <a:pt x="13408" y="40865"/>
                  </a:lnTo>
                  <a:lnTo>
                    <a:pt x="13419" y="40854"/>
                  </a:lnTo>
                  <a:close/>
                  <a:moveTo>
                    <a:pt x="14504" y="40833"/>
                  </a:moveTo>
                  <a:cubicBezTo>
                    <a:pt x="14536" y="40876"/>
                    <a:pt x="14525" y="40951"/>
                    <a:pt x="14482" y="40994"/>
                  </a:cubicBezTo>
                  <a:cubicBezTo>
                    <a:pt x="14461" y="40962"/>
                    <a:pt x="14439" y="40929"/>
                    <a:pt x="14418" y="40897"/>
                  </a:cubicBezTo>
                  <a:cubicBezTo>
                    <a:pt x="14450" y="40876"/>
                    <a:pt x="14482" y="40854"/>
                    <a:pt x="14504" y="40833"/>
                  </a:cubicBezTo>
                  <a:close/>
                  <a:moveTo>
                    <a:pt x="13301" y="40994"/>
                  </a:moveTo>
                  <a:lnTo>
                    <a:pt x="13333" y="41005"/>
                  </a:lnTo>
                  <a:lnTo>
                    <a:pt x="13301" y="41015"/>
                  </a:lnTo>
                  <a:lnTo>
                    <a:pt x="13301" y="40994"/>
                  </a:lnTo>
                  <a:close/>
                  <a:moveTo>
                    <a:pt x="8670" y="41080"/>
                  </a:moveTo>
                  <a:lnTo>
                    <a:pt x="8670" y="41080"/>
                  </a:lnTo>
                  <a:cubicBezTo>
                    <a:pt x="8692" y="41101"/>
                    <a:pt x="8703" y="41123"/>
                    <a:pt x="8692" y="41155"/>
                  </a:cubicBezTo>
                  <a:cubicBezTo>
                    <a:pt x="8692" y="41123"/>
                    <a:pt x="8681" y="41101"/>
                    <a:pt x="8670" y="41080"/>
                  </a:cubicBezTo>
                  <a:close/>
                  <a:moveTo>
                    <a:pt x="30254" y="41144"/>
                  </a:moveTo>
                  <a:cubicBezTo>
                    <a:pt x="30254" y="41144"/>
                    <a:pt x="30254" y="41155"/>
                    <a:pt x="30254" y="41155"/>
                  </a:cubicBezTo>
                  <a:lnTo>
                    <a:pt x="30221" y="41144"/>
                  </a:lnTo>
                  <a:close/>
                  <a:moveTo>
                    <a:pt x="10125" y="41257"/>
                  </a:moveTo>
                  <a:cubicBezTo>
                    <a:pt x="10127" y="41277"/>
                    <a:pt x="10119" y="41286"/>
                    <a:pt x="10110" y="41295"/>
                  </a:cubicBezTo>
                  <a:cubicBezTo>
                    <a:pt x="10118" y="41279"/>
                    <a:pt x="10120" y="41269"/>
                    <a:pt x="10125" y="41257"/>
                  </a:cubicBezTo>
                  <a:close/>
                  <a:moveTo>
                    <a:pt x="9079" y="41488"/>
                  </a:moveTo>
                  <a:lnTo>
                    <a:pt x="9079" y="41499"/>
                  </a:lnTo>
                  <a:cubicBezTo>
                    <a:pt x="9079" y="41499"/>
                    <a:pt x="9079" y="41488"/>
                    <a:pt x="9068" y="41488"/>
                  </a:cubicBezTo>
                  <a:close/>
                  <a:moveTo>
                    <a:pt x="23281" y="41660"/>
                  </a:moveTo>
                  <a:cubicBezTo>
                    <a:pt x="23292" y="41671"/>
                    <a:pt x="23303" y="41681"/>
                    <a:pt x="23313" y="41681"/>
                  </a:cubicBezTo>
                  <a:lnTo>
                    <a:pt x="23313" y="41681"/>
                  </a:lnTo>
                  <a:cubicBezTo>
                    <a:pt x="23303" y="41681"/>
                    <a:pt x="23292" y="41671"/>
                    <a:pt x="23281" y="41671"/>
                  </a:cubicBezTo>
                  <a:lnTo>
                    <a:pt x="23281" y="41660"/>
                  </a:lnTo>
                  <a:close/>
                  <a:moveTo>
                    <a:pt x="15213" y="41875"/>
                  </a:moveTo>
                  <a:cubicBezTo>
                    <a:pt x="15245" y="41875"/>
                    <a:pt x="15277" y="41886"/>
                    <a:pt x="15299" y="41896"/>
                  </a:cubicBezTo>
                  <a:lnTo>
                    <a:pt x="15234" y="41918"/>
                  </a:lnTo>
                  <a:cubicBezTo>
                    <a:pt x="15234" y="41896"/>
                    <a:pt x="15224" y="41886"/>
                    <a:pt x="15213" y="41875"/>
                  </a:cubicBezTo>
                  <a:close/>
                  <a:moveTo>
                    <a:pt x="18081" y="42186"/>
                  </a:moveTo>
                  <a:lnTo>
                    <a:pt x="18081" y="42240"/>
                  </a:lnTo>
                  <a:lnTo>
                    <a:pt x="18060" y="42240"/>
                  </a:lnTo>
                  <a:lnTo>
                    <a:pt x="18081" y="42186"/>
                  </a:lnTo>
                  <a:close/>
                  <a:moveTo>
                    <a:pt x="33681" y="42466"/>
                  </a:moveTo>
                  <a:lnTo>
                    <a:pt x="33681" y="42466"/>
                  </a:lnTo>
                  <a:cubicBezTo>
                    <a:pt x="33713" y="42476"/>
                    <a:pt x="33734" y="42487"/>
                    <a:pt x="33734" y="42487"/>
                  </a:cubicBezTo>
                  <a:cubicBezTo>
                    <a:pt x="33734" y="42498"/>
                    <a:pt x="33734" y="42498"/>
                    <a:pt x="33734" y="42509"/>
                  </a:cubicBezTo>
                  <a:cubicBezTo>
                    <a:pt x="33713" y="42487"/>
                    <a:pt x="33702" y="42476"/>
                    <a:pt x="33681" y="42466"/>
                  </a:cubicBezTo>
                  <a:close/>
                  <a:moveTo>
                    <a:pt x="11840" y="42638"/>
                  </a:moveTo>
                  <a:cubicBezTo>
                    <a:pt x="11840" y="42648"/>
                    <a:pt x="11840" y="42659"/>
                    <a:pt x="11840" y="42659"/>
                  </a:cubicBezTo>
                  <a:cubicBezTo>
                    <a:pt x="11840" y="42659"/>
                    <a:pt x="11829" y="42648"/>
                    <a:pt x="11829" y="42638"/>
                  </a:cubicBezTo>
                  <a:close/>
                  <a:moveTo>
                    <a:pt x="15675" y="43196"/>
                  </a:moveTo>
                  <a:lnTo>
                    <a:pt x="15675" y="43229"/>
                  </a:lnTo>
                  <a:lnTo>
                    <a:pt x="15653" y="43229"/>
                  </a:lnTo>
                  <a:cubicBezTo>
                    <a:pt x="15653" y="43218"/>
                    <a:pt x="15664" y="43207"/>
                    <a:pt x="15675" y="43196"/>
                  </a:cubicBezTo>
                  <a:close/>
                  <a:moveTo>
                    <a:pt x="27407" y="43540"/>
                  </a:moveTo>
                  <a:cubicBezTo>
                    <a:pt x="27407" y="43551"/>
                    <a:pt x="27407" y="43551"/>
                    <a:pt x="27407" y="43551"/>
                  </a:cubicBezTo>
                  <a:lnTo>
                    <a:pt x="27396" y="43540"/>
                  </a:lnTo>
                  <a:close/>
                  <a:moveTo>
                    <a:pt x="24012" y="43508"/>
                  </a:moveTo>
                  <a:lnTo>
                    <a:pt x="24012" y="43508"/>
                  </a:lnTo>
                  <a:cubicBezTo>
                    <a:pt x="24022" y="43540"/>
                    <a:pt x="24022" y="43572"/>
                    <a:pt x="24033" y="43605"/>
                  </a:cubicBezTo>
                  <a:cubicBezTo>
                    <a:pt x="24001" y="43583"/>
                    <a:pt x="23990" y="43540"/>
                    <a:pt x="24012" y="43508"/>
                  </a:cubicBezTo>
                  <a:close/>
                  <a:moveTo>
                    <a:pt x="18790" y="43712"/>
                  </a:moveTo>
                  <a:lnTo>
                    <a:pt x="18790" y="43712"/>
                  </a:lnTo>
                  <a:cubicBezTo>
                    <a:pt x="18823" y="43733"/>
                    <a:pt x="18855" y="43755"/>
                    <a:pt x="18887" y="43766"/>
                  </a:cubicBezTo>
                  <a:cubicBezTo>
                    <a:pt x="18876" y="43776"/>
                    <a:pt x="18855" y="43787"/>
                    <a:pt x="18844" y="43809"/>
                  </a:cubicBezTo>
                  <a:lnTo>
                    <a:pt x="18844" y="43819"/>
                  </a:lnTo>
                  <a:cubicBezTo>
                    <a:pt x="18833" y="43787"/>
                    <a:pt x="18812" y="43744"/>
                    <a:pt x="18790" y="43712"/>
                  </a:cubicBezTo>
                  <a:close/>
                  <a:moveTo>
                    <a:pt x="15202" y="43938"/>
                  </a:moveTo>
                  <a:lnTo>
                    <a:pt x="15202" y="43948"/>
                  </a:lnTo>
                  <a:lnTo>
                    <a:pt x="15191" y="43948"/>
                  </a:lnTo>
                  <a:lnTo>
                    <a:pt x="15202" y="43938"/>
                  </a:lnTo>
                  <a:close/>
                  <a:moveTo>
                    <a:pt x="31682" y="43959"/>
                  </a:moveTo>
                  <a:cubicBezTo>
                    <a:pt x="31677" y="43964"/>
                    <a:pt x="31669" y="43967"/>
                    <a:pt x="31661" y="43967"/>
                  </a:cubicBezTo>
                  <a:cubicBezTo>
                    <a:pt x="31653" y="43967"/>
                    <a:pt x="31645" y="43964"/>
                    <a:pt x="31639" y="43959"/>
                  </a:cubicBezTo>
                  <a:close/>
                  <a:moveTo>
                    <a:pt x="27546" y="43981"/>
                  </a:moveTo>
                  <a:cubicBezTo>
                    <a:pt x="27557" y="43986"/>
                    <a:pt x="27560" y="43989"/>
                    <a:pt x="27558" y="43989"/>
                  </a:cubicBezTo>
                  <a:cubicBezTo>
                    <a:pt x="27557" y="43989"/>
                    <a:pt x="27552" y="43986"/>
                    <a:pt x="27546" y="43981"/>
                  </a:cubicBezTo>
                  <a:close/>
                  <a:moveTo>
                    <a:pt x="27052" y="44754"/>
                  </a:moveTo>
                  <a:lnTo>
                    <a:pt x="27052" y="44754"/>
                  </a:lnTo>
                  <a:cubicBezTo>
                    <a:pt x="27041" y="44765"/>
                    <a:pt x="27031" y="44765"/>
                    <a:pt x="27020" y="44765"/>
                  </a:cubicBezTo>
                  <a:lnTo>
                    <a:pt x="27009" y="44765"/>
                  </a:lnTo>
                  <a:lnTo>
                    <a:pt x="27052" y="44754"/>
                  </a:lnTo>
                  <a:close/>
                  <a:moveTo>
                    <a:pt x="14461" y="44851"/>
                  </a:moveTo>
                  <a:cubicBezTo>
                    <a:pt x="14493" y="44883"/>
                    <a:pt x="14482" y="44894"/>
                    <a:pt x="14461" y="44904"/>
                  </a:cubicBezTo>
                  <a:lnTo>
                    <a:pt x="14461" y="44851"/>
                  </a:lnTo>
                  <a:close/>
                  <a:moveTo>
                    <a:pt x="21487" y="45119"/>
                  </a:moveTo>
                  <a:lnTo>
                    <a:pt x="21487" y="45130"/>
                  </a:lnTo>
                  <a:lnTo>
                    <a:pt x="21476" y="45119"/>
                  </a:lnTo>
                  <a:close/>
                  <a:moveTo>
                    <a:pt x="22132" y="45323"/>
                  </a:moveTo>
                  <a:cubicBezTo>
                    <a:pt x="22132" y="45334"/>
                    <a:pt x="22132" y="45345"/>
                    <a:pt x="22132" y="45366"/>
                  </a:cubicBezTo>
                  <a:cubicBezTo>
                    <a:pt x="22121" y="45345"/>
                    <a:pt x="22121" y="45334"/>
                    <a:pt x="22132" y="45323"/>
                  </a:cubicBezTo>
                  <a:close/>
                  <a:moveTo>
                    <a:pt x="9409" y="0"/>
                  </a:moveTo>
                  <a:cubicBezTo>
                    <a:pt x="9328" y="0"/>
                    <a:pt x="9245" y="89"/>
                    <a:pt x="9079" y="266"/>
                  </a:cubicBezTo>
                  <a:cubicBezTo>
                    <a:pt x="9057" y="277"/>
                    <a:pt x="9046" y="288"/>
                    <a:pt x="9025" y="298"/>
                  </a:cubicBezTo>
                  <a:cubicBezTo>
                    <a:pt x="8853" y="417"/>
                    <a:pt x="8703" y="556"/>
                    <a:pt x="8574" y="717"/>
                  </a:cubicBezTo>
                  <a:cubicBezTo>
                    <a:pt x="8284" y="943"/>
                    <a:pt x="8026" y="1201"/>
                    <a:pt x="7789" y="1480"/>
                  </a:cubicBezTo>
                  <a:cubicBezTo>
                    <a:pt x="7478" y="1759"/>
                    <a:pt x="7188" y="2071"/>
                    <a:pt x="6930" y="2415"/>
                  </a:cubicBezTo>
                  <a:cubicBezTo>
                    <a:pt x="6522" y="2834"/>
                    <a:pt x="6146" y="3296"/>
                    <a:pt x="5791" y="3768"/>
                  </a:cubicBezTo>
                  <a:cubicBezTo>
                    <a:pt x="5490" y="4134"/>
                    <a:pt x="5501" y="4166"/>
                    <a:pt x="5909" y="4435"/>
                  </a:cubicBezTo>
                  <a:cubicBezTo>
                    <a:pt x="5984" y="4510"/>
                    <a:pt x="6038" y="4617"/>
                    <a:pt x="6146" y="4649"/>
                  </a:cubicBezTo>
                  <a:cubicBezTo>
                    <a:pt x="6210" y="4811"/>
                    <a:pt x="6350" y="4896"/>
                    <a:pt x="6446" y="5025"/>
                  </a:cubicBezTo>
                  <a:cubicBezTo>
                    <a:pt x="6704" y="5391"/>
                    <a:pt x="6919" y="5777"/>
                    <a:pt x="7080" y="6186"/>
                  </a:cubicBezTo>
                  <a:cubicBezTo>
                    <a:pt x="7435" y="7335"/>
                    <a:pt x="7241" y="8581"/>
                    <a:pt x="6565" y="9570"/>
                  </a:cubicBezTo>
                  <a:lnTo>
                    <a:pt x="6275" y="9914"/>
                  </a:lnTo>
                  <a:cubicBezTo>
                    <a:pt x="5877" y="10365"/>
                    <a:pt x="5394" y="10719"/>
                    <a:pt x="4846" y="10956"/>
                  </a:cubicBezTo>
                  <a:cubicBezTo>
                    <a:pt x="4384" y="11095"/>
                    <a:pt x="3922" y="11192"/>
                    <a:pt x="3449" y="11257"/>
                  </a:cubicBezTo>
                  <a:cubicBezTo>
                    <a:pt x="3411" y="11231"/>
                    <a:pt x="3375" y="11222"/>
                    <a:pt x="3340" y="11222"/>
                  </a:cubicBezTo>
                  <a:cubicBezTo>
                    <a:pt x="3285" y="11222"/>
                    <a:pt x="3233" y="11243"/>
                    <a:pt x="3180" y="11257"/>
                  </a:cubicBezTo>
                  <a:cubicBezTo>
                    <a:pt x="3083" y="11221"/>
                    <a:pt x="2985" y="11200"/>
                    <a:pt x="2887" y="11200"/>
                  </a:cubicBezTo>
                  <a:cubicBezTo>
                    <a:pt x="2867" y="11200"/>
                    <a:pt x="2846" y="11201"/>
                    <a:pt x="2826" y="11203"/>
                  </a:cubicBezTo>
                  <a:lnTo>
                    <a:pt x="1977" y="10999"/>
                  </a:lnTo>
                  <a:cubicBezTo>
                    <a:pt x="1960" y="10994"/>
                    <a:pt x="1944" y="10992"/>
                    <a:pt x="1931" y="10992"/>
                  </a:cubicBezTo>
                  <a:cubicBezTo>
                    <a:pt x="1845" y="10992"/>
                    <a:pt x="1835" y="11073"/>
                    <a:pt x="1816" y="11138"/>
                  </a:cubicBezTo>
                  <a:cubicBezTo>
                    <a:pt x="1741" y="11246"/>
                    <a:pt x="1698" y="11375"/>
                    <a:pt x="1676" y="11504"/>
                  </a:cubicBezTo>
                  <a:cubicBezTo>
                    <a:pt x="1569" y="11729"/>
                    <a:pt x="1483" y="11976"/>
                    <a:pt x="1440" y="12223"/>
                  </a:cubicBezTo>
                  <a:cubicBezTo>
                    <a:pt x="1247" y="12632"/>
                    <a:pt x="1182" y="13083"/>
                    <a:pt x="1032" y="13513"/>
                  </a:cubicBezTo>
                  <a:cubicBezTo>
                    <a:pt x="1010" y="13599"/>
                    <a:pt x="1021" y="13674"/>
                    <a:pt x="989" y="13770"/>
                  </a:cubicBezTo>
                  <a:cubicBezTo>
                    <a:pt x="935" y="13910"/>
                    <a:pt x="838" y="14050"/>
                    <a:pt x="860" y="14222"/>
                  </a:cubicBezTo>
                  <a:cubicBezTo>
                    <a:pt x="806" y="14372"/>
                    <a:pt x="774" y="14544"/>
                    <a:pt x="763" y="14705"/>
                  </a:cubicBezTo>
                  <a:cubicBezTo>
                    <a:pt x="699" y="14834"/>
                    <a:pt x="656" y="14984"/>
                    <a:pt x="667" y="15135"/>
                  </a:cubicBezTo>
                  <a:cubicBezTo>
                    <a:pt x="688" y="15103"/>
                    <a:pt x="731" y="15081"/>
                    <a:pt x="763" y="15070"/>
                  </a:cubicBezTo>
                  <a:lnTo>
                    <a:pt x="763" y="15070"/>
                  </a:lnTo>
                  <a:cubicBezTo>
                    <a:pt x="742" y="15103"/>
                    <a:pt x="710" y="15124"/>
                    <a:pt x="667" y="15135"/>
                  </a:cubicBezTo>
                  <a:cubicBezTo>
                    <a:pt x="602" y="15307"/>
                    <a:pt x="570" y="15489"/>
                    <a:pt x="570" y="15683"/>
                  </a:cubicBezTo>
                  <a:cubicBezTo>
                    <a:pt x="430" y="16177"/>
                    <a:pt x="344" y="16693"/>
                    <a:pt x="312" y="17219"/>
                  </a:cubicBezTo>
                  <a:cubicBezTo>
                    <a:pt x="248" y="17412"/>
                    <a:pt x="215" y="17617"/>
                    <a:pt x="237" y="17831"/>
                  </a:cubicBezTo>
                  <a:cubicBezTo>
                    <a:pt x="162" y="18164"/>
                    <a:pt x="129" y="18508"/>
                    <a:pt x="129" y="18852"/>
                  </a:cubicBezTo>
                  <a:cubicBezTo>
                    <a:pt x="86" y="19078"/>
                    <a:pt x="65" y="19303"/>
                    <a:pt x="86" y="19540"/>
                  </a:cubicBezTo>
                  <a:cubicBezTo>
                    <a:pt x="54" y="19647"/>
                    <a:pt x="43" y="19754"/>
                    <a:pt x="76" y="19862"/>
                  </a:cubicBezTo>
                  <a:cubicBezTo>
                    <a:pt x="22" y="20130"/>
                    <a:pt x="22" y="20410"/>
                    <a:pt x="54" y="20668"/>
                  </a:cubicBezTo>
                  <a:cubicBezTo>
                    <a:pt x="0" y="21065"/>
                    <a:pt x="0" y="21473"/>
                    <a:pt x="54" y="21871"/>
                  </a:cubicBezTo>
                  <a:cubicBezTo>
                    <a:pt x="11" y="22064"/>
                    <a:pt x="11" y="22279"/>
                    <a:pt x="54" y="22483"/>
                  </a:cubicBezTo>
                  <a:cubicBezTo>
                    <a:pt x="54" y="22515"/>
                    <a:pt x="54" y="22558"/>
                    <a:pt x="65" y="22601"/>
                  </a:cubicBezTo>
                  <a:cubicBezTo>
                    <a:pt x="43" y="22870"/>
                    <a:pt x="54" y="23139"/>
                    <a:pt x="119" y="23407"/>
                  </a:cubicBezTo>
                  <a:cubicBezTo>
                    <a:pt x="86" y="23558"/>
                    <a:pt x="97" y="23719"/>
                    <a:pt x="151" y="23858"/>
                  </a:cubicBezTo>
                  <a:cubicBezTo>
                    <a:pt x="129" y="23998"/>
                    <a:pt x="140" y="24127"/>
                    <a:pt x="172" y="24256"/>
                  </a:cubicBezTo>
                  <a:cubicBezTo>
                    <a:pt x="183" y="24342"/>
                    <a:pt x="194" y="24417"/>
                    <a:pt x="215" y="24503"/>
                  </a:cubicBezTo>
                  <a:cubicBezTo>
                    <a:pt x="205" y="24535"/>
                    <a:pt x="205" y="24567"/>
                    <a:pt x="215" y="24600"/>
                  </a:cubicBezTo>
                  <a:cubicBezTo>
                    <a:pt x="226" y="24943"/>
                    <a:pt x="258" y="25287"/>
                    <a:pt x="334" y="25631"/>
                  </a:cubicBezTo>
                  <a:cubicBezTo>
                    <a:pt x="344" y="25771"/>
                    <a:pt x="366" y="25921"/>
                    <a:pt x="409" y="26061"/>
                  </a:cubicBezTo>
                  <a:cubicBezTo>
                    <a:pt x="387" y="26136"/>
                    <a:pt x="398" y="26211"/>
                    <a:pt x="419" y="26286"/>
                  </a:cubicBezTo>
                  <a:cubicBezTo>
                    <a:pt x="559" y="26952"/>
                    <a:pt x="688" y="27629"/>
                    <a:pt x="849" y="28295"/>
                  </a:cubicBezTo>
                  <a:cubicBezTo>
                    <a:pt x="871" y="28499"/>
                    <a:pt x="924" y="28704"/>
                    <a:pt x="1021" y="28886"/>
                  </a:cubicBezTo>
                  <a:lnTo>
                    <a:pt x="1086" y="29144"/>
                  </a:lnTo>
                  <a:cubicBezTo>
                    <a:pt x="1139" y="29380"/>
                    <a:pt x="1161" y="29628"/>
                    <a:pt x="1300" y="29842"/>
                  </a:cubicBezTo>
                  <a:cubicBezTo>
                    <a:pt x="1451" y="30412"/>
                    <a:pt x="1644" y="30970"/>
                    <a:pt x="1859" y="31518"/>
                  </a:cubicBezTo>
                  <a:cubicBezTo>
                    <a:pt x="2009" y="32023"/>
                    <a:pt x="2203" y="32517"/>
                    <a:pt x="2450" y="32990"/>
                  </a:cubicBezTo>
                  <a:cubicBezTo>
                    <a:pt x="2450" y="33108"/>
                    <a:pt x="2504" y="33227"/>
                    <a:pt x="2579" y="33312"/>
                  </a:cubicBezTo>
                  <a:cubicBezTo>
                    <a:pt x="2676" y="33603"/>
                    <a:pt x="2804" y="33882"/>
                    <a:pt x="2966" y="34150"/>
                  </a:cubicBezTo>
                  <a:cubicBezTo>
                    <a:pt x="3084" y="34451"/>
                    <a:pt x="3234" y="34731"/>
                    <a:pt x="3417" y="34999"/>
                  </a:cubicBezTo>
                  <a:cubicBezTo>
                    <a:pt x="3933" y="36052"/>
                    <a:pt x="4556" y="37051"/>
                    <a:pt x="5275" y="37997"/>
                  </a:cubicBezTo>
                  <a:cubicBezTo>
                    <a:pt x="5447" y="38308"/>
                    <a:pt x="5673" y="38587"/>
                    <a:pt x="5920" y="38856"/>
                  </a:cubicBezTo>
                  <a:cubicBezTo>
                    <a:pt x="5952" y="38953"/>
                    <a:pt x="6017" y="39039"/>
                    <a:pt x="6103" y="39092"/>
                  </a:cubicBezTo>
                  <a:cubicBezTo>
                    <a:pt x="6328" y="39415"/>
                    <a:pt x="6575" y="39705"/>
                    <a:pt x="6855" y="39984"/>
                  </a:cubicBezTo>
                  <a:cubicBezTo>
                    <a:pt x="6962" y="40156"/>
                    <a:pt x="7102" y="40306"/>
                    <a:pt x="7263" y="40446"/>
                  </a:cubicBezTo>
                  <a:cubicBezTo>
                    <a:pt x="7693" y="40929"/>
                    <a:pt x="8144" y="41391"/>
                    <a:pt x="8638" y="41821"/>
                  </a:cubicBezTo>
                  <a:lnTo>
                    <a:pt x="8692" y="41864"/>
                  </a:lnTo>
                  <a:cubicBezTo>
                    <a:pt x="8874" y="42068"/>
                    <a:pt x="9079" y="42240"/>
                    <a:pt x="9293" y="42391"/>
                  </a:cubicBezTo>
                  <a:cubicBezTo>
                    <a:pt x="9358" y="42455"/>
                    <a:pt x="9379" y="42541"/>
                    <a:pt x="9465" y="42562"/>
                  </a:cubicBezTo>
                  <a:cubicBezTo>
                    <a:pt x="9530" y="42627"/>
                    <a:pt x="9605" y="42691"/>
                    <a:pt x="9691" y="42724"/>
                  </a:cubicBezTo>
                  <a:cubicBezTo>
                    <a:pt x="10045" y="43046"/>
                    <a:pt x="10421" y="43347"/>
                    <a:pt x="10830" y="43605"/>
                  </a:cubicBezTo>
                  <a:cubicBezTo>
                    <a:pt x="10937" y="43712"/>
                    <a:pt x="11066" y="43798"/>
                    <a:pt x="11206" y="43873"/>
                  </a:cubicBezTo>
                  <a:cubicBezTo>
                    <a:pt x="11335" y="43991"/>
                    <a:pt x="11474" y="44088"/>
                    <a:pt x="11635" y="44152"/>
                  </a:cubicBezTo>
                  <a:cubicBezTo>
                    <a:pt x="11764" y="44281"/>
                    <a:pt x="11926" y="44389"/>
                    <a:pt x="12097" y="44464"/>
                  </a:cubicBezTo>
                  <a:cubicBezTo>
                    <a:pt x="12280" y="44604"/>
                    <a:pt x="12473" y="44722"/>
                    <a:pt x="12688" y="44819"/>
                  </a:cubicBezTo>
                  <a:cubicBezTo>
                    <a:pt x="12903" y="44894"/>
                    <a:pt x="13043" y="45109"/>
                    <a:pt x="13279" y="45152"/>
                  </a:cubicBezTo>
                  <a:cubicBezTo>
                    <a:pt x="13322" y="45205"/>
                    <a:pt x="13387" y="45238"/>
                    <a:pt x="13451" y="45238"/>
                  </a:cubicBezTo>
                  <a:cubicBezTo>
                    <a:pt x="13623" y="45356"/>
                    <a:pt x="13795" y="45442"/>
                    <a:pt x="13988" y="45506"/>
                  </a:cubicBezTo>
                  <a:cubicBezTo>
                    <a:pt x="14074" y="45581"/>
                    <a:pt x="14182" y="45624"/>
                    <a:pt x="14289" y="45657"/>
                  </a:cubicBezTo>
                  <a:cubicBezTo>
                    <a:pt x="14783" y="45925"/>
                    <a:pt x="15299" y="46151"/>
                    <a:pt x="15825" y="46333"/>
                  </a:cubicBezTo>
                  <a:cubicBezTo>
                    <a:pt x="16040" y="46441"/>
                    <a:pt x="16255" y="46527"/>
                    <a:pt x="16491" y="46580"/>
                  </a:cubicBezTo>
                  <a:cubicBezTo>
                    <a:pt x="16728" y="46677"/>
                    <a:pt x="16975" y="46752"/>
                    <a:pt x="17233" y="46817"/>
                  </a:cubicBezTo>
                  <a:cubicBezTo>
                    <a:pt x="17319" y="46860"/>
                    <a:pt x="17415" y="46892"/>
                    <a:pt x="17512" y="46892"/>
                  </a:cubicBezTo>
                  <a:cubicBezTo>
                    <a:pt x="17641" y="46967"/>
                    <a:pt x="17791" y="47010"/>
                    <a:pt x="17931" y="47032"/>
                  </a:cubicBezTo>
                  <a:cubicBezTo>
                    <a:pt x="17931" y="46989"/>
                    <a:pt x="17899" y="46956"/>
                    <a:pt x="17888" y="46924"/>
                  </a:cubicBezTo>
                  <a:lnTo>
                    <a:pt x="17888" y="46924"/>
                  </a:lnTo>
                  <a:cubicBezTo>
                    <a:pt x="17910" y="46956"/>
                    <a:pt x="17931" y="46989"/>
                    <a:pt x="17931" y="47032"/>
                  </a:cubicBezTo>
                  <a:cubicBezTo>
                    <a:pt x="17955" y="47055"/>
                    <a:pt x="17979" y="47063"/>
                    <a:pt x="18004" y="47063"/>
                  </a:cubicBezTo>
                  <a:cubicBezTo>
                    <a:pt x="18025" y="47063"/>
                    <a:pt x="18047" y="47058"/>
                    <a:pt x="18071" y="47053"/>
                  </a:cubicBezTo>
                  <a:cubicBezTo>
                    <a:pt x="18662" y="47247"/>
                    <a:pt x="19274" y="47386"/>
                    <a:pt x="19897" y="47461"/>
                  </a:cubicBezTo>
                  <a:cubicBezTo>
                    <a:pt x="20327" y="47569"/>
                    <a:pt x="20767" y="47633"/>
                    <a:pt x="21208" y="47644"/>
                  </a:cubicBezTo>
                  <a:cubicBezTo>
                    <a:pt x="21412" y="47698"/>
                    <a:pt x="21616" y="47719"/>
                    <a:pt x="21820" y="47719"/>
                  </a:cubicBezTo>
                  <a:cubicBezTo>
                    <a:pt x="22303" y="47776"/>
                    <a:pt x="22790" y="47803"/>
                    <a:pt x="23276" y="47803"/>
                  </a:cubicBezTo>
                  <a:cubicBezTo>
                    <a:pt x="23622" y="47803"/>
                    <a:pt x="23968" y="47789"/>
                    <a:pt x="24313" y="47762"/>
                  </a:cubicBezTo>
                  <a:lnTo>
                    <a:pt x="24345" y="47762"/>
                  </a:lnTo>
                  <a:lnTo>
                    <a:pt x="24366" y="47751"/>
                  </a:lnTo>
                  <a:cubicBezTo>
                    <a:pt x="24414" y="47752"/>
                    <a:pt x="24462" y="47753"/>
                    <a:pt x="24510" y="47753"/>
                  </a:cubicBezTo>
                  <a:cubicBezTo>
                    <a:pt x="25128" y="47753"/>
                    <a:pt x="25745" y="47689"/>
                    <a:pt x="26343" y="47580"/>
                  </a:cubicBezTo>
                  <a:lnTo>
                    <a:pt x="26461" y="47558"/>
                  </a:lnTo>
                  <a:cubicBezTo>
                    <a:pt x="26494" y="47566"/>
                    <a:pt x="26525" y="47570"/>
                    <a:pt x="26555" y="47570"/>
                  </a:cubicBezTo>
                  <a:cubicBezTo>
                    <a:pt x="26603" y="47570"/>
                    <a:pt x="26647" y="47561"/>
                    <a:pt x="26687" y="47547"/>
                  </a:cubicBezTo>
                  <a:cubicBezTo>
                    <a:pt x="27202" y="47483"/>
                    <a:pt x="27718" y="47386"/>
                    <a:pt x="28212" y="47247"/>
                  </a:cubicBezTo>
                  <a:cubicBezTo>
                    <a:pt x="28224" y="47248"/>
                    <a:pt x="28235" y="47249"/>
                    <a:pt x="28247" y="47249"/>
                  </a:cubicBezTo>
                  <a:cubicBezTo>
                    <a:pt x="28300" y="47249"/>
                    <a:pt x="28353" y="47230"/>
                    <a:pt x="28406" y="47204"/>
                  </a:cubicBezTo>
                  <a:cubicBezTo>
                    <a:pt x="29018" y="47096"/>
                    <a:pt x="29609" y="46924"/>
                    <a:pt x="30189" y="46699"/>
                  </a:cubicBezTo>
                  <a:cubicBezTo>
                    <a:pt x="30361" y="46677"/>
                    <a:pt x="30522" y="46623"/>
                    <a:pt x="30662" y="46527"/>
                  </a:cubicBezTo>
                  <a:cubicBezTo>
                    <a:pt x="31543" y="46258"/>
                    <a:pt x="32381" y="45893"/>
                    <a:pt x="33176" y="45452"/>
                  </a:cubicBezTo>
                  <a:cubicBezTo>
                    <a:pt x="33272" y="45442"/>
                    <a:pt x="33358" y="45399"/>
                    <a:pt x="33412" y="45334"/>
                  </a:cubicBezTo>
                  <a:cubicBezTo>
                    <a:pt x="33713" y="45216"/>
                    <a:pt x="33992" y="45066"/>
                    <a:pt x="34250" y="44883"/>
                  </a:cubicBezTo>
                  <a:cubicBezTo>
                    <a:pt x="34443" y="44808"/>
                    <a:pt x="34626" y="44700"/>
                    <a:pt x="34787" y="44571"/>
                  </a:cubicBezTo>
                  <a:cubicBezTo>
                    <a:pt x="35024" y="44464"/>
                    <a:pt x="35249" y="44324"/>
                    <a:pt x="35443" y="44152"/>
                  </a:cubicBezTo>
                  <a:cubicBezTo>
                    <a:pt x="35572" y="44109"/>
                    <a:pt x="35690" y="44034"/>
                    <a:pt x="35786" y="43938"/>
                  </a:cubicBezTo>
                  <a:cubicBezTo>
                    <a:pt x="36012" y="43809"/>
                    <a:pt x="36227" y="43658"/>
                    <a:pt x="36420" y="43476"/>
                  </a:cubicBezTo>
                  <a:lnTo>
                    <a:pt x="36474" y="43443"/>
                  </a:lnTo>
                  <a:cubicBezTo>
                    <a:pt x="36764" y="43261"/>
                    <a:pt x="37033" y="43057"/>
                    <a:pt x="37280" y="42820"/>
                  </a:cubicBezTo>
                  <a:cubicBezTo>
                    <a:pt x="37688" y="42530"/>
                    <a:pt x="38075" y="42197"/>
                    <a:pt x="38418" y="41843"/>
                  </a:cubicBezTo>
                  <a:cubicBezTo>
                    <a:pt x="38547" y="41767"/>
                    <a:pt x="38655" y="41671"/>
                    <a:pt x="38730" y="41553"/>
                  </a:cubicBezTo>
                  <a:cubicBezTo>
                    <a:pt x="38870" y="41467"/>
                    <a:pt x="38977" y="41359"/>
                    <a:pt x="39063" y="41220"/>
                  </a:cubicBezTo>
                  <a:cubicBezTo>
                    <a:pt x="39171" y="41155"/>
                    <a:pt x="39267" y="41058"/>
                    <a:pt x="39332" y="40951"/>
                  </a:cubicBezTo>
                  <a:cubicBezTo>
                    <a:pt x="39632" y="40693"/>
                    <a:pt x="39901" y="40414"/>
                    <a:pt x="40148" y="40113"/>
                  </a:cubicBezTo>
                  <a:cubicBezTo>
                    <a:pt x="40331" y="39963"/>
                    <a:pt x="40470" y="39801"/>
                    <a:pt x="40363" y="39565"/>
                  </a:cubicBezTo>
                  <a:cubicBezTo>
                    <a:pt x="40245" y="39296"/>
                    <a:pt x="40170" y="38996"/>
                    <a:pt x="39987" y="38759"/>
                  </a:cubicBezTo>
                  <a:cubicBezTo>
                    <a:pt x="39933" y="38566"/>
                    <a:pt x="39826" y="38394"/>
                    <a:pt x="39697" y="38265"/>
                  </a:cubicBezTo>
                  <a:cubicBezTo>
                    <a:pt x="39504" y="37878"/>
                    <a:pt x="39246" y="37545"/>
                    <a:pt x="38934" y="37255"/>
                  </a:cubicBezTo>
                  <a:cubicBezTo>
                    <a:pt x="38784" y="37062"/>
                    <a:pt x="38612" y="36890"/>
                    <a:pt x="38418" y="36761"/>
                  </a:cubicBezTo>
                  <a:cubicBezTo>
                    <a:pt x="38193" y="36525"/>
                    <a:pt x="37924" y="36331"/>
                    <a:pt x="37634" y="36192"/>
                  </a:cubicBezTo>
                  <a:cubicBezTo>
                    <a:pt x="37452" y="36041"/>
                    <a:pt x="37247" y="35934"/>
                    <a:pt x="37022" y="35848"/>
                  </a:cubicBezTo>
                  <a:cubicBezTo>
                    <a:pt x="36861" y="35730"/>
                    <a:pt x="36657" y="35655"/>
                    <a:pt x="36452" y="35644"/>
                  </a:cubicBezTo>
                  <a:cubicBezTo>
                    <a:pt x="35867" y="35396"/>
                    <a:pt x="35227" y="35276"/>
                    <a:pt x="34591" y="35276"/>
                  </a:cubicBezTo>
                  <a:cubicBezTo>
                    <a:pt x="34538" y="35276"/>
                    <a:pt x="34485" y="35277"/>
                    <a:pt x="34433" y="35278"/>
                  </a:cubicBezTo>
                  <a:cubicBezTo>
                    <a:pt x="34379" y="35262"/>
                    <a:pt x="34323" y="35254"/>
                    <a:pt x="34266" y="35254"/>
                  </a:cubicBezTo>
                  <a:cubicBezTo>
                    <a:pt x="34210" y="35254"/>
                    <a:pt x="34153" y="35262"/>
                    <a:pt x="34100" y="35278"/>
                  </a:cubicBezTo>
                  <a:cubicBezTo>
                    <a:pt x="34039" y="35266"/>
                    <a:pt x="33980" y="35260"/>
                    <a:pt x="33922" y="35260"/>
                  </a:cubicBezTo>
                  <a:cubicBezTo>
                    <a:pt x="33826" y="35260"/>
                    <a:pt x="33732" y="35277"/>
                    <a:pt x="33638" y="35311"/>
                  </a:cubicBezTo>
                  <a:cubicBezTo>
                    <a:pt x="33603" y="35309"/>
                    <a:pt x="33569" y="35308"/>
                    <a:pt x="33535" y="35308"/>
                  </a:cubicBezTo>
                  <a:cubicBezTo>
                    <a:pt x="33144" y="35308"/>
                    <a:pt x="32779" y="35416"/>
                    <a:pt x="32413" y="35515"/>
                  </a:cubicBezTo>
                  <a:lnTo>
                    <a:pt x="32349" y="35536"/>
                  </a:lnTo>
                  <a:cubicBezTo>
                    <a:pt x="32166" y="35547"/>
                    <a:pt x="31983" y="35601"/>
                    <a:pt x="31833" y="35697"/>
                  </a:cubicBezTo>
                  <a:cubicBezTo>
                    <a:pt x="31425" y="35794"/>
                    <a:pt x="31038" y="35955"/>
                    <a:pt x="30683" y="36159"/>
                  </a:cubicBezTo>
                  <a:cubicBezTo>
                    <a:pt x="30361" y="36288"/>
                    <a:pt x="30060" y="36439"/>
                    <a:pt x="29770" y="36621"/>
                  </a:cubicBezTo>
                  <a:cubicBezTo>
                    <a:pt x="29781" y="36616"/>
                    <a:pt x="29794" y="36613"/>
                    <a:pt x="29808" y="36613"/>
                  </a:cubicBezTo>
                  <a:cubicBezTo>
                    <a:pt x="29821" y="36613"/>
                    <a:pt x="29835" y="36616"/>
                    <a:pt x="29845" y="36621"/>
                  </a:cubicBezTo>
                  <a:lnTo>
                    <a:pt x="29770" y="36621"/>
                  </a:lnTo>
                  <a:cubicBezTo>
                    <a:pt x="29620" y="36654"/>
                    <a:pt x="29469" y="36707"/>
                    <a:pt x="29340" y="36783"/>
                  </a:cubicBezTo>
                  <a:cubicBezTo>
                    <a:pt x="29040" y="36869"/>
                    <a:pt x="28750" y="36976"/>
                    <a:pt x="28459" y="37105"/>
                  </a:cubicBezTo>
                  <a:cubicBezTo>
                    <a:pt x="28191" y="37169"/>
                    <a:pt x="27912" y="37223"/>
                    <a:pt x="27643" y="37309"/>
                  </a:cubicBezTo>
                  <a:cubicBezTo>
                    <a:pt x="27579" y="37330"/>
                    <a:pt x="27514" y="37352"/>
                    <a:pt x="27450" y="37384"/>
                  </a:cubicBezTo>
                  <a:cubicBezTo>
                    <a:pt x="27138" y="37449"/>
                    <a:pt x="26816" y="37502"/>
                    <a:pt x="26493" y="37567"/>
                  </a:cubicBezTo>
                  <a:cubicBezTo>
                    <a:pt x="25784" y="37696"/>
                    <a:pt x="25065" y="37728"/>
                    <a:pt x="24356" y="37782"/>
                  </a:cubicBezTo>
                  <a:cubicBezTo>
                    <a:pt x="24259" y="37771"/>
                    <a:pt x="24162" y="37766"/>
                    <a:pt x="24065" y="37766"/>
                  </a:cubicBezTo>
                  <a:cubicBezTo>
                    <a:pt x="23969" y="37766"/>
                    <a:pt x="23872" y="37771"/>
                    <a:pt x="23775" y="37782"/>
                  </a:cubicBezTo>
                  <a:lnTo>
                    <a:pt x="22110" y="37621"/>
                  </a:lnTo>
                  <a:cubicBezTo>
                    <a:pt x="22105" y="37615"/>
                    <a:pt x="22097" y="37612"/>
                    <a:pt x="22089" y="37612"/>
                  </a:cubicBezTo>
                  <a:cubicBezTo>
                    <a:pt x="22081" y="37612"/>
                    <a:pt x="22073" y="37615"/>
                    <a:pt x="22067" y="37621"/>
                  </a:cubicBezTo>
                  <a:cubicBezTo>
                    <a:pt x="21852" y="37556"/>
                    <a:pt x="21637" y="37513"/>
                    <a:pt x="21423" y="37502"/>
                  </a:cubicBezTo>
                  <a:cubicBezTo>
                    <a:pt x="21143" y="37406"/>
                    <a:pt x="20853" y="37330"/>
                    <a:pt x="20563" y="37287"/>
                  </a:cubicBezTo>
                  <a:cubicBezTo>
                    <a:pt x="20316" y="37191"/>
                    <a:pt x="20047" y="37105"/>
                    <a:pt x="19790" y="37040"/>
                  </a:cubicBezTo>
                  <a:cubicBezTo>
                    <a:pt x="19628" y="36933"/>
                    <a:pt x="19446" y="36954"/>
                    <a:pt x="19285" y="36901"/>
                  </a:cubicBezTo>
                  <a:cubicBezTo>
                    <a:pt x="19242" y="36783"/>
                    <a:pt x="19124" y="36772"/>
                    <a:pt x="19027" y="36729"/>
                  </a:cubicBezTo>
                  <a:cubicBezTo>
                    <a:pt x="18737" y="36589"/>
                    <a:pt x="18457" y="36471"/>
                    <a:pt x="18167" y="36321"/>
                  </a:cubicBezTo>
                  <a:cubicBezTo>
                    <a:pt x="17405" y="35955"/>
                    <a:pt x="16717" y="35461"/>
                    <a:pt x="16019" y="34988"/>
                  </a:cubicBezTo>
                  <a:cubicBezTo>
                    <a:pt x="15997" y="34945"/>
                    <a:pt x="15954" y="34913"/>
                    <a:pt x="15911" y="34902"/>
                  </a:cubicBezTo>
                  <a:cubicBezTo>
                    <a:pt x="15331" y="34408"/>
                    <a:pt x="14783" y="33903"/>
                    <a:pt x="14246" y="33377"/>
                  </a:cubicBezTo>
                  <a:cubicBezTo>
                    <a:pt x="14149" y="33227"/>
                    <a:pt x="14031" y="33098"/>
                    <a:pt x="13892" y="32990"/>
                  </a:cubicBezTo>
                  <a:lnTo>
                    <a:pt x="13161" y="32077"/>
                  </a:lnTo>
                  <a:lnTo>
                    <a:pt x="12516" y="31142"/>
                  </a:lnTo>
                  <a:lnTo>
                    <a:pt x="11850" y="30014"/>
                  </a:lnTo>
                  <a:cubicBezTo>
                    <a:pt x="11850" y="29832"/>
                    <a:pt x="11625" y="29778"/>
                    <a:pt x="11625" y="29606"/>
                  </a:cubicBezTo>
                  <a:lnTo>
                    <a:pt x="10959" y="28080"/>
                  </a:lnTo>
                  <a:cubicBezTo>
                    <a:pt x="10948" y="28005"/>
                    <a:pt x="10937" y="27941"/>
                    <a:pt x="10916" y="27876"/>
                  </a:cubicBezTo>
                  <a:cubicBezTo>
                    <a:pt x="10626" y="27114"/>
                    <a:pt x="10389" y="26319"/>
                    <a:pt x="10217" y="25524"/>
                  </a:cubicBezTo>
                  <a:cubicBezTo>
                    <a:pt x="10121" y="25094"/>
                    <a:pt x="10024" y="24653"/>
                    <a:pt x="9938" y="24224"/>
                  </a:cubicBezTo>
                  <a:cubicBezTo>
                    <a:pt x="9927" y="23805"/>
                    <a:pt x="9841" y="23386"/>
                    <a:pt x="9798" y="22977"/>
                  </a:cubicBezTo>
                  <a:cubicBezTo>
                    <a:pt x="9777" y="22612"/>
                    <a:pt x="9745" y="22258"/>
                    <a:pt x="9734" y="21903"/>
                  </a:cubicBezTo>
                  <a:cubicBezTo>
                    <a:pt x="9723" y="21312"/>
                    <a:pt x="9723" y="20721"/>
                    <a:pt x="9723" y="20130"/>
                  </a:cubicBezTo>
                  <a:cubicBezTo>
                    <a:pt x="9723" y="20120"/>
                    <a:pt x="9723" y="20109"/>
                    <a:pt x="9723" y="20098"/>
                  </a:cubicBezTo>
                  <a:cubicBezTo>
                    <a:pt x="9766" y="19819"/>
                    <a:pt x="9788" y="19529"/>
                    <a:pt x="9777" y="19228"/>
                  </a:cubicBezTo>
                  <a:cubicBezTo>
                    <a:pt x="9841" y="18831"/>
                    <a:pt x="9906" y="18422"/>
                    <a:pt x="9927" y="18025"/>
                  </a:cubicBezTo>
                  <a:cubicBezTo>
                    <a:pt x="9927" y="18014"/>
                    <a:pt x="9938" y="18003"/>
                    <a:pt x="9938" y="17993"/>
                  </a:cubicBezTo>
                  <a:cubicBezTo>
                    <a:pt x="9992" y="17896"/>
                    <a:pt x="10002" y="17778"/>
                    <a:pt x="9981" y="17660"/>
                  </a:cubicBezTo>
                  <a:cubicBezTo>
                    <a:pt x="9981" y="17606"/>
                    <a:pt x="9960" y="17552"/>
                    <a:pt x="10002" y="17498"/>
                  </a:cubicBezTo>
                  <a:cubicBezTo>
                    <a:pt x="10110" y="17187"/>
                    <a:pt x="10174" y="16875"/>
                    <a:pt x="10207" y="16542"/>
                  </a:cubicBezTo>
                  <a:cubicBezTo>
                    <a:pt x="10271" y="16413"/>
                    <a:pt x="10303" y="16263"/>
                    <a:pt x="10314" y="16123"/>
                  </a:cubicBezTo>
                  <a:cubicBezTo>
                    <a:pt x="10518" y="15436"/>
                    <a:pt x="10733" y="14748"/>
                    <a:pt x="10937" y="14061"/>
                  </a:cubicBezTo>
                  <a:cubicBezTo>
                    <a:pt x="11109" y="13706"/>
                    <a:pt x="11249" y="13330"/>
                    <a:pt x="11367" y="12954"/>
                  </a:cubicBezTo>
                  <a:cubicBezTo>
                    <a:pt x="11496" y="12804"/>
                    <a:pt x="11517" y="12621"/>
                    <a:pt x="11592" y="12449"/>
                  </a:cubicBezTo>
                  <a:lnTo>
                    <a:pt x="11560" y="12417"/>
                  </a:lnTo>
                  <a:lnTo>
                    <a:pt x="11560" y="12417"/>
                  </a:lnTo>
                  <a:cubicBezTo>
                    <a:pt x="11582" y="12428"/>
                    <a:pt x="11592" y="12438"/>
                    <a:pt x="11592" y="12449"/>
                  </a:cubicBezTo>
                  <a:cubicBezTo>
                    <a:pt x="11689" y="12342"/>
                    <a:pt x="11743" y="12202"/>
                    <a:pt x="11775" y="12062"/>
                  </a:cubicBezTo>
                  <a:cubicBezTo>
                    <a:pt x="11947" y="11923"/>
                    <a:pt x="11893" y="11665"/>
                    <a:pt x="12044" y="11514"/>
                  </a:cubicBezTo>
                  <a:cubicBezTo>
                    <a:pt x="12119" y="11482"/>
                    <a:pt x="12151" y="11407"/>
                    <a:pt x="12151" y="11321"/>
                  </a:cubicBezTo>
                  <a:cubicBezTo>
                    <a:pt x="12205" y="11278"/>
                    <a:pt x="12237" y="11224"/>
                    <a:pt x="12237" y="11160"/>
                  </a:cubicBezTo>
                  <a:cubicBezTo>
                    <a:pt x="12387" y="11042"/>
                    <a:pt x="12409" y="10859"/>
                    <a:pt x="12473" y="10709"/>
                  </a:cubicBezTo>
                  <a:cubicBezTo>
                    <a:pt x="12559" y="10655"/>
                    <a:pt x="12613" y="10569"/>
                    <a:pt x="12624" y="10483"/>
                  </a:cubicBezTo>
                  <a:cubicBezTo>
                    <a:pt x="12774" y="10311"/>
                    <a:pt x="12882" y="10128"/>
                    <a:pt x="12968" y="9924"/>
                  </a:cubicBezTo>
                  <a:cubicBezTo>
                    <a:pt x="13204" y="9656"/>
                    <a:pt x="13376" y="9344"/>
                    <a:pt x="13580" y="9054"/>
                  </a:cubicBezTo>
                  <a:cubicBezTo>
                    <a:pt x="13730" y="8882"/>
                    <a:pt x="13870" y="8689"/>
                    <a:pt x="13999" y="8495"/>
                  </a:cubicBezTo>
                  <a:cubicBezTo>
                    <a:pt x="14300" y="8130"/>
                    <a:pt x="14622" y="7776"/>
                    <a:pt x="14901" y="7389"/>
                  </a:cubicBezTo>
                  <a:cubicBezTo>
                    <a:pt x="15009" y="7324"/>
                    <a:pt x="15106" y="7228"/>
                    <a:pt x="15170" y="7110"/>
                  </a:cubicBezTo>
                  <a:cubicBezTo>
                    <a:pt x="15439" y="6841"/>
                    <a:pt x="15439" y="6841"/>
                    <a:pt x="15202" y="6583"/>
                  </a:cubicBezTo>
                  <a:cubicBezTo>
                    <a:pt x="15159" y="6540"/>
                    <a:pt x="15127" y="6487"/>
                    <a:pt x="15073" y="6433"/>
                  </a:cubicBezTo>
                  <a:cubicBezTo>
                    <a:pt x="14665" y="5992"/>
                    <a:pt x="14300" y="5498"/>
                    <a:pt x="13859" y="5058"/>
                  </a:cubicBezTo>
                  <a:cubicBezTo>
                    <a:pt x="13795" y="4950"/>
                    <a:pt x="13709" y="4854"/>
                    <a:pt x="13612" y="4768"/>
                  </a:cubicBezTo>
                  <a:lnTo>
                    <a:pt x="13505" y="4671"/>
                  </a:lnTo>
                  <a:cubicBezTo>
                    <a:pt x="13408" y="4467"/>
                    <a:pt x="13258" y="4284"/>
                    <a:pt x="13064" y="4155"/>
                  </a:cubicBezTo>
                  <a:cubicBezTo>
                    <a:pt x="13032" y="4069"/>
                    <a:pt x="12968" y="3983"/>
                    <a:pt x="12892" y="3930"/>
                  </a:cubicBezTo>
                  <a:cubicBezTo>
                    <a:pt x="12882" y="3887"/>
                    <a:pt x="12849" y="3833"/>
                    <a:pt x="12796" y="3822"/>
                  </a:cubicBezTo>
                  <a:cubicBezTo>
                    <a:pt x="12699" y="3672"/>
                    <a:pt x="12581" y="3554"/>
                    <a:pt x="12441" y="3446"/>
                  </a:cubicBezTo>
                  <a:lnTo>
                    <a:pt x="12355" y="3382"/>
                  </a:lnTo>
                  <a:cubicBezTo>
                    <a:pt x="12345" y="3264"/>
                    <a:pt x="12280" y="3145"/>
                    <a:pt x="12162" y="3092"/>
                  </a:cubicBezTo>
                  <a:cubicBezTo>
                    <a:pt x="12076" y="2941"/>
                    <a:pt x="11958" y="2802"/>
                    <a:pt x="11818" y="2683"/>
                  </a:cubicBezTo>
                  <a:cubicBezTo>
                    <a:pt x="11807" y="2640"/>
                    <a:pt x="11775" y="2597"/>
                    <a:pt x="11721" y="2576"/>
                  </a:cubicBezTo>
                  <a:cubicBezTo>
                    <a:pt x="11700" y="2479"/>
                    <a:pt x="11625" y="2404"/>
                    <a:pt x="11539" y="2350"/>
                  </a:cubicBezTo>
                  <a:cubicBezTo>
                    <a:pt x="11496" y="2286"/>
                    <a:pt x="11442" y="2221"/>
                    <a:pt x="11378" y="2178"/>
                  </a:cubicBezTo>
                  <a:cubicBezTo>
                    <a:pt x="11335" y="2092"/>
                    <a:pt x="11270" y="2007"/>
                    <a:pt x="11184" y="1964"/>
                  </a:cubicBezTo>
                  <a:lnTo>
                    <a:pt x="10819" y="1512"/>
                  </a:lnTo>
                  <a:cubicBezTo>
                    <a:pt x="10765" y="1416"/>
                    <a:pt x="10679" y="1330"/>
                    <a:pt x="10583" y="1276"/>
                  </a:cubicBezTo>
                  <a:lnTo>
                    <a:pt x="10486" y="1179"/>
                  </a:lnTo>
                  <a:cubicBezTo>
                    <a:pt x="10464" y="1083"/>
                    <a:pt x="10400" y="997"/>
                    <a:pt x="10303" y="943"/>
                  </a:cubicBezTo>
                  <a:cubicBezTo>
                    <a:pt x="10110" y="717"/>
                    <a:pt x="9917" y="492"/>
                    <a:pt x="9723" y="266"/>
                  </a:cubicBezTo>
                  <a:cubicBezTo>
                    <a:pt x="9567" y="89"/>
                    <a:pt x="9489" y="0"/>
                    <a:pt x="9409" y="0"/>
                  </a:cubicBezTo>
                  <a:close/>
                </a:path>
              </a:pathLst>
            </a:custGeom>
            <a:solidFill>
              <a:srgbClr val="7AA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1"/>
            <p:cNvSpPr/>
            <p:nvPr/>
          </p:nvSpPr>
          <p:spPr>
            <a:xfrm>
              <a:off x="340444" y="2882925"/>
              <a:ext cx="2086538" cy="3028388"/>
            </a:xfrm>
            <a:custGeom>
              <a:avLst/>
              <a:gdLst/>
              <a:ahLst/>
              <a:cxnLst/>
              <a:rect l="l" t="t" r="r" b="b"/>
              <a:pathLst>
                <a:path w="55641" h="80757" extrusionOk="0">
                  <a:moveTo>
                    <a:pt x="35664" y="27747"/>
                  </a:moveTo>
                  <a:cubicBezTo>
                    <a:pt x="35814" y="27747"/>
                    <a:pt x="35886" y="27823"/>
                    <a:pt x="36023" y="28029"/>
                  </a:cubicBezTo>
                  <a:cubicBezTo>
                    <a:pt x="36227" y="28330"/>
                    <a:pt x="36324" y="28684"/>
                    <a:pt x="36303" y="29039"/>
                  </a:cubicBezTo>
                  <a:cubicBezTo>
                    <a:pt x="36292" y="29393"/>
                    <a:pt x="36163" y="29512"/>
                    <a:pt x="35808" y="29565"/>
                  </a:cubicBezTo>
                  <a:cubicBezTo>
                    <a:pt x="35336" y="29630"/>
                    <a:pt x="34874" y="29716"/>
                    <a:pt x="34401" y="29791"/>
                  </a:cubicBezTo>
                  <a:cubicBezTo>
                    <a:pt x="34336" y="29802"/>
                    <a:pt x="34272" y="29802"/>
                    <a:pt x="34208" y="29812"/>
                  </a:cubicBezTo>
                  <a:lnTo>
                    <a:pt x="33681" y="28222"/>
                  </a:lnTo>
                  <a:cubicBezTo>
                    <a:pt x="33789" y="28190"/>
                    <a:pt x="33885" y="28147"/>
                    <a:pt x="33971" y="28126"/>
                  </a:cubicBezTo>
                  <a:cubicBezTo>
                    <a:pt x="34455" y="28018"/>
                    <a:pt x="34938" y="27900"/>
                    <a:pt x="35432" y="27782"/>
                  </a:cubicBezTo>
                  <a:cubicBezTo>
                    <a:pt x="35529" y="27760"/>
                    <a:pt x="35603" y="27747"/>
                    <a:pt x="35664" y="27747"/>
                  </a:cubicBezTo>
                  <a:close/>
                  <a:moveTo>
                    <a:pt x="4727" y="23014"/>
                  </a:moveTo>
                  <a:cubicBezTo>
                    <a:pt x="5969" y="23014"/>
                    <a:pt x="7162" y="23615"/>
                    <a:pt x="7897" y="24666"/>
                  </a:cubicBezTo>
                  <a:cubicBezTo>
                    <a:pt x="8789" y="25955"/>
                    <a:pt x="8821" y="27653"/>
                    <a:pt x="7972" y="28974"/>
                  </a:cubicBezTo>
                  <a:cubicBezTo>
                    <a:pt x="7256" y="30090"/>
                    <a:pt x="6033" y="30739"/>
                    <a:pt x="4739" y="30739"/>
                  </a:cubicBezTo>
                  <a:cubicBezTo>
                    <a:pt x="4500" y="30739"/>
                    <a:pt x="4259" y="30717"/>
                    <a:pt x="4019" y="30672"/>
                  </a:cubicBezTo>
                  <a:cubicBezTo>
                    <a:pt x="2472" y="30392"/>
                    <a:pt x="1258" y="29200"/>
                    <a:pt x="946" y="27664"/>
                  </a:cubicBezTo>
                  <a:cubicBezTo>
                    <a:pt x="506" y="25601"/>
                    <a:pt x="1817" y="23570"/>
                    <a:pt x="3879" y="23109"/>
                  </a:cubicBezTo>
                  <a:cubicBezTo>
                    <a:pt x="4161" y="23045"/>
                    <a:pt x="4445" y="23014"/>
                    <a:pt x="4727" y="23014"/>
                  </a:cubicBezTo>
                  <a:close/>
                  <a:moveTo>
                    <a:pt x="6533" y="279"/>
                  </a:moveTo>
                  <a:cubicBezTo>
                    <a:pt x="6576" y="397"/>
                    <a:pt x="6597" y="526"/>
                    <a:pt x="6608" y="655"/>
                  </a:cubicBezTo>
                  <a:cubicBezTo>
                    <a:pt x="6608" y="1547"/>
                    <a:pt x="7006" y="2202"/>
                    <a:pt x="7618" y="2836"/>
                  </a:cubicBezTo>
                  <a:cubicBezTo>
                    <a:pt x="8875" y="4104"/>
                    <a:pt x="10067" y="5425"/>
                    <a:pt x="11281" y="6736"/>
                  </a:cubicBezTo>
                  <a:cubicBezTo>
                    <a:pt x="11990" y="7499"/>
                    <a:pt x="12700" y="8261"/>
                    <a:pt x="13409" y="9035"/>
                  </a:cubicBezTo>
                  <a:cubicBezTo>
                    <a:pt x="13752" y="9432"/>
                    <a:pt x="14247" y="9679"/>
                    <a:pt x="14773" y="9712"/>
                  </a:cubicBezTo>
                  <a:cubicBezTo>
                    <a:pt x="15063" y="9722"/>
                    <a:pt x="15353" y="9755"/>
                    <a:pt x="15654" y="9755"/>
                  </a:cubicBezTo>
                  <a:cubicBezTo>
                    <a:pt x="15678" y="9754"/>
                    <a:pt x="15703" y="9754"/>
                    <a:pt x="15727" y="9754"/>
                  </a:cubicBezTo>
                  <a:cubicBezTo>
                    <a:pt x="16844" y="9754"/>
                    <a:pt x="17778" y="10232"/>
                    <a:pt x="18598" y="10958"/>
                  </a:cubicBezTo>
                  <a:cubicBezTo>
                    <a:pt x="18812" y="11162"/>
                    <a:pt x="19017" y="11377"/>
                    <a:pt x="19199" y="11602"/>
                  </a:cubicBezTo>
                  <a:cubicBezTo>
                    <a:pt x="22777" y="16039"/>
                    <a:pt x="26354" y="20476"/>
                    <a:pt x="29932" y="24913"/>
                  </a:cubicBezTo>
                  <a:cubicBezTo>
                    <a:pt x="29953" y="24946"/>
                    <a:pt x="29985" y="24989"/>
                    <a:pt x="30018" y="25021"/>
                  </a:cubicBezTo>
                  <a:cubicBezTo>
                    <a:pt x="30340" y="25300"/>
                    <a:pt x="30329" y="25622"/>
                    <a:pt x="30136" y="25955"/>
                  </a:cubicBezTo>
                  <a:cubicBezTo>
                    <a:pt x="29878" y="26439"/>
                    <a:pt x="29599" y="26901"/>
                    <a:pt x="29287" y="27352"/>
                  </a:cubicBezTo>
                  <a:cubicBezTo>
                    <a:pt x="28009" y="29071"/>
                    <a:pt x="26494" y="30618"/>
                    <a:pt x="24796" y="31929"/>
                  </a:cubicBezTo>
                  <a:cubicBezTo>
                    <a:pt x="24700" y="32004"/>
                    <a:pt x="24592" y="32068"/>
                    <a:pt x="24463" y="32165"/>
                  </a:cubicBezTo>
                  <a:cubicBezTo>
                    <a:pt x="23292" y="30822"/>
                    <a:pt x="22207" y="29447"/>
                    <a:pt x="21015" y="28158"/>
                  </a:cubicBezTo>
                  <a:lnTo>
                    <a:pt x="20929" y="28212"/>
                  </a:lnTo>
                  <a:cubicBezTo>
                    <a:pt x="20993" y="28319"/>
                    <a:pt x="21058" y="28416"/>
                    <a:pt x="21122" y="28512"/>
                  </a:cubicBezTo>
                  <a:cubicBezTo>
                    <a:pt x="21778" y="29318"/>
                    <a:pt x="22433" y="30113"/>
                    <a:pt x="23110" y="30908"/>
                  </a:cubicBezTo>
                  <a:cubicBezTo>
                    <a:pt x="23421" y="31284"/>
                    <a:pt x="23733" y="31660"/>
                    <a:pt x="24055" y="32036"/>
                  </a:cubicBezTo>
                  <a:cubicBezTo>
                    <a:pt x="24120" y="32111"/>
                    <a:pt x="24184" y="32197"/>
                    <a:pt x="24270" y="32316"/>
                  </a:cubicBezTo>
                  <a:cubicBezTo>
                    <a:pt x="23754" y="32670"/>
                    <a:pt x="23249" y="33003"/>
                    <a:pt x="22626" y="33164"/>
                  </a:cubicBezTo>
                  <a:cubicBezTo>
                    <a:pt x="22540" y="33078"/>
                    <a:pt x="22465" y="32992"/>
                    <a:pt x="22390" y="32906"/>
                  </a:cubicBezTo>
                  <a:cubicBezTo>
                    <a:pt x="20553" y="30779"/>
                    <a:pt x="18716" y="28652"/>
                    <a:pt x="16879" y="26536"/>
                  </a:cubicBezTo>
                  <a:cubicBezTo>
                    <a:pt x="14687" y="23989"/>
                    <a:pt x="12485" y="21443"/>
                    <a:pt x="10272" y="18919"/>
                  </a:cubicBezTo>
                  <a:cubicBezTo>
                    <a:pt x="9767" y="18328"/>
                    <a:pt x="9380" y="17651"/>
                    <a:pt x="9154" y="16910"/>
                  </a:cubicBezTo>
                  <a:cubicBezTo>
                    <a:pt x="8993" y="16448"/>
                    <a:pt x="8939" y="15953"/>
                    <a:pt x="9004" y="15470"/>
                  </a:cubicBezTo>
                  <a:cubicBezTo>
                    <a:pt x="9068" y="15030"/>
                    <a:pt x="9122" y="14600"/>
                    <a:pt x="9165" y="14170"/>
                  </a:cubicBezTo>
                  <a:cubicBezTo>
                    <a:pt x="9229" y="13697"/>
                    <a:pt x="9111" y="13225"/>
                    <a:pt x="8832" y="12838"/>
                  </a:cubicBezTo>
                  <a:cubicBezTo>
                    <a:pt x="7006" y="10421"/>
                    <a:pt x="5190" y="7993"/>
                    <a:pt x="3374" y="5565"/>
                  </a:cubicBezTo>
                  <a:cubicBezTo>
                    <a:pt x="3116" y="5199"/>
                    <a:pt x="2773" y="4931"/>
                    <a:pt x="2364" y="4770"/>
                  </a:cubicBezTo>
                  <a:cubicBezTo>
                    <a:pt x="2783" y="3985"/>
                    <a:pt x="3428" y="3438"/>
                    <a:pt x="4062" y="2825"/>
                  </a:cubicBezTo>
                  <a:lnTo>
                    <a:pt x="4062" y="2825"/>
                  </a:lnTo>
                  <a:cubicBezTo>
                    <a:pt x="3761" y="2857"/>
                    <a:pt x="3407" y="3105"/>
                    <a:pt x="2923" y="3631"/>
                  </a:cubicBezTo>
                  <a:cubicBezTo>
                    <a:pt x="2612" y="3953"/>
                    <a:pt x="2343" y="4319"/>
                    <a:pt x="2031" y="4705"/>
                  </a:cubicBezTo>
                  <a:cubicBezTo>
                    <a:pt x="1827" y="4684"/>
                    <a:pt x="1580" y="4737"/>
                    <a:pt x="1344" y="4523"/>
                  </a:cubicBezTo>
                  <a:cubicBezTo>
                    <a:pt x="1398" y="4351"/>
                    <a:pt x="1473" y="4190"/>
                    <a:pt x="1559" y="4039"/>
                  </a:cubicBezTo>
                  <a:cubicBezTo>
                    <a:pt x="1827" y="3652"/>
                    <a:pt x="2107" y="3287"/>
                    <a:pt x="2418" y="2933"/>
                  </a:cubicBezTo>
                  <a:cubicBezTo>
                    <a:pt x="3267" y="2041"/>
                    <a:pt x="4245" y="1278"/>
                    <a:pt x="5330" y="687"/>
                  </a:cubicBezTo>
                  <a:cubicBezTo>
                    <a:pt x="5695" y="483"/>
                    <a:pt x="6071" y="301"/>
                    <a:pt x="6533" y="279"/>
                  </a:cubicBezTo>
                  <a:close/>
                  <a:moveTo>
                    <a:pt x="30662" y="25397"/>
                  </a:moveTo>
                  <a:cubicBezTo>
                    <a:pt x="31092" y="25472"/>
                    <a:pt x="31414" y="25708"/>
                    <a:pt x="31704" y="26041"/>
                  </a:cubicBezTo>
                  <a:cubicBezTo>
                    <a:pt x="31661" y="26170"/>
                    <a:pt x="31618" y="26278"/>
                    <a:pt x="31575" y="26385"/>
                  </a:cubicBezTo>
                  <a:cubicBezTo>
                    <a:pt x="30372" y="28996"/>
                    <a:pt x="28535" y="31263"/>
                    <a:pt x="26215" y="32971"/>
                  </a:cubicBezTo>
                  <a:cubicBezTo>
                    <a:pt x="25495" y="33519"/>
                    <a:pt x="24700" y="33959"/>
                    <a:pt x="23862" y="34292"/>
                  </a:cubicBezTo>
                  <a:cubicBezTo>
                    <a:pt x="23593" y="34389"/>
                    <a:pt x="23303" y="34443"/>
                    <a:pt x="23024" y="34529"/>
                  </a:cubicBezTo>
                  <a:cubicBezTo>
                    <a:pt x="22798" y="34228"/>
                    <a:pt x="22616" y="33873"/>
                    <a:pt x="22508" y="33508"/>
                  </a:cubicBezTo>
                  <a:cubicBezTo>
                    <a:pt x="22551" y="33476"/>
                    <a:pt x="22573" y="33433"/>
                    <a:pt x="22594" y="33433"/>
                  </a:cubicBezTo>
                  <a:cubicBezTo>
                    <a:pt x="23185" y="33368"/>
                    <a:pt x="23690" y="33089"/>
                    <a:pt x="24173" y="32767"/>
                  </a:cubicBezTo>
                  <a:cubicBezTo>
                    <a:pt x="25613" y="31789"/>
                    <a:pt x="26924" y="30629"/>
                    <a:pt x="28084" y="29329"/>
                  </a:cubicBezTo>
                  <a:cubicBezTo>
                    <a:pt x="28578" y="28781"/>
                    <a:pt x="29040" y="28201"/>
                    <a:pt x="29481" y="27610"/>
                  </a:cubicBezTo>
                  <a:cubicBezTo>
                    <a:pt x="30136" y="26740"/>
                    <a:pt x="30308" y="26396"/>
                    <a:pt x="30662" y="25397"/>
                  </a:cubicBezTo>
                  <a:close/>
                  <a:moveTo>
                    <a:pt x="31866" y="26503"/>
                  </a:moveTo>
                  <a:cubicBezTo>
                    <a:pt x="33917" y="28179"/>
                    <a:pt x="34476" y="31220"/>
                    <a:pt x="33359" y="33261"/>
                  </a:cubicBezTo>
                  <a:cubicBezTo>
                    <a:pt x="33251" y="33186"/>
                    <a:pt x="33155" y="33111"/>
                    <a:pt x="33058" y="33025"/>
                  </a:cubicBezTo>
                  <a:cubicBezTo>
                    <a:pt x="32944" y="32897"/>
                    <a:pt x="32785" y="32829"/>
                    <a:pt x="32626" y="32829"/>
                  </a:cubicBezTo>
                  <a:cubicBezTo>
                    <a:pt x="32530" y="32829"/>
                    <a:pt x="32434" y="32854"/>
                    <a:pt x="32349" y="32906"/>
                  </a:cubicBezTo>
                  <a:cubicBezTo>
                    <a:pt x="31661" y="33250"/>
                    <a:pt x="31156" y="33873"/>
                    <a:pt x="30995" y="34615"/>
                  </a:cubicBezTo>
                  <a:cubicBezTo>
                    <a:pt x="30931" y="34819"/>
                    <a:pt x="30995" y="35044"/>
                    <a:pt x="31156" y="35184"/>
                  </a:cubicBezTo>
                  <a:cubicBezTo>
                    <a:pt x="31264" y="35281"/>
                    <a:pt x="31361" y="35377"/>
                    <a:pt x="31500" y="35506"/>
                  </a:cubicBezTo>
                  <a:cubicBezTo>
                    <a:pt x="30547" y="36195"/>
                    <a:pt x="29395" y="36570"/>
                    <a:pt x="28220" y="36570"/>
                  </a:cubicBezTo>
                  <a:cubicBezTo>
                    <a:pt x="28203" y="36570"/>
                    <a:pt x="28186" y="36570"/>
                    <a:pt x="28170" y="36570"/>
                  </a:cubicBezTo>
                  <a:cubicBezTo>
                    <a:pt x="28142" y="36570"/>
                    <a:pt x="28114" y="36570"/>
                    <a:pt x="28086" y="36570"/>
                  </a:cubicBezTo>
                  <a:cubicBezTo>
                    <a:pt x="26393" y="36570"/>
                    <a:pt x="24959" y="35927"/>
                    <a:pt x="23733" y="34711"/>
                  </a:cubicBezTo>
                  <a:cubicBezTo>
                    <a:pt x="27536" y="33035"/>
                    <a:pt x="30071" y="30156"/>
                    <a:pt x="31866" y="26503"/>
                  </a:cubicBezTo>
                  <a:close/>
                  <a:moveTo>
                    <a:pt x="32800" y="33164"/>
                  </a:moveTo>
                  <a:cubicBezTo>
                    <a:pt x="32832" y="33186"/>
                    <a:pt x="32875" y="33207"/>
                    <a:pt x="32908" y="33239"/>
                  </a:cubicBezTo>
                  <a:cubicBezTo>
                    <a:pt x="33842" y="34034"/>
                    <a:pt x="34777" y="34829"/>
                    <a:pt x="35712" y="35614"/>
                  </a:cubicBezTo>
                  <a:cubicBezTo>
                    <a:pt x="35862" y="35710"/>
                    <a:pt x="35937" y="35882"/>
                    <a:pt x="35926" y="36054"/>
                  </a:cubicBezTo>
                  <a:cubicBezTo>
                    <a:pt x="35884" y="36602"/>
                    <a:pt x="35303" y="37333"/>
                    <a:pt x="34788" y="37505"/>
                  </a:cubicBezTo>
                  <a:cubicBezTo>
                    <a:pt x="34723" y="37526"/>
                    <a:pt x="34659" y="37537"/>
                    <a:pt x="34562" y="37558"/>
                  </a:cubicBezTo>
                  <a:lnTo>
                    <a:pt x="34336" y="37290"/>
                  </a:lnTo>
                  <a:cubicBezTo>
                    <a:pt x="34304" y="36699"/>
                    <a:pt x="34863" y="36441"/>
                    <a:pt x="35013" y="35968"/>
                  </a:cubicBezTo>
                  <a:lnTo>
                    <a:pt x="35013" y="35968"/>
                  </a:lnTo>
                  <a:cubicBezTo>
                    <a:pt x="34444" y="36183"/>
                    <a:pt x="34154" y="36613"/>
                    <a:pt x="33993" y="37204"/>
                  </a:cubicBezTo>
                  <a:cubicBezTo>
                    <a:pt x="33885" y="37118"/>
                    <a:pt x="33789" y="37064"/>
                    <a:pt x="33703" y="36989"/>
                  </a:cubicBezTo>
                  <a:cubicBezTo>
                    <a:pt x="32951" y="36355"/>
                    <a:pt x="32209" y="35721"/>
                    <a:pt x="31468" y="35087"/>
                  </a:cubicBezTo>
                  <a:cubicBezTo>
                    <a:pt x="31350" y="34991"/>
                    <a:pt x="31253" y="34894"/>
                    <a:pt x="31296" y="34733"/>
                  </a:cubicBezTo>
                  <a:cubicBezTo>
                    <a:pt x="31479" y="34077"/>
                    <a:pt x="31790" y="33529"/>
                    <a:pt x="32446" y="33239"/>
                  </a:cubicBezTo>
                  <a:cubicBezTo>
                    <a:pt x="32510" y="33218"/>
                    <a:pt x="32564" y="33196"/>
                    <a:pt x="32628" y="33175"/>
                  </a:cubicBezTo>
                  <a:cubicBezTo>
                    <a:pt x="32682" y="33175"/>
                    <a:pt x="32746" y="33164"/>
                    <a:pt x="32800" y="33164"/>
                  </a:cubicBezTo>
                  <a:close/>
                  <a:moveTo>
                    <a:pt x="27106" y="36881"/>
                  </a:moveTo>
                  <a:lnTo>
                    <a:pt x="29051" y="36892"/>
                  </a:lnTo>
                  <a:cubicBezTo>
                    <a:pt x="29051" y="36978"/>
                    <a:pt x="29062" y="37064"/>
                    <a:pt x="29062" y="37161"/>
                  </a:cubicBezTo>
                  <a:cubicBezTo>
                    <a:pt x="29062" y="37612"/>
                    <a:pt x="29040" y="38063"/>
                    <a:pt x="29040" y="38504"/>
                  </a:cubicBezTo>
                  <a:cubicBezTo>
                    <a:pt x="29062" y="38740"/>
                    <a:pt x="28922" y="38966"/>
                    <a:pt x="28696" y="39041"/>
                  </a:cubicBezTo>
                  <a:cubicBezTo>
                    <a:pt x="28504" y="39117"/>
                    <a:pt x="28303" y="39154"/>
                    <a:pt x="28102" y="39154"/>
                  </a:cubicBezTo>
                  <a:cubicBezTo>
                    <a:pt x="27707" y="39154"/>
                    <a:pt x="27316" y="39011"/>
                    <a:pt x="27010" y="38740"/>
                  </a:cubicBezTo>
                  <a:cubicBezTo>
                    <a:pt x="27042" y="38117"/>
                    <a:pt x="27074" y="37494"/>
                    <a:pt x="27106" y="36881"/>
                  </a:cubicBezTo>
                  <a:close/>
                  <a:moveTo>
                    <a:pt x="47508" y="44724"/>
                  </a:moveTo>
                  <a:cubicBezTo>
                    <a:pt x="47508" y="44810"/>
                    <a:pt x="47497" y="44907"/>
                    <a:pt x="47486" y="45003"/>
                  </a:cubicBezTo>
                  <a:cubicBezTo>
                    <a:pt x="47293" y="45777"/>
                    <a:pt x="46863" y="46325"/>
                    <a:pt x="46057" y="46540"/>
                  </a:cubicBezTo>
                  <a:cubicBezTo>
                    <a:pt x="44876" y="46851"/>
                    <a:pt x="43694" y="47195"/>
                    <a:pt x="42512" y="47528"/>
                  </a:cubicBezTo>
                  <a:cubicBezTo>
                    <a:pt x="41309" y="47872"/>
                    <a:pt x="40106" y="48216"/>
                    <a:pt x="38902" y="48559"/>
                  </a:cubicBezTo>
                  <a:cubicBezTo>
                    <a:pt x="38086" y="48785"/>
                    <a:pt x="37269" y="49000"/>
                    <a:pt x="36453" y="49236"/>
                  </a:cubicBezTo>
                  <a:cubicBezTo>
                    <a:pt x="35207" y="49591"/>
                    <a:pt x="33960" y="49945"/>
                    <a:pt x="32714" y="50289"/>
                  </a:cubicBezTo>
                  <a:lnTo>
                    <a:pt x="30523" y="50912"/>
                  </a:lnTo>
                  <a:cubicBezTo>
                    <a:pt x="29706" y="51148"/>
                    <a:pt x="28890" y="51374"/>
                    <a:pt x="28073" y="51600"/>
                  </a:cubicBezTo>
                  <a:cubicBezTo>
                    <a:pt x="27976" y="51632"/>
                    <a:pt x="27891" y="51643"/>
                    <a:pt x="27729" y="51675"/>
                  </a:cubicBezTo>
                  <a:cubicBezTo>
                    <a:pt x="27676" y="51148"/>
                    <a:pt x="27633" y="50665"/>
                    <a:pt x="27590" y="50160"/>
                  </a:cubicBezTo>
                  <a:cubicBezTo>
                    <a:pt x="27837" y="50085"/>
                    <a:pt x="28030" y="50020"/>
                    <a:pt x="28245" y="49967"/>
                  </a:cubicBezTo>
                  <a:cubicBezTo>
                    <a:pt x="29738" y="49558"/>
                    <a:pt x="31232" y="49161"/>
                    <a:pt x="32714" y="48753"/>
                  </a:cubicBezTo>
                  <a:cubicBezTo>
                    <a:pt x="34465" y="48280"/>
                    <a:pt x="36227" y="47786"/>
                    <a:pt x="37968" y="47313"/>
                  </a:cubicBezTo>
                  <a:cubicBezTo>
                    <a:pt x="39343" y="46937"/>
                    <a:pt x="40718" y="46572"/>
                    <a:pt x="42093" y="46196"/>
                  </a:cubicBezTo>
                  <a:cubicBezTo>
                    <a:pt x="43791" y="45723"/>
                    <a:pt x="45488" y="45261"/>
                    <a:pt x="47185" y="44788"/>
                  </a:cubicBezTo>
                  <a:cubicBezTo>
                    <a:pt x="47282" y="44767"/>
                    <a:pt x="47368" y="44745"/>
                    <a:pt x="47508" y="44724"/>
                  </a:cubicBezTo>
                  <a:close/>
                  <a:moveTo>
                    <a:pt x="36356" y="49569"/>
                  </a:moveTo>
                  <a:cubicBezTo>
                    <a:pt x="36711" y="51492"/>
                    <a:pt x="37087" y="53362"/>
                    <a:pt x="37925" y="55177"/>
                  </a:cubicBezTo>
                  <a:cubicBezTo>
                    <a:pt x="37173" y="54914"/>
                    <a:pt x="36380" y="54782"/>
                    <a:pt x="35588" y="54782"/>
                  </a:cubicBezTo>
                  <a:cubicBezTo>
                    <a:pt x="35475" y="54782"/>
                    <a:pt x="35362" y="54785"/>
                    <a:pt x="35250" y="54790"/>
                  </a:cubicBezTo>
                  <a:cubicBezTo>
                    <a:pt x="34358" y="54855"/>
                    <a:pt x="33488" y="55059"/>
                    <a:pt x="32650" y="55381"/>
                  </a:cubicBezTo>
                  <a:cubicBezTo>
                    <a:pt x="32295" y="53877"/>
                    <a:pt x="31941" y="52416"/>
                    <a:pt x="31586" y="50912"/>
                  </a:cubicBezTo>
                  <a:lnTo>
                    <a:pt x="36356" y="49569"/>
                  </a:lnTo>
                  <a:close/>
                  <a:moveTo>
                    <a:pt x="10723" y="19918"/>
                  </a:moveTo>
                  <a:lnTo>
                    <a:pt x="16288" y="26374"/>
                  </a:lnTo>
                  <a:cubicBezTo>
                    <a:pt x="16245" y="26439"/>
                    <a:pt x="16202" y="26503"/>
                    <a:pt x="16159" y="26568"/>
                  </a:cubicBezTo>
                  <a:cubicBezTo>
                    <a:pt x="12742" y="30285"/>
                    <a:pt x="11002" y="34701"/>
                    <a:pt x="10723" y="39707"/>
                  </a:cubicBezTo>
                  <a:cubicBezTo>
                    <a:pt x="10615" y="41512"/>
                    <a:pt x="10776" y="43327"/>
                    <a:pt x="11185" y="45089"/>
                  </a:cubicBezTo>
                  <a:cubicBezTo>
                    <a:pt x="11851" y="48011"/>
                    <a:pt x="13108" y="50665"/>
                    <a:pt x="15127" y="52900"/>
                  </a:cubicBezTo>
                  <a:cubicBezTo>
                    <a:pt x="17695" y="55725"/>
                    <a:pt x="20875" y="57358"/>
                    <a:pt x="24721" y="57605"/>
                  </a:cubicBezTo>
                  <a:cubicBezTo>
                    <a:pt x="25015" y="57624"/>
                    <a:pt x="25308" y="57634"/>
                    <a:pt x="25602" y="57634"/>
                  </a:cubicBezTo>
                  <a:cubicBezTo>
                    <a:pt x="27307" y="57634"/>
                    <a:pt x="29005" y="57315"/>
                    <a:pt x="30609" y="56692"/>
                  </a:cubicBezTo>
                  <a:cubicBezTo>
                    <a:pt x="31232" y="56445"/>
                    <a:pt x="31833" y="56133"/>
                    <a:pt x="32446" y="55876"/>
                  </a:cubicBezTo>
                  <a:cubicBezTo>
                    <a:pt x="33493" y="55431"/>
                    <a:pt x="34591" y="55102"/>
                    <a:pt x="35742" y="55102"/>
                  </a:cubicBezTo>
                  <a:cubicBezTo>
                    <a:pt x="35761" y="55102"/>
                    <a:pt x="35779" y="55102"/>
                    <a:pt x="35798" y="55102"/>
                  </a:cubicBezTo>
                  <a:cubicBezTo>
                    <a:pt x="36840" y="55123"/>
                    <a:pt x="37850" y="55414"/>
                    <a:pt x="38741" y="55951"/>
                  </a:cubicBezTo>
                  <a:cubicBezTo>
                    <a:pt x="39880" y="56617"/>
                    <a:pt x="40654" y="57584"/>
                    <a:pt x="41255" y="58744"/>
                  </a:cubicBezTo>
                  <a:cubicBezTo>
                    <a:pt x="41416" y="59045"/>
                    <a:pt x="41384" y="59260"/>
                    <a:pt x="41148" y="59496"/>
                  </a:cubicBezTo>
                  <a:cubicBezTo>
                    <a:pt x="40578" y="60055"/>
                    <a:pt x="40041" y="60635"/>
                    <a:pt x="39461" y="61172"/>
                  </a:cubicBezTo>
                  <a:cubicBezTo>
                    <a:pt x="37420" y="63031"/>
                    <a:pt x="35056" y="64502"/>
                    <a:pt x="32489" y="65502"/>
                  </a:cubicBezTo>
                  <a:cubicBezTo>
                    <a:pt x="30108" y="66452"/>
                    <a:pt x="27573" y="66945"/>
                    <a:pt x="25011" y="66945"/>
                  </a:cubicBezTo>
                  <a:cubicBezTo>
                    <a:pt x="24879" y="66945"/>
                    <a:pt x="24746" y="66944"/>
                    <a:pt x="24614" y="66941"/>
                  </a:cubicBezTo>
                  <a:cubicBezTo>
                    <a:pt x="19242" y="66834"/>
                    <a:pt x="14580" y="64900"/>
                    <a:pt x="10572" y="61365"/>
                  </a:cubicBezTo>
                  <a:cubicBezTo>
                    <a:pt x="7639" y="58776"/>
                    <a:pt x="5491" y="55628"/>
                    <a:pt x="3976" y="52040"/>
                  </a:cubicBezTo>
                  <a:cubicBezTo>
                    <a:pt x="3084" y="49924"/>
                    <a:pt x="2450" y="47711"/>
                    <a:pt x="2107" y="45433"/>
                  </a:cubicBezTo>
                  <a:cubicBezTo>
                    <a:pt x="1333" y="40674"/>
                    <a:pt x="1741" y="35796"/>
                    <a:pt x="3310" y="31241"/>
                  </a:cubicBezTo>
                  <a:cubicBezTo>
                    <a:pt x="3331" y="31166"/>
                    <a:pt x="3364" y="31102"/>
                    <a:pt x="3396" y="31026"/>
                  </a:cubicBezTo>
                  <a:cubicBezTo>
                    <a:pt x="3407" y="30994"/>
                    <a:pt x="3428" y="30973"/>
                    <a:pt x="3460" y="30940"/>
                  </a:cubicBezTo>
                  <a:cubicBezTo>
                    <a:pt x="3898" y="31064"/>
                    <a:pt x="4331" y="31130"/>
                    <a:pt x="4760" y="31130"/>
                  </a:cubicBezTo>
                  <a:cubicBezTo>
                    <a:pt x="5373" y="31130"/>
                    <a:pt x="5977" y="30995"/>
                    <a:pt x="6565" y="30704"/>
                  </a:cubicBezTo>
                  <a:cubicBezTo>
                    <a:pt x="7328" y="30328"/>
                    <a:pt x="7972" y="29726"/>
                    <a:pt x="8391" y="28985"/>
                  </a:cubicBezTo>
                  <a:cubicBezTo>
                    <a:pt x="9176" y="27664"/>
                    <a:pt x="9315" y="25322"/>
                    <a:pt x="7360" y="23570"/>
                  </a:cubicBezTo>
                  <a:cubicBezTo>
                    <a:pt x="8359" y="22249"/>
                    <a:pt x="9487" y="21024"/>
                    <a:pt x="10723" y="19918"/>
                  </a:cubicBezTo>
                  <a:close/>
                  <a:moveTo>
                    <a:pt x="40471" y="60699"/>
                  </a:moveTo>
                  <a:cubicBezTo>
                    <a:pt x="40535" y="60828"/>
                    <a:pt x="40611" y="60936"/>
                    <a:pt x="40675" y="61043"/>
                  </a:cubicBezTo>
                  <a:cubicBezTo>
                    <a:pt x="41545" y="62558"/>
                    <a:pt x="42684" y="63901"/>
                    <a:pt x="44027" y="65007"/>
                  </a:cubicBezTo>
                  <a:cubicBezTo>
                    <a:pt x="45506" y="66217"/>
                    <a:pt x="47203" y="66750"/>
                    <a:pt x="49081" y="66750"/>
                  </a:cubicBezTo>
                  <a:cubicBezTo>
                    <a:pt x="49155" y="66750"/>
                    <a:pt x="49228" y="66749"/>
                    <a:pt x="49302" y="66748"/>
                  </a:cubicBezTo>
                  <a:cubicBezTo>
                    <a:pt x="49758" y="66740"/>
                    <a:pt x="50208" y="66733"/>
                    <a:pt x="50661" y="66733"/>
                  </a:cubicBezTo>
                  <a:cubicBezTo>
                    <a:pt x="50848" y="66733"/>
                    <a:pt x="51036" y="66734"/>
                    <a:pt x="51225" y="66737"/>
                  </a:cubicBezTo>
                  <a:cubicBezTo>
                    <a:pt x="52213" y="66748"/>
                    <a:pt x="53169" y="67092"/>
                    <a:pt x="53943" y="67715"/>
                  </a:cubicBezTo>
                  <a:cubicBezTo>
                    <a:pt x="54566" y="68220"/>
                    <a:pt x="54964" y="68886"/>
                    <a:pt x="55275" y="69616"/>
                  </a:cubicBezTo>
                  <a:cubicBezTo>
                    <a:pt x="55297" y="69691"/>
                    <a:pt x="55318" y="69767"/>
                    <a:pt x="55329" y="69842"/>
                  </a:cubicBezTo>
                  <a:cubicBezTo>
                    <a:pt x="55211" y="69863"/>
                    <a:pt x="55114" y="69896"/>
                    <a:pt x="55007" y="69928"/>
                  </a:cubicBezTo>
                  <a:cubicBezTo>
                    <a:pt x="51827" y="70626"/>
                    <a:pt x="48636" y="71324"/>
                    <a:pt x="45445" y="72033"/>
                  </a:cubicBezTo>
                  <a:cubicBezTo>
                    <a:pt x="42577" y="72678"/>
                    <a:pt x="39697" y="73323"/>
                    <a:pt x="36818" y="73967"/>
                  </a:cubicBezTo>
                  <a:lnTo>
                    <a:pt x="28503" y="75826"/>
                  </a:lnTo>
                  <a:lnTo>
                    <a:pt x="20198" y="77695"/>
                  </a:lnTo>
                  <a:lnTo>
                    <a:pt x="11883" y="79564"/>
                  </a:lnTo>
                  <a:cubicBezTo>
                    <a:pt x="10798" y="79812"/>
                    <a:pt x="9724" y="80059"/>
                    <a:pt x="8639" y="80306"/>
                  </a:cubicBezTo>
                  <a:lnTo>
                    <a:pt x="8220" y="80392"/>
                  </a:lnTo>
                  <a:cubicBezTo>
                    <a:pt x="8112" y="79006"/>
                    <a:pt x="8348" y="77813"/>
                    <a:pt x="9380" y="76879"/>
                  </a:cubicBezTo>
                  <a:cubicBezTo>
                    <a:pt x="10046" y="76256"/>
                    <a:pt x="10841" y="75869"/>
                    <a:pt x="11690" y="75579"/>
                  </a:cubicBezTo>
                  <a:cubicBezTo>
                    <a:pt x="12742" y="75203"/>
                    <a:pt x="13838" y="75063"/>
                    <a:pt x="14956" y="74966"/>
                  </a:cubicBezTo>
                  <a:cubicBezTo>
                    <a:pt x="15815" y="74891"/>
                    <a:pt x="16675" y="74773"/>
                    <a:pt x="17545" y="74644"/>
                  </a:cubicBezTo>
                  <a:cubicBezTo>
                    <a:pt x="18372" y="74526"/>
                    <a:pt x="19199" y="74408"/>
                    <a:pt x="20016" y="74225"/>
                  </a:cubicBezTo>
                  <a:cubicBezTo>
                    <a:pt x="21681" y="73838"/>
                    <a:pt x="23260" y="73226"/>
                    <a:pt x="24657" y="72216"/>
                  </a:cubicBezTo>
                  <a:cubicBezTo>
                    <a:pt x="25495" y="71625"/>
                    <a:pt x="26193" y="70852"/>
                    <a:pt x="26698" y="69960"/>
                  </a:cubicBezTo>
                  <a:cubicBezTo>
                    <a:pt x="27138" y="69197"/>
                    <a:pt x="27375" y="68327"/>
                    <a:pt x="27364" y="67435"/>
                  </a:cubicBezTo>
                  <a:cubicBezTo>
                    <a:pt x="27364" y="67349"/>
                    <a:pt x="27375" y="67263"/>
                    <a:pt x="27386" y="67145"/>
                  </a:cubicBezTo>
                  <a:cubicBezTo>
                    <a:pt x="32456" y="66490"/>
                    <a:pt x="36764" y="64255"/>
                    <a:pt x="40471" y="60699"/>
                  </a:cubicBezTo>
                  <a:close/>
                  <a:moveTo>
                    <a:pt x="6544" y="1"/>
                  </a:moveTo>
                  <a:cubicBezTo>
                    <a:pt x="6474" y="1"/>
                    <a:pt x="6389" y="16"/>
                    <a:pt x="6286" y="43"/>
                  </a:cubicBezTo>
                  <a:cubicBezTo>
                    <a:pt x="5985" y="118"/>
                    <a:pt x="5695" y="215"/>
                    <a:pt x="5426" y="354"/>
                  </a:cubicBezTo>
                  <a:cubicBezTo>
                    <a:pt x="4234" y="945"/>
                    <a:pt x="3159" y="1751"/>
                    <a:pt x="2246" y="2707"/>
                  </a:cubicBezTo>
                  <a:cubicBezTo>
                    <a:pt x="1913" y="3072"/>
                    <a:pt x="1612" y="3459"/>
                    <a:pt x="1333" y="3857"/>
                  </a:cubicBezTo>
                  <a:cubicBezTo>
                    <a:pt x="1226" y="4028"/>
                    <a:pt x="1150" y="4200"/>
                    <a:pt x="1107" y="4394"/>
                  </a:cubicBezTo>
                  <a:cubicBezTo>
                    <a:pt x="1054" y="4630"/>
                    <a:pt x="1140" y="4770"/>
                    <a:pt x="1376" y="4845"/>
                  </a:cubicBezTo>
                  <a:cubicBezTo>
                    <a:pt x="1548" y="4888"/>
                    <a:pt x="1731" y="4931"/>
                    <a:pt x="1913" y="4963"/>
                  </a:cubicBezTo>
                  <a:cubicBezTo>
                    <a:pt x="2461" y="5071"/>
                    <a:pt x="2945" y="5393"/>
                    <a:pt x="3256" y="5866"/>
                  </a:cubicBezTo>
                  <a:cubicBezTo>
                    <a:pt x="3374" y="6037"/>
                    <a:pt x="3493" y="6199"/>
                    <a:pt x="3621" y="6370"/>
                  </a:cubicBezTo>
                  <a:cubicBezTo>
                    <a:pt x="5244" y="8573"/>
                    <a:pt x="6866" y="10764"/>
                    <a:pt x="8499" y="12945"/>
                  </a:cubicBezTo>
                  <a:cubicBezTo>
                    <a:pt x="8757" y="13278"/>
                    <a:pt x="8875" y="13697"/>
                    <a:pt x="8821" y="14106"/>
                  </a:cubicBezTo>
                  <a:cubicBezTo>
                    <a:pt x="8767" y="14482"/>
                    <a:pt x="8735" y="14868"/>
                    <a:pt x="8671" y="15244"/>
                  </a:cubicBezTo>
                  <a:cubicBezTo>
                    <a:pt x="8542" y="16082"/>
                    <a:pt x="8724" y="16856"/>
                    <a:pt x="9058" y="17619"/>
                  </a:cubicBezTo>
                  <a:cubicBezTo>
                    <a:pt x="9326" y="18263"/>
                    <a:pt x="9767" y="18790"/>
                    <a:pt x="10207" y="19316"/>
                  </a:cubicBezTo>
                  <a:cubicBezTo>
                    <a:pt x="10304" y="19424"/>
                    <a:pt x="10400" y="19542"/>
                    <a:pt x="10508" y="19681"/>
                  </a:cubicBezTo>
                  <a:cubicBezTo>
                    <a:pt x="9251" y="20788"/>
                    <a:pt x="8101" y="22023"/>
                    <a:pt x="7092" y="23356"/>
                  </a:cubicBezTo>
                  <a:cubicBezTo>
                    <a:pt x="6278" y="22887"/>
                    <a:pt x="5483" y="22691"/>
                    <a:pt x="4745" y="22691"/>
                  </a:cubicBezTo>
                  <a:cubicBezTo>
                    <a:pt x="2995" y="22691"/>
                    <a:pt x="1561" y="23792"/>
                    <a:pt x="957" y="24978"/>
                  </a:cubicBezTo>
                  <a:cubicBezTo>
                    <a:pt x="1" y="26901"/>
                    <a:pt x="538" y="29619"/>
                    <a:pt x="3063" y="30822"/>
                  </a:cubicBezTo>
                  <a:cubicBezTo>
                    <a:pt x="3063" y="30844"/>
                    <a:pt x="3063" y="30876"/>
                    <a:pt x="3063" y="30897"/>
                  </a:cubicBezTo>
                  <a:cubicBezTo>
                    <a:pt x="3031" y="30994"/>
                    <a:pt x="2998" y="31091"/>
                    <a:pt x="2966" y="31177"/>
                  </a:cubicBezTo>
                  <a:cubicBezTo>
                    <a:pt x="979" y="37204"/>
                    <a:pt x="850" y="43263"/>
                    <a:pt x="2655" y="49344"/>
                  </a:cubicBezTo>
                  <a:cubicBezTo>
                    <a:pt x="3192" y="51159"/>
                    <a:pt x="3911" y="52900"/>
                    <a:pt x="4803" y="54554"/>
                  </a:cubicBezTo>
                  <a:cubicBezTo>
                    <a:pt x="6769" y="58196"/>
                    <a:pt x="9401" y="61247"/>
                    <a:pt x="12861" y="63557"/>
                  </a:cubicBezTo>
                  <a:cubicBezTo>
                    <a:pt x="16524" y="65999"/>
                    <a:pt x="20517" y="67269"/>
                    <a:pt x="24862" y="67269"/>
                  </a:cubicBezTo>
                  <a:cubicBezTo>
                    <a:pt x="25295" y="67269"/>
                    <a:pt x="25732" y="67256"/>
                    <a:pt x="26172" y="67231"/>
                  </a:cubicBezTo>
                  <a:lnTo>
                    <a:pt x="27053" y="67188"/>
                  </a:lnTo>
                  <a:cubicBezTo>
                    <a:pt x="27063" y="67306"/>
                    <a:pt x="27074" y="67382"/>
                    <a:pt x="27074" y="67457"/>
                  </a:cubicBezTo>
                  <a:cubicBezTo>
                    <a:pt x="27053" y="68112"/>
                    <a:pt x="26913" y="68757"/>
                    <a:pt x="26644" y="69358"/>
                  </a:cubicBezTo>
                  <a:cubicBezTo>
                    <a:pt x="26150" y="70486"/>
                    <a:pt x="25323" y="71346"/>
                    <a:pt x="24334" y="72044"/>
                  </a:cubicBezTo>
                  <a:cubicBezTo>
                    <a:pt x="23067" y="72936"/>
                    <a:pt x="21649" y="73484"/>
                    <a:pt x="20166" y="73860"/>
                  </a:cubicBezTo>
                  <a:cubicBezTo>
                    <a:pt x="19532" y="74010"/>
                    <a:pt x="18888" y="74128"/>
                    <a:pt x="18243" y="74214"/>
                  </a:cubicBezTo>
                  <a:cubicBezTo>
                    <a:pt x="17158" y="74375"/>
                    <a:pt x="16073" y="74515"/>
                    <a:pt x="14977" y="74623"/>
                  </a:cubicBezTo>
                  <a:cubicBezTo>
                    <a:pt x="13978" y="74687"/>
                    <a:pt x="12990" y="74859"/>
                    <a:pt x="12023" y="75106"/>
                  </a:cubicBezTo>
                  <a:cubicBezTo>
                    <a:pt x="11206" y="75321"/>
                    <a:pt x="10443" y="75675"/>
                    <a:pt x="9734" y="76137"/>
                  </a:cubicBezTo>
                  <a:cubicBezTo>
                    <a:pt x="8682" y="76868"/>
                    <a:pt x="8005" y="77835"/>
                    <a:pt x="7887" y="79145"/>
                  </a:cubicBezTo>
                  <a:cubicBezTo>
                    <a:pt x="7865" y="79564"/>
                    <a:pt x="7865" y="79994"/>
                    <a:pt x="7887" y="80413"/>
                  </a:cubicBezTo>
                  <a:cubicBezTo>
                    <a:pt x="7908" y="80531"/>
                    <a:pt x="7951" y="80650"/>
                    <a:pt x="8005" y="80757"/>
                  </a:cubicBezTo>
                  <a:cubicBezTo>
                    <a:pt x="8187" y="80725"/>
                    <a:pt x="8338" y="80714"/>
                    <a:pt x="8477" y="80682"/>
                  </a:cubicBezTo>
                  <a:cubicBezTo>
                    <a:pt x="10046" y="80316"/>
                    <a:pt x="11625" y="79962"/>
                    <a:pt x="13194" y="79607"/>
                  </a:cubicBezTo>
                  <a:cubicBezTo>
                    <a:pt x="16073" y="78963"/>
                    <a:pt x="18941" y="78318"/>
                    <a:pt x="21821" y="77674"/>
                  </a:cubicBezTo>
                  <a:cubicBezTo>
                    <a:pt x="24410" y="77094"/>
                    <a:pt x="27010" y="76503"/>
                    <a:pt x="29599" y="75922"/>
                  </a:cubicBezTo>
                  <a:cubicBezTo>
                    <a:pt x="32456" y="75278"/>
                    <a:pt x="35303" y="74633"/>
                    <a:pt x="38161" y="73989"/>
                  </a:cubicBezTo>
                  <a:cubicBezTo>
                    <a:pt x="40944" y="73366"/>
                    <a:pt x="43726" y="72742"/>
                    <a:pt x="46509" y="72109"/>
                  </a:cubicBezTo>
                  <a:cubicBezTo>
                    <a:pt x="49334" y="71475"/>
                    <a:pt x="52160" y="70841"/>
                    <a:pt x="54974" y="70207"/>
                  </a:cubicBezTo>
                  <a:cubicBezTo>
                    <a:pt x="55178" y="70153"/>
                    <a:pt x="55372" y="70100"/>
                    <a:pt x="55544" y="70057"/>
                  </a:cubicBezTo>
                  <a:cubicBezTo>
                    <a:pt x="55630" y="69885"/>
                    <a:pt x="55640" y="69691"/>
                    <a:pt x="55565" y="69519"/>
                  </a:cubicBezTo>
                  <a:cubicBezTo>
                    <a:pt x="55168" y="68456"/>
                    <a:pt x="54523" y="67596"/>
                    <a:pt x="53524" y="67027"/>
                  </a:cubicBezTo>
                  <a:cubicBezTo>
                    <a:pt x="52847" y="66619"/>
                    <a:pt x="52084" y="66404"/>
                    <a:pt x="51311" y="66382"/>
                  </a:cubicBezTo>
                  <a:cubicBezTo>
                    <a:pt x="50998" y="66373"/>
                    <a:pt x="50684" y="66370"/>
                    <a:pt x="50371" y="66370"/>
                  </a:cubicBezTo>
                  <a:cubicBezTo>
                    <a:pt x="49943" y="66370"/>
                    <a:pt x="49515" y="66376"/>
                    <a:pt x="49087" y="66382"/>
                  </a:cubicBezTo>
                  <a:cubicBezTo>
                    <a:pt x="49040" y="66383"/>
                    <a:pt x="48994" y="66384"/>
                    <a:pt x="48947" y="66384"/>
                  </a:cubicBezTo>
                  <a:cubicBezTo>
                    <a:pt x="47320" y="66384"/>
                    <a:pt x="45731" y="65838"/>
                    <a:pt x="44446" y="64835"/>
                  </a:cubicBezTo>
                  <a:cubicBezTo>
                    <a:pt x="42953" y="63707"/>
                    <a:pt x="41792" y="62311"/>
                    <a:pt x="40858" y="60699"/>
                  </a:cubicBezTo>
                  <a:cubicBezTo>
                    <a:pt x="40815" y="60603"/>
                    <a:pt x="40772" y="60506"/>
                    <a:pt x="40729" y="60409"/>
                  </a:cubicBezTo>
                  <a:cubicBezTo>
                    <a:pt x="41019" y="60098"/>
                    <a:pt x="41287" y="59797"/>
                    <a:pt x="41567" y="59507"/>
                  </a:cubicBezTo>
                  <a:cubicBezTo>
                    <a:pt x="41717" y="59367"/>
                    <a:pt x="41760" y="59152"/>
                    <a:pt x="41663" y="58970"/>
                  </a:cubicBezTo>
                  <a:cubicBezTo>
                    <a:pt x="41083" y="57530"/>
                    <a:pt x="40170" y="56348"/>
                    <a:pt x="38806" y="55564"/>
                  </a:cubicBezTo>
                  <a:cubicBezTo>
                    <a:pt x="38569" y="55446"/>
                    <a:pt x="38376" y="55252"/>
                    <a:pt x="38269" y="55016"/>
                  </a:cubicBezTo>
                  <a:cubicBezTo>
                    <a:pt x="38043" y="54565"/>
                    <a:pt x="37850" y="54103"/>
                    <a:pt x="37678" y="53641"/>
                  </a:cubicBezTo>
                  <a:cubicBezTo>
                    <a:pt x="37248" y="52395"/>
                    <a:pt x="36979" y="51106"/>
                    <a:pt x="36711" y="49816"/>
                  </a:cubicBezTo>
                  <a:cubicBezTo>
                    <a:pt x="36689" y="49709"/>
                    <a:pt x="36668" y="49612"/>
                    <a:pt x="36636" y="49473"/>
                  </a:cubicBezTo>
                  <a:cubicBezTo>
                    <a:pt x="36797" y="49430"/>
                    <a:pt x="36936" y="49376"/>
                    <a:pt x="37065" y="49344"/>
                  </a:cubicBezTo>
                  <a:cubicBezTo>
                    <a:pt x="37957" y="49097"/>
                    <a:pt x="38849" y="48849"/>
                    <a:pt x="39740" y="48602"/>
                  </a:cubicBezTo>
                  <a:cubicBezTo>
                    <a:pt x="40933" y="48259"/>
                    <a:pt x="42125" y="47925"/>
                    <a:pt x="43318" y="47592"/>
                  </a:cubicBezTo>
                  <a:cubicBezTo>
                    <a:pt x="44242" y="47335"/>
                    <a:pt x="45166" y="47077"/>
                    <a:pt x="46090" y="46830"/>
                  </a:cubicBezTo>
                  <a:cubicBezTo>
                    <a:pt x="47035" y="46583"/>
                    <a:pt x="47583" y="45959"/>
                    <a:pt x="47766" y="45003"/>
                  </a:cubicBezTo>
                  <a:cubicBezTo>
                    <a:pt x="47787" y="44842"/>
                    <a:pt x="47787" y="44670"/>
                    <a:pt x="47776" y="44509"/>
                  </a:cubicBezTo>
                  <a:cubicBezTo>
                    <a:pt x="47682" y="44435"/>
                    <a:pt x="47597" y="44411"/>
                    <a:pt x="47517" y="44411"/>
                  </a:cubicBezTo>
                  <a:cubicBezTo>
                    <a:pt x="47423" y="44411"/>
                    <a:pt x="47337" y="44443"/>
                    <a:pt x="47250" y="44466"/>
                  </a:cubicBezTo>
                  <a:cubicBezTo>
                    <a:pt x="46122" y="44767"/>
                    <a:pt x="44983" y="45079"/>
                    <a:pt x="43855" y="45390"/>
                  </a:cubicBezTo>
                  <a:lnTo>
                    <a:pt x="39192" y="46669"/>
                  </a:lnTo>
                  <a:cubicBezTo>
                    <a:pt x="37248" y="47206"/>
                    <a:pt x="35293" y="47743"/>
                    <a:pt x="33348" y="48280"/>
                  </a:cubicBezTo>
                  <a:cubicBezTo>
                    <a:pt x="31994" y="48645"/>
                    <a:pt x="30630" y="49011"/>
                    <a:pt x="29276" y="49376"/>
                  </a:cubicBezTo>
                  <a:cubicBezTo>
                    <a:pt x="28664" y="49548"/>
                    <a:pt x="28052" y="49741"/>
                    <a:pt x="27472" y="49902"/>
                  </a:cubicBezTo>
                  <a:cubicBezTo>
                    <a:pt x="27278" y="50106"/>
                    <a:pt x="27289" y="50311"/>
                    <a:pt x="27310" y="50525"/>
                  </a:cubicBezTo>
                  <a:cubicBezTo>
                    <a:pt x="27332" y="50837"/>
                    <a:pt x="27364" y="51148"/>
                    <a:pt x="27407" y="51460"/>
                  </a:cubicBezTo>
                  <a:cubicBezTo>
                    <a:pt x="27440" y="51773"/>
                    <a:pt x="27523" y="51903"/>
                    <a:pt x="27735" y="51903"/>
                  </a:cubicBezTo>
                  <a:cubicBezTo>
                    <a:pt x="27799" y="51903"/>
                    <a:pt x="27875" y="51891"/>
                    <a:pt x="27966" y="51868"/>
                  </a:cubicBezTo>
                  <a:cubicBezTo>
                    <a:pt x="28771" y="51664"/>
                    <a:pt x="29566" y="51439"/>
                    <a:pt x="30361" y="51224"/>
                  </a:cubicBezTo>
                  <a:cubicBezTo>
                    <a:pt x="30662" y="51148"/>
                    <a:pt x="30974" y="51095"/>
                    <a:pt x="31318" y="51020"/>
                  </a:cubicBezTo>
                  <a:lnTo>
                    <a:pt x="32360" y="55489"/>
                  </a:lnTo>
                  <a:cubicBezTo>
                    <a:pt x="31919" y="55714"/>
                    <a:pt x="31500" y="55951"/>
                    <a:pt x="31060" y="56133"/>
                  </a:cubicBezTo>
                  <a:cubicBezTo>
                    <a:pt x="29674" y="56724"/>
                    <a:pt x="28191" y="57100"/>
                    <a:pt x="26687" y="57229"/>
                  </a:cubicBezTo>
                  <a:cubicBezTo>
                    <a:pt x="26298" y="57259"/>
                    <a:pt x="25913" y="57274"/>
                    <a:pt x="25532" y="57274"/>
                  </a:cubicBezTo>
                  <a:cubicBezTo>
                    <a:pt x="22786" y="57274"/>
                    <a:pt x="20244" y="56491"/>
                    <a:pt x="17942" y="54887"/>
                  </a:cubicBezTo>
                  <a:cubicBezTo>
                    <a:pt x="14751" y="52674"/>
                    <a:pt x="12796" y="49580"/>
                    <a:pt x="11743" y="45884"/>
                  </a:cubicBezTo>
                  <a:cubicBezTo>
                    <a:pt x="11217" y="44047"/>
                    <a:pt x="10981" y="42146"/>
                    <a:pt x="11045" y="40244"/>
                  </a:cubicBezTo>
                  <a:cubicBezTo>
                    <a:pt x="11185" y="35205"/>
                    <a:pt x="12871" y="30768"/>
                    <a:pt x="16202" y="26965"/>
                  </a:cubicBezTo>
                  <a:cubicBezTo>
                    <a:pt x="16299" y="26858"/>
                    <a:pt x="16395" y="26761"/>
                    <a:pt x="16513" y="26632"/>
                  </a:cubicBezTo>
                  <a:lnTo>
                    <a:pt x="22261" y="33261"/>
                  </a:lnTo>
                  <a:cubicBezTo>
                    <a:pt x="22175" y="33712"/>
                    <a:pt x="22401" y="34034"/>
                    <a:pt x="22573" y="34367"/>
                  </a:cubicBezTo>
                  <a:cubicBezTo>
                    <a:pt x="22698" y="34601"/>
                    <a:pt x="22836" y="34809"/>
                    <a:pt x="23084" y="34809"/>
                  </a:cubicBezTo>
                  <a:cubicBezTo>
                    <a:pt x="23154" y="34809"/>
                    <a:pt x="23234" y="34792"/>
                    <a:pt x="23325" y="34754"/>
                  </a:cubicBezTo>
                  <a:cubicBezTo>
                    <a:pt x="24249" y="35775"/>
                    <a:pt x="25463" y="36484"/>
                    <a:pt x="26805" y="36785"/>
                  </a:cubicBezTo>
                  <a:cubicBezTo>
                    <a:pt x="26784" y="36914"/>
                    <a:pt x="26773" y="37010"/>
                    <a:pt x="26773" y="37107"/>
                  </a:cubicBezTo>
                  <a:cubicBezTo>
                    <a:pt x="26752" y="37569"/>
                    <a:pt x="26719" y="38042"/>
                    <a:pt x="26709" y="38514"/>
                  </a:cubicBezTo>
                  <a:cubicBezTo>
                    <a:pt x="26677" y="38783"/>
                    <a:pt x="26805" y="39041"/>
                    <a:pt x="27031" y="39180"/>
                  </a:cubicBezTo>
                  <a:cubicBezTo>
                    <a:pt x="27348" y="39384"/>
                    <a:pt x="27708" y="39487"/>
                    <a:pt x="28067" y="39487"/>
                  </a:cubicBezTo>
                  <a:cubicBezTo>
                    <a:pt x="28353" y="39487"/>
                    <a:pt x="28638" y="39421"/>
                    <a:pt x="28900" y="39288"/>
                  </a:cubicBezTo>
                  <a:cubicBezTo>
                    <a:pt x="29147" y="39191"/>
                    <a:pt x="29309" y="38966"/>
                    <a:pt x="29319" y="38708"/>
                  </a:cubicBezTo>
                  <a:cubicBezTo>
                    <a:pt x="29330" y="38525"/>
                    <a:pt x="29352" y="38342"/>
                    <a:pt x="29352" y="38149"/>
                  </a:cubicBezTo>
                  <a:cubicBezTo>
                    <a:pt x="29373" y="37709"/>
                    <a:pt x="29373" y="37268"/>
                    <a:pt x="29384" y="36795"/>
                  </a:cubicBezTo>
                  <a:cubicBezTo>
                    <a:pt x="30243" y="36602"/>
                    <a:pt x="31060" y="36248"/>
                    <a:pt x="31790" y="35753"/>
                  </a:cubicBezTo>
                  <a:cubicBezTo>
                    <a:pt x="31909" y="35861"/>
                    <a:pt x="32005" y="35947"/>
                    <a:pt x="32113" y="36033"/>
                  </a:cubicBezTo>
                  <a:cubicBezTo>
                    <a:pt x="32736" y="36559"/>
                    <a:pt x="33370" y="37096"/>
                    <a:pt x="34003" y="37633"/>
                  </a:cubicBezTo>
                  <a:cubicBezTo>
                    <a:pt x="34154" y="37784"/>
                    <a:pt x="34356" y="37860"/>
                    <a:pt x="34563" y="37860"/>
                  </a:cubicBezTo>
                  <a:cubicBezTo>
                    <a:pt x="34682" y="37860"/>
                    <a:pt x="34803" y="37835"/>
                    <a:pt x="34917" y="37784"/>
                  </a:cubicBezTo>
                  <a:cubicBezTo>
                    <a:pt x="35572" y="37505"/>
                    <a:pt x="36045" y="36924"/>
                    <a:pt x="36195" y="36226"/>
                  </a:cubicBezTo>
                  <a:cubicBezTo>
                    <a:pt x="36281" y="35882"/>
                    <a:pt x="36141" y="35517"/>
                    <a:pt x="35851" y="35313"/>
                  </a:cubicBezTo>
                  <a:cubicBezTo>
                    <a:pt x="35196" y="34786"/>
                    <a:pt x="34551" y="34249"/>
                    <a:pt x="33907" y="33712"/>
                  </a:cubicBezTo>
                  <a:cubicBezTo>
                    <a:pt x="33832" y="33648"/>
                    <a:pt x="33746" y="33572"/>
                    <a:pt x="33660" y="33497"/>
                  </a:cubicBezTo>
                  <a:cubicBezTo>
                    <a:pt x="34154" y="32455"/>
                    <a:pt x="34347" y="31295"/>
                    <a:pt x="34229" y="30145"/>
                  </a:cubicBezTo>
                  <a:cubicBezTo>
                    <a:pt x="34412" y="30113"/>
                    <a:pt x="34551" y="30070"/>
                    <a:pt x="34702" y="30049"/>
                  </a:cubicBezTo>
                  <a:cubicBezTo>
                    <a:pt x="35142" y="29963"/>
                    <a:pt x="35583" y="29898"/>
                    <a:pt x="36023" y="29802"/>
                  </a:cubicBezTo>
                  <a:cubicBezTo>
                    <a:pt x="36399" y="29726"/>
                    <a:pt x="36582" y="29522"/>
                    <a:pt x="36614" y="29135"/>
                  </a:cubicBezTo>
                  <a:cubicBezTo>
                    <a:pt x="36668" y="28598"/>
                    <a:pt x="36496" y="28061"/>
                    <a:pt x="36131" y="27653"/>
                  </a:cubicBezTo>
                  <a:cubicBezTo>
                    <a:pt x="36022" y="27511"/>
                    <a:pt x="35849" y="27428"/>
                    <a:pt x="35671" y="27428"/>
                  </a:cubicBezTo>
                  <a:cubicBezTo>
                    <a:pt x="35620" y="27428"/>
                    <a:pt x="35569" y="27434"/>
                    <a:pt x="35518" y="27449"/>
                  </a:cubicBezTo>
                  <a:cubicBezTo>
                    <a:pt x="35003" y="27578"/>
                    <a:pt x="34487" y="27696"/>
                    <a:pt x="33971" y="27836"/>
                  </a:cubicBezTo>
                  <a:cubicBezTo>
                    <a:pt x="33821" y="27868"/>
                    <a:pt x="33681" y="27911"/>
                    <a:pt x="33520" y="27964"/>
                  </a:cubicBezTo>
                  <a:cubicBezTo>
                    <a:pt x="33133" y="27288"/>
                    <a:pt x="32639" y="26697"/>
                    <a:pt x="32059" y="26192"/>
                  </a:cubicBezTo>
                  <a:cubicBezTo>
                    <a:pt x="31876" y="25547"/>
                    <a:pt x="31264" y="25107"/>
                    <a:pt x="30447" y="25042"/>
                  </a:cubicBezTo>
                  <a:cubicBezTo>
                    <a:pt x="30394" y="24978"/>
                    <a:pt x="30329" y="24913"/>
                    <a:pt x="30265" y="24838"/>
                  </a:cubicBezTo>
                  <a:cubicBezTo>
                    <a:pt x="29867" y="24344"/>
                    <a:pt x="29491" y="23850"/>
                    <a:pt x="29083" y="23356"/>
                  </a:cubicBezTo>
                  <a:cubicBezTo>
                    <a:pt x="25860" y="19359"/>
                    <a:pt x="22626" y="15363"/>
                    <a:pt x="19382" y="11377"/>
                  </a:cubicBezTo>
                  <a:cubicBezTo>
                    <a:pt x="19092" y="11022"/>
                    <a:pt x="18759" y="10689"/>
                    <a:pt x="18383" y="10399"/>
                  </a:cubicBezTo>
                  <a:cubicBezTo>
                    <a:pt x="17684" y="9841"/>
                    <a:pt x="16889" y="9475"/>
                    <a:pt x="15965" y="9443"/>
                  </a:cubicBezTo>
                  <a:cubicBezTo>
                    <a:pt x="15546" y="9422"/>
                    <a:pt x="15127" y="9400"/>
                    <a:pt x="14698" y="9368"/>
                  </a:cubicBezTo>
                  <a:cubicBezTo>
                    <a:pt x="14311" y="9346"/>
                    <a:pt x="13956" y="9164"/>
                    <a:pt x="13699" y="8874"/>
                  </a:cubicBezTo>
                  <a:cubicBezTo>
                    <a:pt x="13215" y="8337"/>
                    <a:pt x="12710" y="7810"/>
                    <a:pt x="12205" y="7284"/>
                  </a:cubicBezTo>
                  <a:cubicBezTo>
                    <a:pt x="10680" y="5651"/>
                    <a:pt x="9154" y="4028"/>
                    <a:pt x="7629" y="2406"/>
                  </a:cubicBezTo>
                  <a:cubicBezTo>
                    <a:pt x="7253" y="2019"/>
                    <a:pt x="6995" y="1579"/>
                    <a:pt x="6952" y="1031"/>
                  </a:cubicBezTo>
                  <a:cubicBezTo>
                    <a:pt x="6941" y="838"/>
                    <a:pt x="6920" y="634"/>
                    <a:pt x="6877" y="451"/>
                  </a:cubicBezTo>
                  <a:cubicBezTo>
                    <a:pt x="6828" y="130"/>
                    <a:pt x="6750" y="1"/>
                    <a:pt x="6544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1"/>
            <p:cNvSpPr/>
            <p:nvPr/>
          </p:nvSpPr>
          <p:spPr>
            <a:xfrm>
              <a:off x="682106" y="4356600"/>
              <a:ext cx="681675" cy="738413"/>
            </a:xfrm>
            <a:custGeom>
              <a:avLst/>
              <a:gdLst/>
              <a:ahLst/>
              <a:cxnLst/>
              <a:rect l="l" t="t" r="r" b="b"/>
              <a:pathLst>
                <a:path w="18178" h="19691" extrusionOk="0">
                  <a:moveTo>
                    <a:pt x="237" y="1"/>
                  </a:moveTo>
                  <a:cubicBezTo>
                    <a:pt x="215" y="140"/>
                    <a:pt x="183" y="291"/>
                    <a:pt x="172" y="441"/>
                  </a:cubicBezTo>
                  <a:cubicBezTo>
                    <a:pt x="0" y="2063"/>
                    <a:pt x="65" y="3696"/>
                    <a:pt x="355" y="5308"/>
                  </a:cubicBezTo>
                  <a:cubicBezTo>
                    <a:pt x="623" y="6876"/>
                    <a:pt x="1085" y="8402"/>
                    <a:pt x="1730" y="9852"/>
                  </a:cubicBezTo>
                  <a:cubicBezTo>
                    <a:pt x="2965" y="12603"/>
                    <a:pt x="4717" y="14945"/>
                    <a:pt x="7145" y="16760"/>
                  </a:cubicBezTo>
                  <a:cubicBezTo>
                    <a:pt x="9712" y="18672"/>
                    <a:pt x="12558" y="19691"/>
                    <a:pt x="15697" y="19691"/>
                  </a:cubicBezTo>
                  <a:cubicBezTo>
                    <a:pt x="16103" y="19691"/>
                    <a:pt x="16515" y="19674"/>
                    <a:pt x="16932" y="19639"/>
                  </a:cubicBezTo>
                  <a:cubicBezTo>
                    <a:pt x="17265" y="19618"/>
                    <a:pt x="17598" y="19553"/>
                    <a:pt x="17931" y="19510"/>
                  </a:cubicBezTo>
                  <a:cubicBezTo>
                    <a:pt x="18060" y="19500"/>
                    <a:pt x="18178" y="19457"/>
                    <a:pt x="18103" y="19242"/>
                  </a:cubicBezTo>
                  <a:cubicBezTo>
                    <a:pt x="17963" y="19242"/>
                    <a:pt x="17823" y="19253"/>
                    <a:pt x="17673" y="19263"/>
                  </a:cubicBezTo>
                  <a:cubicBezTo>
                    <a:pt x="17025" y="19373"/>
                    <a:pt x="16372" y="19425"/>
                    <a:pt x="15717" y="19425"/>
                  </a:cubicBezTo>
                  <a:cubicBezTo>
                    <a:pt x="15470" y="19425"/>
                    <a:pt x="15223" y="19418"/>
                    <a:pt x="14976" y="19403"/>
                  </a:cubicBezTo>
                  <a:cubicBezTo>
                    <a:pt x="11904" y="19210"/>
                    <a:pt x="9207" y="18082"/>
                    <a:pt x="6844" y="16148"/>
                  </a:cubicBezTo>
                  <a:cubicBezTo>
                    <a:pt x="4072" y="13881"/>
                    <a:pt x="2235" y="10970"/>
                    <a:pt x="1161" y="7575"/>
                  </a:cubicBezTo>
                  <a:cubicBezTo>
                    <a:pt x="548" y="5576"/>
                    <a:pt x="247" y="3492"/>
                    <a:pt x="290" y="1397"/>
                  </a:cubicBezTo>
                  <a:cubicBezTo>
                    <a:pt x="290" y="935"/>
                    <a:pt x="312" y="463"/>
                    <a:pt x="323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1"/>
            <p:cNvSpPr/>
            <p:nvPr/>
          </p:nvSpPr>
          <p:spPr>
            <a:xfrm>
              <a:off x="769519" y="3561338"/>
              <a:ext cx="448838" cy="524963"/>
            </a:xfrm>
            <a:custGeom>
              <a:avLst/>
              <a:gdLst/>
              <a:ahLst/>
              <a:cxnLst/>
              <a:rect l="l" t="t" r="r" b="b"/>
              <a:pathLst>
                <a:path w="11969" h="13999" extrusionOk="0">
                  <a:moveTo>
                    <a:pt x="44" y="0"/>
                  </a:moveTo>
                  <a:cubicBezTo>
                    <a:pt x="1" y="65"/>
                    <a:pt x="1" y="140"/>
                    <a:pt x="33" y="205"/>
                  </a:cubicBezTo>
                  <a:cubicBezTo>
                    <a:pt x="97" y="312"/>
                    <a:pt x="172" y="398"/>
                    <a:pt x="248" y="495"/>
                  </a:cubicBezTo>
                  <a:lnTo>
                    <a:pt x="11646" y="13838"/>
                  </a:lnTo>
                  <a:cubicBezTo>
                    <a:pt x="11678" y="13891"/>
                    <a:pt x="11721" y="13934"/>
                    <a:pt x="11775" y="13967"/>
                  </a:cubicBezTo>
                  <a:cubicBezTo>
                    <a:pt x="11840" y="13988"/>
                    <a:pt x="11904" y="13999"/>
                    <a:pt x="11969" y="13999"/>
                  </a:cubicBezTo>
                  <a:cubicBezTo>
                    <a:pt x="11969" y="13773"/>
                    <a:pt x="11829" y="13677"/>
                    <a:pt x="11732" y="13569"/>
                  </a:cubicBezTo>
                  <a:cubicBezTo>
                    <a:pt x="8853" y="10185"/>
                    <a:pt x="5974" y="6812"/>
                    <a:pt x="3095" y="3438"/>
                  </a:cubicBezTo>
                  <a:cubicBezTo>
                    <a:pt x="2181" y="2375"/>
                    <a:pt x="1258" y="1322"/>
                    <a:pt x="334" y="269"/>
                  </a:cubicBezTo>
                  <a:cubicBezTo>
                    <a:pt x="237" y="172"/>
                    <a:pt x="140" y="86"/>
                    <a:pt x="44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1"/>
            <p:cNvSpPr/>
            <p:nvPr/>
          </p:nvSpPr>
          <p:spPr>
            <a:xfrm>
              <a:off x="454481" y="3831938"/>
              <a:ext cx="121688" cy="112238"/>
            </a:xfrm>
            <a:custGeom>
              <a:avLst/>
              <a:gdLst/>
              <a:ahLst/>
              <a:cxnLst/>
              <a:rect l="l" t="t" r="r" b="b"/>
              <a:pathLst>
                <a:path w="3245" h="2993" extrusionOk="0">
                  <a:moveTo>
                    <a:pt x="1628" y="348"/>
                  </a:moveTo>
                  <a:cubicBezTo>
                    <a:pt x="2167" y="348"/>
                    <a:pt x="2646" y="721"/>
                    <a:pt x="2751" y="1261"/>
                  </a:cubicBezTo>
                  <a:cubicBezTo>
                    <a:pt x="2879" y="1884"/>
                    <a:pt x="2471" y="2486"/>
                    <a:pt x="1859" y="2593"/>
                  </a:cubicBezTo>
                  <a:cubicBezTo>
                    <a:pt x="1780" y="2609"/>
                    <a:pt x="1701" y="2617"/>
                    <a:pt x="1623" y="2617"/>
                  </a:cubicBezTo>
                  <a:cubicBezTo>
                    <a:pt x="1090" y="2617"/>
                    <a:pt x="619" y="2247"/>
                    <a:pt x="516" y="1712"/>
                  </a:cubicBezTo>
                  <a:cubicBezTo>
                    <a:pt x="398" y="1089"/>
                    <a:pt x="795" y="498"/>
                    <a:pt x="1408" y="369"/>
                  </a:cubicBezTo>
                  <a:cubicBezTo>
                    <a:pt x="1482" y="355"/>
                    <a:pt x="1555" y="348"/>
                    <a:pt x="1628" y="348"/>
                  </a:cubicBezTo>
                  <a:close/>
                  <a:moveTo>
                    <a:pt x="1618" y="0"/>
                  </a:moveTo>
                  <a:cubicBezTo>
                    <a:pt x="1528" y="0"/>
                    <a:pt x="1436" y="8"/>
                    <a:pt x="1343" y="25"/>
                  </a:cubicBezTo>
                  <a:cubicBezTo>
                    <a:pt x="527" y="197"/>
                    <a:pt x="0" y="992"/>
                    <a:pt x="161" y="1809"/>
                  </a:cubicBezTo>
                  <a:cubicBezTo>
                    <a:pt x="314" y="2515"/>
                    <a:pt x="941" y="2992"/>
                    <a:pt x="1644" y="2992"/>
                  </a:cubicBezTo>
                  <a:cubicBezTo>
                    <a:pt x="1733" y="2992"/>
                    <a:pt x="1823" y="2985"/>
                    <a:pt x="1913" y="2969"/>
                  </a:cubicBezTo>
                  <a:cubicBezTo>
                    <a:pt x="2718" y="2808"/>
                    <a:pt x="3245" y="2024"/>
                    <a:pt x="3094" y="1218"/>
                  </a:cubicBezTo>
                  <a:cubicBezTo>
                    <a:pt x="2951" y="503"/>
                    <a:pt x="2327" y="0"/>
                    <a:pt x="1618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2" name="Google Shape;572;p21"/>
          <p:cNvSpPr/>
          <p:nvPr/>
        </p:nvSpPr>
        <p:spPr>
          <a:xfrm>
            <a:off x="3605041" y="1405946"/>
            <a:ext cx="498447" cy="468520"/>
          </a:xfrm>
          <a:custGeom>
            <a:avLst/>
            <a:gdLst/>
            <a:ahLst/>
            <a:cxnLst/>
            <a:rect l="l" t="t" r="r" b="b"/>
            <a:pathLst>
              <a:path w="13774" h="12947" fill="none" extrusionOk="0">
                <a:moveTo>
                  <a:pt x="9165" y="12817"/>
                </a:moveTo>
                <a:cubicBezTo>
                  <a:pt x="7285" y="12538"/>
                  <a:pt x="6490" y="11313"/>
                  <a:pt x="6801" y="9175"/>
                </a:cubicBezTo>
                <a:lnTo>
                  <a:pt x="7510" y="4362"/>
                </a:lnTo>
                <a:lnTo>
                  <a:pt x="5738" y="4094"/>
                </a:lnTo>
                <a:lnTo>
                  <a:pt x="4631" y="11657"/>
                </a:lnTo>
                <a:cubicBezTo>
                  <a:pt x="4610" y="11754"/>
                  <a:pt x="4534" y="11818"/>
                  <a:pt x="4438" y="11829"/>
                </a:cubicBezTo>
                <a:cubicBezTo>
                  <a:pt x="4287" y="11829"/>
                  <a:pt x="4040" y="11840"/>
                  <a:pt x="3686" y="11840"/>
                </a:cubicBezTo>
                <a:cubicBezTo>
                  <a:pt x="3052" y="11850"/>
                  <a:pt x="2418" y="11764"/>
                  <a:pt x="1806" y="11571"/>
                </a:cubicBezTo>
                <a:cubicBezTo>
                  <a:pt x="1559" y="11496"/>
                  <a:pt x="1333" y="11356"/>
                  <a:pt x="1150" y="11184"/>
                </a:cubicBezTo>
                <a:cubicBezTo>
                  <a:pt x="968" y="10991"/>
                  <a:pt x="850" y="10754"/>
                  <a:pt x="796" y="10497"/>
                </a:cubicBezTo>
                <a:cubicBezTo>
                  <a:pt x="742" y="10185"/>
                  <a:pt x="742" y="9863"/>
                  <a:pt x="796" y="9540"/>
                </a:cubicBezTo>
                <a:lnTo>
                  <a:pt x="1687" y="3492"/>
                </a:lnTo>
                <a:lnTo>
                  <a:pt x="398" y="3299"/>
                </a:lnTo>
                <a:cubicBezTo>
                  <a:pt x="323" y="3288"/>
                  <a:pt x="259" y="3234"/>
                  <a:pt x="237" y="3170"/>
                </a:cubicBezTo>
                <a:cubicBezTo>
                  <a:pt x="162" y="2944"/>
                  <a:pt x="97" y="2708"/>
                  <a:pt x="54" y="2471"/>
                </a:cubicBezTo>
                <a:cubicBezTo>
                  <a:pt x="1" y="2171"/>
                  <a:pt x="1" y="1859"/>
                  <a:pt x="44" y="1558"/>
                </a:cubicBezTo>
                <a:cubicBezTo>
                  <a:pt x="130" y="967"/>
                  <a:pt x="345" y="548"/>
                  <a:pt x="656" y="312"/>
                </a:cubicBezTo>
                <a:cubicBezTo>
                  <a:pt x="989" y="86"/>
                  <a:pt x="1397" y="0"/>
                  <a:pt x="1795" y="65"/>
                </a:cubicBezTo>
                <a:lnTo>
                  <a:pt x="13376" y="1773"/>
                </a:lnTo>
                <a:cubicBezTo>
                  <a:pt x="13451" y="1784"/>
                  <a:pt x="13505" y="1838"/>
                  <a:pt x="13527" y="1902"/>
                </a:cubicBezTo>
                <a:cubicBezTo>
                  <a:pt x="13613" y="2128"/>
                  <a:pt x="13677" y="2364"/>
                  <a:pt x="13709" y="2600"/>
                </a:cubicBezTo>
                <a:cubicBezTo>
                  <a:pt x="13774" y="2901"/>
                  <a:pt x="13774" y="3213"/>
                  <a:pt x="13731" y="3513"/>
                </a:cubicBezTo>
                <a:cubicBezTo>
                  <a:pt x="13634" y="4104"/>
                  <a:pt x="13430" y="4523"/>
                  <a:pt x="13108" y="4749"/>
                </a:cubicBezTo>
                <a:cubicBezTo>
                  <a:pt x="12785" y="4985"/>
                  <a:pt x="12377" y="5071"/>
                  <a:pt x="11980" y="5007"/>
                </a:cubicBezTo>
                <a:lnTo>
                  <a:pt x="11539" y="4942"/>
                </a:lnTo>
                <a:lnTo>
                  <a:pt x="10970" y="8864"/>
                </a:lnTo>
                <a:cubicBezTo>
                  <a:pt x="10916" y="9250"/>
                  <a:pt x="10948" y="9530"/>
                  <a:pt x="11077" y="9712"/>
                </a:cubicBezTo>
                <a:cubicBezTo>
                  <a:pt x="11206" y="9895"/>
                  <a:pt x="11442" y="10013"/>
                  <a:pt x="11797" y="10056"/>
                </a:cubicBezTo>
                <a:cubicBezTo>
                  <a:pt x="11894" y="10078"/>
                  <a:pt x="11958" y="10153"/>
                  <a:pt x="11969" y="10239"/>
                </a:cubicBezTo>
                <a:cubicBezTo>
                  <a:pt x="11990" y="10507"/>
                  <a:pt x="11990" y="10776"/>
                  <a:pt x="11947" y="11045"/>
                </a:cubicBezTo>
                <a:cubicBezTo>
                  <a:pt x="11861" y="11603"/>
                  <a:pt x="11571" y="12108"/>
                  <a:pt x="11120" y="12441"/>
                </a:cubicBezTo>
                <a:cubicBezTo>
                  <a:pt x="10669" y="12817"/>
                  <a:pt x="10003" y="12946"/>
                  <a:pt x="9165" y="12817"/>
                </a:cubicBezTo>
                <a:close/>
              </a:path>
            </a:pathLst>
          </a:custGeom>
          <a:noFill/>
          <a:ln w="10200" cap="rnd" cmpd="sng">
            <a:solidFill>
              <a:srgbClr val="2E2B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3" name="Google Shape;573;p21"/>
          <p:cNvSpPr/>
          <p:nvPr/>
        </p:nvSpPr>
        <p:spPr>
          <a:xfrm>
            <a:off x="-248446" y="2143775"/>
            <a:ext cx="496891" cy="506589"/>
          </a:xfrm>
          <a:custGeom>
            <a:avLst/>
            <a:gdLst/>
            <a:ahLst/>
            <a:cxnLst/>
            <a:rect l="l" t="t" r="r" b="b"/>
            <a:pathLst>
              <a:path w="13731" h="13999" fill="none" extrusionOk="0">
                <a:moveTo>
                  <a:pt x="538" y="8305"/>
                </a:moveTo>
                <a:cubicBezTo>
                  <a:pt x="527" y="8294"/>
                  <a:pt x="527" y="8283"/>
                  <a:pt x="516" y="8273"/>
                </a:cubicBezTo>
                <a:cubicBezTo>
                  <a:pt x="333" y="7983"/>
                  <a:pt x="194" y="7671"/>
                  <a:pt x="119" y="7327"/>
                </a:cubicBezTo>
                <a:cubicBezTo>
                  <a:pt x="33" y="7026"/>
                  <a:pt x="0" y="6704"/>
                  <a:pt x="11" y="6393"/>
                </a:cubicBezTo>
                <a:cubicBezTo>
                  <a:pt x="22" y="6103"/>
                  <a:pt x="76" y="5812"/>
                  <a:pt x="183" y="5544"/>
                </a:cubicBezTo>
                <a:cubicBezTo>
                  <a:pt x="280" y="5308"/>
                  <a:pt x="430" y="5082"/>
                  <a:pt x="634" y="4910"/>
                </a:cubicBezTo>
                <a:cubicBezTo>
                  <a:pt x="946" y="4641"/>
                  <a:pt x="1429" y="4534"/>
                  <a:pt x="2106" y="4577"/>
                </a:cubicBezTo>
                <a:lnTo>
                  <a:pt x="5318" y="4717"/>
                </a:lnTo>
                <a:lnTo>
                  <a:pt x="5716" y="505"/>
                </a:lnTo>
                <a:cubicBezTo>
                  <a:pt x="5716" y="430"/>
                  <a:pt x="5759" y="376"/>
                  <a:pt x="5823" y="344"/>
                </a:cubicBezTo>
                <a:cubicBezTo>
                  <a:pt x="6081" y="215"/>
                  <a:pt x="6360" y="129"/>
                  <a:pt x="6650" y="76"/>
                </a:cubicBezTo>
                <a:cubicBezTo>
                  <a:pt x="6941" y="11"/>
                  <a:pt x="7241" y="0"/>
                  <a:pt x="7542" y="33"/>
                </a:cubicBezTo>
                <a:cubicBezTo>
                  <a:pt x="7821" y="65"/>
                  <a:pt x="8101" y="129"/>
                  <a:pt x="8369" y="237"/>
                </a:cubicBezTo>
                <a:cubicBezTo>
                  <a:pt x="8627" y="355"/>
                  <a:pt x="8853" y="516"/>
                  <a:pt x="9035" y="731"/>
                </a:cubicBezTo>
                <a:cubicBezTo>
                  <a:pt x="9369" y="1118"/>
                  <a:pt x="9508" y="1633"/>
                  <a:pt x="9411" y="2127"/>
                </a:cubicBezTo>
                <a:lnTo>
                  <a:pt x="9025" y="5340"/>
                </a:lnTo>
                <a:lnTo>
                  <a:pt x="13247" y="5576"/>
                </a:lnTo>
                <a:cubicBezTo>
                  <a:pt x="13322" y="5587"/>
                  <a:pt x="13386" y="5630"/>
                  <a:pt x="13419" y="5705"/>
                </a:cubicBezTo>
                <a:cubicBezTo>
                  <a:pt x="13634" y="6242"/>
                  <a:pt x="13730" y="6812"/>
                  <a:pt x="13677" y="7392"/>
                </a:cubicBezTo>
                <a:cubicBezTo>
                  <a:pt x="13655" y="7950"/>
                  <a:pt x="13408" y="8477"/>
                  <a:pt x="12989" y="8842"/>
                </a:cubicBezTo>
                <a:cubicBezTo>
                  <a:pt x="12796" y="8992"/>
                  <a:pt x="12581" y="9111"/>
                  <a:pt x="12344" y="9164"/>
                </a:cubicBezTo>
                <a:cubicBezTo>
                  <a:pt x="12054" y="9229"/>
                  <a:pt x="11754" y="9250"/>
                  <a:pt x="11453" y="9218"/>
                </a:cubicBezTo>
                <a:lnTo>
                  <a:pt x="8799" y="9068"/>
                </a:lnTo>
                <a:lnTo>
                  <a:pt x="8122" y="13515"/>
                </a:lnTo>
                <a:cubicBezTo>
                  <a:pt x="8112" y="13580"/>
                  <a:pt x="8058" y="13644"/>
                  <a:pt x="7993" y="13666"/>
                </a:cubicBezTo>
                <a:cubicBezTo>
                  <a:pt x="7456" y="13913"/>
                  <a:pt x="6865" y="13999"/>
                  <a:pt x="6285" y="13934"/>
                </a:cubicBezTo>
                <a:cubicBezTo>
                  <a:pt x="5727" y="13859"/>
                  <a:pt x="5222" y="13569"/>
                  <a:pt x="4867" y="13129"/>
                </a:cubicBezTo>
                <a:cubicBezTo>
                  <a:pt x="4706" y="12935"/>
                  <a:pt x="4588" y="12699"/>
                  <a:pt x="4523" y="12463"/>
                </a:cubicBezTo>
                <a:cubicBezTo>
                  <a:pt x="4427" y="12151"/>
                  <a:pt x="4416" y="11829"/>
                  <a:pt x="4480" y="11517"/>
                </a:cubicBezTo>
                <a:lnTo>
                  <a:pt x="4996" y="8563"/>
                </a:lnTo>
                <a:lnTo>
                  <a:pt x="677" y="8380"/>
                </a:lnTo>
                <a:cubicBezTo>
                  <a:pt x="623" y="8380"/>
                  <a:pt x="570" y="8348"/>
                  <a:pt x="538" y="8305"/>
                </a:cubicBezTo>
                <a:close/>
                <a:moveTo>
                  <a:pt x="2095" y="4781"/>
                </a:moveTo>
                <a:close/>
              </a:path>
            </a:pathLst>
          </a:custGeom>
          <a:noFill/>
          <a:ln w="10200" cap="rnd" cmpd="sng">
            <a:solidFill>
              <a:srgbClr val="2E2B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4" name="Google Shape;574;p21"/>
          <p:cNvGrpSpPr/>
          <p:nvPr/>
        </p:nvGrpSpPr>
        <p:grpSpPr>
          <a:xfrm>
            <a:off x="1588776" y="-33606"/>
            <a:ext cx="666393" cy="1208337"/>
            <a:chOff x="3481256" y="3058538"/>
            <a:chExt cx="690563" cy="1252163"/>
          </a:xfrm>
        </p:grpSpPr>
        <p:sp>
          <p:nvSpPr>
            <p:cNvPr id="575" name="Google Shape;575;p21"/>
            <p:cNvSpPr/>
            <p:nvPr/>
          </p:nvSpPr>
          <p:spPr>
            <a:xfrm>
              <a:off x="3675844" y="3485700"/>
              <a:ext cx="328800" cy="525975"/>
            </a:xfrm>
            <a:custGeom>
              <a:avLst/>
              <a:gdLst/>
              <a:ahLst/>
              <a:cxnLst/>
              <a:rect l="l" t="t" r="r" b="b"/>
              <a:pathLst>
                <a:path w="8768" h="14026" extrusionOk="0">
                  <a:moveTo>
                    <a:pt x="1754" y="0"/>
                  </a:moveTo>
                  <a:cubicBezTo>
                    <a:pt x="1608" y="0"/>
                    <a:pt x="1471" y="28"/>
                    <a:pt x="1344" y="84"/>
                  </a:cubicBezTo>
                  <a:cubicBezTo>
                    <a:pt x="1" y="674"/>
                    <a:pt x="269" y="4252"/>
                    <a:pt x="1945" y="8087"/>
                  </a:cubicBezTo>
                  <a:cubicBezTo>
                    <a:pt x="3462" y="11549"/>
                    <a:pt x="5622" y="14026"/>
                    <a:pt x="7014" y="14026"/>
                  </a:cubicBezTo>
                  <a:cubicBezTo>
                    <a:pt x="7160" y="14026"/>
                    <a:pt x="7297" y="13998"/>
                    <a:pt x="7424" y="13942"/>
                  </a:cubicBezTo>
                  <a:cubicBezTo>
                    <a:pt x="8767" y="13352"/>
                    <a:pt x="8488" y="9763"/>
                    <a:pt x="6812" y="5939"/>
                  </a:cubicBezTo>
                  <a:cubicBezTo>
                    <a:pt x="5295" y="2477"/>
                    <a:pt x="3144" y="0"/>
                    <a:pt x="1754" y="0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1"/>
            <p:cNvSpPr/>
            <p:nvPr/>
          </p:nvSpPr>
          <p:spPr>
            <a:xfrm>
              <a:off x="3886556" y="4122938"/>
              <a:ext cx="285263" cy="187763"/>
            </a:xfrm>
            <a:custGeom>
              <a:avLst/>
              <a:gdLst/>
              <a:ahLst/>
              <a:cxnLst/>
              <a:rect l="l" t="t" r="r" b="b"/>
              <a:pathLst>
                <a:path w="7607" h="5007" fill="none" extrusionOk="0">
                  <a:moveTo>
                    <a:pt x="0" y="2944"/>
                  </a:moveTo>
                  <a:lnTo>
                    <a:pt x="6704" y="1"/>
                  </a:lnTo>
                  <a:lnTo>
                    <a:pt x="7607" y="2074"/>
                  </a:lnTo>
                  <a:lnTo>
                    <a:pt x="914" y="5007"/>
                  </a:lnTo>
                  <a:close/>
                </a:path>
              </a:pathLst>
            </a:custGeom>
            <a:noFill/>
            <a:ln w="83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1"/>
            <p:cNvSpPr/>
            <p:nvPr/>
          </p:nvSpPr>
          <p:spPr>
            <a:xfrm>
              <a:off x="3481256" y="3058538"/>
              <a:ext cx="288900" cy="334013"/>
            </a:xfrm>
            <a:custGeom>
              <a:avLst/>
              <a:gdLst/>
              <a:ahLst/>
              <a:cxnLst/>
              <a:rect l="l" t="t" r="r" b="b"/>
              <a:pathLst>
                <a:path w="7704" h="8907" fill="none" extrusionOk="0">
                  <a:moveTo>
                    <a:pt x="1193" y="237"/>
                  </a:moveTo>
                  <a:cubicBezTo>
                    <a:pt x="656" y="473"/>
                    <a:pt x="516" y="4384"/>
                    <a:pt x="473" y="6436"/>
                  </a:cubicBezTo>
                  <a:lnTo>
                    <a:pt x="1" y="6640"/>
                  </a:lnTo>
                  <a:lnTo>
                    <a:pt x="699" y="8230"/>
                  </a:lnTo>
                  <a:lnTo>
                    <a:pt x="699" y="8230"/>
                  </a:lnTo>
                  <a:lnTo>
                    <a:pt x="1000" y="8907"/>
                  </a:lnTo>
                  <a:lnTo>
                    <a:pt x="7704" y="5974"/>
                  </a:lnTo>
                  <a:lnTo>
                    <a:pt x="7403" y="5286"/>
                  </a:lnTo>
                  <a:lnTo>
                    <a:pt x="7166" y="4739"/>
                  </a:lnTo>
                  <a:lnTo>
                    <a:pt x="6704" y="3707"/>
                  </a:lnTo>
                  <a:lnTo>
                    <a:pt x="6232" y="3911"/>
                  </a:lnTo>
                  <a:cubicBezTo>
                    <a:pt x="4695" y="2547"/>
                    <a:pt x="1730" y="1"/>
                    <a:pt x="1193" y="237"/>
                  </a:cubicBezTo>
                  <a:close/>
                </a:path>
              </a:pathLst>
            </a:custGeom>
            <a:noFill/>
            <a:ln w="83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1"/>
            <p:cNvSpPr/>
            <p:nvPr/>
          </p:nvSpPr>
          <p:spPr>
            <a:xfrm>
              <a:off x="3866794" y="4077413"/>
              <a:ext cx="271200" cy="155550"/>
            </a:xfrm>
            <a:custGeom>
              <a:avLst/>
              <a:gdLst/>
              <a:ahLst/>
              <a:cxnLst/>
              <a:rect l="l" t="t" r="r" b="b"/>
              <a:pathLst>
                <a:path w="7232" h="4148" fill="none" extrusionOk="0">
                  <a:moveTo>
                    <a:pt x="1" y="2933"/>
                  </a:moveTo>
                  <a:lnTo>
                    <a:pt x="527" y="4147"/>
                  </a:lnTo>
                  <a:lnTo>
                    <a:pt x="527" y="4147"/>
                  </a:lnTo>
                  <a:lnTo>
                    <a:pt x="7231" y="1215"/>
                  </a:lnTo>
                  <a:lnTo>
                    <a:pt x="6705" y="1"/>
                  </a:lnTo>
                  <a:close/>
                </a:path>
              </a:pathLst>
            </a:custGeom>
            <a:noFill/>
            <a:ln w="83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1"/>
            <p:cNvSpPr/>
            <p:nvPr/>
          </p:nvSpPr>
          <p:spPr>
            <a:xfrm>
              <a:off x="3518306" y="3282563"/>
              <a:ext cx="270788" cy="153900"/>
            </a:xfrm>
            <a:custGeom>
              <a:avLst/>
              <a:gdLst/>
              <a:ahLst/>
              <a:cxnLst/>
              <a:rect l="l" t="t" r="r" b="b"/>
              <a:pathLst>
                <a:path w="7221" h="4104" fill="none" extrusionOk="0">
                  <a:moveTo>
                    <a:pt x="1" y="2933"/>
                  </a:moveTo>
                  <a:lnTo>
                    <a:pt x="517" y="4104"/>
                  </a:lnTo>
                  <a:lnTo>
                    <a:pt x="7220" y="1171"/>
                  </a:lnTo>
                  <a:lnTo>
                    <a:pt x="6705" y="0"/>
                  </a:lnTo>
                  <a:close/>
                </a:path>
              </a:pathLst>
            </a:custGeom>
            <a:noFill/>
            <a:ln w="83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1"/>
            <p:cNvSpPr/>
            <p:nvPr/>
          </p:nvSpPr>
          <p:spPr>
            <a:xfrm>
              <a:off x="3537656" y="3326475"/>
              <a:ext cx="541088" cy="771525"/>
            </a:xfrm>
            <a:custGeom>
              <a:avLst/>
              <a:gdLst/>
              <a:ahLst/>
              <a:cxnLst/>
              <a:rect l="l" t="t" r="r" b="b"/>
              <a:pathLst>
                <a:path w="14429" h="20574" fill="none" extrusionOk="0">
                  <a:moveTo>
                    <a:pt x="1" y="2933"/>
                  </a:moveTo>
                  <a:lnTo>
                    <a:pt x="6704" y="0"/>
                  </a:lnTo>
                  <a:lnTo>
                    <a:pt x="14429" y="17641"/>
                  </a:lnTo>
                  <a:lnTo>
                    <a:pt x="7725" y="20573"/>
                  </a:lnTo>
                  <a:close/>
                </a:path>
              </a:pathLst>
            </a:custGeom>
            <a:noFill/>
            <a:ln w="83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1"/>
            <p:cNvSpPr/>
            <p:nvPr/>
          </p:nvSpPr>
          <p:spPr>
            <a:xfrm>
              <a:off x="3644006" y="3430013"/>
              <a:ext cx="328800" cy="564038"/>
            </a:xfrm>
            <a:custGeom>
              <a:avLst/>
              <a:gdLst/>
              <a:ahLst/>
              <a:cxnLst/>
              <a:rect l="l" t="t" r="r" b="b"/>
              <a:pathLst>
                <a:path w="8768" h="15041" fill="none" extrusionOk="0">
                  <a:moveTo>
                    <a:pt x="1344" y="591"/>
                  </a:moveTo>
                  <a:cubicBezTo>
                    <a:pt x="2687" y="0"/>
                    <a:pt x="5136" y="2621"/>
                    <a:pt x="6812" y="6457"/>
                  </a:cubicBezTo>
                  <a:cubicBezTo>
                    <a:pt x="8499" y="10281"/>
                    <a:pt x="8767" y="13859"/>
                    <a:pt x="7414" y="14450"/>
                  </a:cubicBezTo>
                  <a:cubicBezTo>
                    <a:pt x="6071" y="15041"/>
                    <a:pt x="3621" y="12419"/>
                    <a:pt x="1945" y="8584"/>
                  </a:cubicBezTo>
                  <a:cubicBezTo>
                    <a:pt x="269" y="4759"/>
                    <a:pt x="1" y="1182"/>
                    <a:pt x="1344" y="591"/>
                  </a:cubicBezTo>
                  <a:close/>
                </a:path>
              </a:pathLst>
            </a:custGeom>
            <a:noFill/>
            <a:ln w="83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1"/>
            <p:cNvSpPr/>
            <p:nvPr/>
          </p:nvSpPr>
          <p:spPr>
            <a:xfrm>
              <a:off x="3842644" y="4022625"/>
              <a:ext cx="275588" cy="164813"/>
            </a:xfrm>
            <a:custGeom>
              <a:avLst/>
              <a:gdLst/>
              <a:ahLst/>
              <a:cxnLst/>
              <a:rect l="l" t="t" r="r" b="b"/>
              <a:pathLst>
                <a:path w="7349" h="4395" fill="none" extrusionOk="0">
                  <a:moveTo>
                    <a:pt x="0" y="2933"/>
                  </a:moveTo>
                  <a:lnTo>
                    <a:pt x="237" y="3471"/>
                  </a:lnTo>
                  <a:lnTo>
                    <a:pt x="645" y="4394"/>
                  </a:lnTo>
                  <a:lnTo>
                    <a:pt x="7349" y="1462"/>
                  </a:lnTo>
                  <a:lnTo>
                    <a:pt x="6941" y="527"/>
                  </a:lnTo>
                  <a:lnTo>
                    <a:pt x="6704" y="0"/>
                  </a:lnTo>
                  <a:close/>
                </a:path>
              </a:pathLst>
            </a:custGeom>
            <a:noFill/>
            <a:ln w="83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1"/>
            <p:cNvSpPr/>
            <p:nvPr/>
          </p:nvSpPr>
          <p:spPr>
            <a:xfrm>
              <a:off x="3827344" y="3987563"/>
              <a:ext cx="266738" cy="145088"/>
            </a:xfrm>
            <a:custGeom>
              <a:avLst/>
              <a:gdLst/>
              <a:ahLst/>
              <a:cxnLst/>
              <a:rect l="l" t="t" r="r" b="b"/>
              <a:pathLst>
                <a:path w="7113" h="3869" fill="none" extrusionOk="0">
                  <a:moveTo>
                    <a:pt x="0" y="2944"/>
                  </a:moveTo>
                  <a:lnTo>
                    <a:pt x="6704" y="1"/>
                  </a:lnTo>
                  <a:lnTo>
                    <a:pt x="7112" y="935"/>
                  </a:lnTo>
                  <a:lnTo>
                    <a:pt x="408" y="3868"/>
                  </a:lnTo>
                  <a:close/>
                </a:path>
              </a:pathLst>
            </a:custGeom>
            <a:noFill/>
            <a:ln w="83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" name="Google Shape;584;p21"/>
          <p:cNvGrpSpPr/>
          <p:nvPr/>
        </p:nvGrpSpPr>
        <p:grpSpPr>
          <a:xfrm>
            <a:off x="-277980" y="-50115"/>
            <a:ext cx="1235152" cy="1347116"/>
            <a:chOff x="-706594" y="28950"/>
            <a:chExt cx="1279950" cy="1395975"/>
          </a:xfrm>
        </p:grpSpPr>
        <p:sp>
          <p:nvSpPr>
            <p:cNvPr id="585" name="Google Shape;585;p21"/>
            <p:cNvSpPr/>
            <p:nvPr/>
          </p:nvSpPr>
          <p:spPr>
            <a:xfrm>
              <a:off x="-706594" y="28950"/>
              <a:ext cx="1279950" cy="1395975"/>
            </a:xfrm>
            <a:custGeom>
              <a:avLst/>
              <a:gdLst/>
              <a:ahLst/>
              <a:cxnLst/>
              <a:rect l="l" t="t" r="r" b="b"/>
              <a:pathLst>
                <a:path w="34132" h="37226" fill="none" extrusionOk="0">
                  <a:moveTo>
                    <a:pt x="27804" y="13698"/>
                  </a:moveTo>
                  <a:lnTo>
                    <a:pt x="29233" y="13129"/>
                  </a:lnTo>
                  <a:lnTo>
                    <a:pt x="30554" y="16427"/>
                  </a:lnTo>
                  <a:cubicBezTo>
                    <a:pt x="30554" y="16427"/>
                    <a:pt x="34132" y="15052"/>
                    <a:pt x="32520" y="11001"/>
                  </a:cubicBezTo>
                  <a:cubicBezTo>
                    <a:pt x="30919" y="6962"/>
                    <a:pt x="27363" y="8412"/>
                    <a:pt x="27363" y="8412"/>
                  </a:cubicBezTo>
                  <a:lnTo>
                    <a:pt x="28674" y="11710"/>
                  </a:lnTo>
                  <a:lnTo>
                    <a:pt x="26998" y="12377"/>
                  </a:lnTo>
                  <a:cubicBezTo>
                    <a:pt x="25891" y="10765"/>
                    <a:pt x="24463" y="9411"/>
                    <a:pt x="22797" y="8402"/>
                  </a:cubicBezTo>
                  <a:lnTo>
                    <a:pt x="23603" y="6543"/>
                  </a:lnTo>
                  <a:lnTo>
                    <a:pt x="20112" y="5028"/>
                  </a:lnTo>
                  <a:lnTo>
                    <a:pt x="19306" y="6897"/>
                  </a:lnTo>
                  <a:cubicBezTo>
                    <a:pt x="17426" y="6382"/>
                    <a:pt x="15449" y="6264"/>
                    <a:pt x="13526" y="6564"/>
                  </a:cubicBezTo>
                  <a:lnTo>
                    <a:pt x="12860" y="4899"/>
                  </a:lnTo>
                  <a:lnTo>
                    <a:pt x="16169" y="3589"/>
                  </a:lnTo>
                  <a:cubicBezTo>
                    <a:pt x="16169" y="3589"/>
                    <a:pt x="14794" y="0"/>
                    <a:pt x="10743" y="1612"/>
                  </a:cubicBezTo>
                  <a:cubicBezTo>
                    <a:pt x="6693" y="3223"/>
                    <a:pt x="8154" y="6769"/>
                    <a:pt x="8154" y="6769"/>
                  </a:cubicBezTo>
                  <a:lnTo>
                    <a:pt x="11452" y="5458"/>
                  </a:lnTo>
                  <a:lnTo>
                    <a:pt x="12022" y="6887"/>
                  </a:lnTo>
                  <a:cubicBezTo>
                    <a:pt x="4308" y="8992"/>
                    <a:pt x="0" y="17200"/>
                    <a:pt x="2654" y="24753"/>
                  </a:cubicBezTo>
                  <a:lnTo>
                    <a:pt x="0" y="28427"/>
                  </a:lnTo>
                  <a:lnTo>
                    <a:pt x="946" y="28835"/>
                  </a:lnTo>
                  <a:lnTo>
                    <a:pt x="3664" y="26977"/>
                  </a:lnTo>
                  <a:cubicBezTo>
                    <a:pt x="6704" y="32338"/>
                    <a:pt x="12935" y="35023"/>
                    <a:pt x="18919" y="33562"/>
                  </a:cubicBezTo>
                  <a:lnTo>
                    <a:pt x="19435" y="36818"/>
                  </a:lnTo>
                  <a:lnTo>
                    <a:pt x="20380" y="37226"/>
                  </a:lnTo>
                  <a:lnTo>
                    <a:pt x="21240" y="32767"/>
                  </a:lnTo>
                  <a:cubicBezTo>
                    <a:pt x="28556" y="29523"/>
                    <a:pt x="31564" y="20756"/>
                    <a:pt x="27804" y="13698"/>
                  </a:cubicBezTo>
                  <a:close/>
                  <a:moveTo>
                    <a:pt x="11345" y="30157"/>
                  </a:moveTo>
                  <a:cubicBezTo>
                    <a:pt x="7316" y="28406"/>
                    <a:pt x="4727" y="24409"/>
                    <a:pt x="4792" y="20015"/>
                  </a:cubicBezTo>
                  <a:cubicBezTo>
                    <a:pt x="4856" y="15621"/>
                    <a:pt x="7553" y="11700"/>
                    <a:pt x="11635" y="10077"/>
                  </a:cubicBezTo>
                  <a:cubicBezTo>
                    <a:pt x="15718" y="8455"/>
                    <a:pt x="20380" y="9454"/>
                    <a:pt x="23442" y="12613"/>
                  </a:cubicBezTo>
                  <a:cubicBezTo>
                    <a:pt x="26504" y="15761"/>
                    <a:pt x="27363" y="20445"/>
                    <a:pt x="25623" y="24484"/>
                  </a:cubicBezTo>
                  <a:cubicBezTo>
                    <a:pt x="23249" y="29985"/>
                    <a:pt x="16856" y="32531"/>
                    <a:pt x="11345" y="30157"/>
                  </a:cubicBezTo>
                  <a:close/>
                </a:path>
              </a:pathLst>
            </a:custGeom>
            <a:noFill/>
            <a:ln w="102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1"/>
            <p:cNvSpPr/>
            <p:nvPr/>
          </p:nvSpPr>
          <p:spPr>
            <a:xfrm>
              <a:off x="-150656" y="756525"/>
              <a:ext cx="61275" cy="58875"/>
            </a:xfrm>
            <a:custGeom>
              <a:avLst/>
              <a:gdLst/>
              <a:ahLst/>
              <a:cxnLst/>
              <a:rect l="l" t="t" r="r" b="b"/>
              <a:pathLst>
                <a:path w="1634" h="1570" fill="none" extrusionOk="0">
                  <a:moveTo>
                    <a:pt x="1397" y="1086"/>
                  </a:moveTo>
                  <a:cubicBezTo>
                    <a:pt x="1634" y="549"/>
                    <a:pt x="1097" y="1"/>
                    <a:pt x="560" y="216"/>
                  </a:cubicBezTo>
                  <a:cubicBezTo>
                    <a:pt x="12" y="430"/>
                    <a:pt x="1" y="1193"/>
                    <a:pt x="538" y="1430"/>
                  </a:cubicBezTo>
                  <a:cubicBezTo>
                    <a:pt x="871" y="1569"/>
                    <a:pt x="1258" y="1419"/>
                    <a:pt x="1397" y="1086"/>
                  </a:cubicBezTo>
                  <a:close/>
                </a:path>
              </a:pathLst>
            </a:custGeom>
            <a:noFill/>
            <a:ln w="102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1"/>
            <p:cNvSpPr/>
            <p:nvPr/>
          </p:nvSpPr>
          <p:spPr>
            <a:xfrm>
              <a:off x="132994" y="704963"/>
              <a:ext cx="78600" cy="78188"/>
            </a:xfrm>
            <a:custGeom>
              <a:avLst/>
              <a:gdLst/>
              <a:ahLst/>
              <a:cxnLst/>
              <a:rect l="l" t="t" r="r" b="b"/>
              <a:pathLst>
                <a:path w="2096" h="2085" fill="none" extrusionOk="0">
                  <a:moveTo>
                    <a:pt x="1053" y="2031"/>
                  </a:moveTo>
                  <a:cubicBezTo>
                    <a:pt x="1826" y="1934"/>
                    <a:pt x="2095" y="957"/>
                    <a:pt x="1493" y="473"/>
                  </a:cubicBezTo>
                  <a:cubicBezTo>
                    <a:pt x="881" y="1"/>
                    <a:pt x="0" y="495"/>
                    <a:pt x="86" y="1257"/>
                  </a:cubicBezTo>
                  <a:cubicBezTo>
                    <a:pt x="140" y="1741"/>
                    <a:pt x="570" y="2085"/>
                    <a:pt x="1053" y="2031"/>
                  </a:cubicBezTo>
                  <a:close/>
                </a:path>
              </a:pathLst>
            </a:custGeom>
            <a:noFill/>
            <a:ln w="102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1"/>
            <p:cNvSpPr/>
            <p:nvPr/>
          </p:nvSpPr>
          <p:spPr>
            <a:xfrm>
              <a:off x="-36619" y="484200"/>
              <a:ext cx="65700" cy="65288"/>
            </a:xfrm>
            <a:custGeom>
              <a:avLst/>
              <a:gdLst/>
              <a:ahLst/>
              <a:cxnLst/>
              <a:rect l="l" t="t" r="r" b="b"/>
              <a:pathLst>
                <a:path w="1752" h="1741" fill="none" extrusionOk="0">
                  <a:moveTo>
                    <a:pt x="1751" y="870"/>
                  </a:moveTo>
                  <a:cubicBezTo>
                    <a:pt x="1751" y="1343"/>
                    <a:pt x="1354" y="1741"/>
                    <a:pt x="881" y="1741"/>
                  </a:cubicBezTo>
                  <a:cubicBezTo>
                    <a:pt x="398" y="1741"/>
                    <a:pt x="0" y="1343"/>
                    <a:pt x="0" y="870"/>
                  </a:cubicBezTo>
                  <a:cubicBezTo>
                    <a:pt x="0" y="387"/>
                    <a:pt x="398" y="0"/>
                    <a:pt x="881" y="0"/>
                  </a:cubicBezTo>
                  <a:cubicBezTo>
                    <a:pt x="1354" y="0"/>
                    <a:pt x="1751" y="387"/>
                    <a:pt x="1751" y="870"/>
                  </a:cubicBezTo>
                  <a:close/>
                </a:path>
              </a:pathLst>
            </a:custGeom>
            <a:noFill/>
            <a:ln w="102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1"/>
            <p:cNvSpPr/>
            <p:nvPr/>
          </p:nvSpPr>
          <p:spPr>
            <a:xfrm>
              <a:off x="-265444" y="1014375"/>
              <a:ext cx="65288" cy="65700"/>
            </a:xfrm>
            <a:custGeom>
              <a:avLst/>
              <a:gdLst/>
              <a:ahLst/>
              <a:cxnLst/>
              <a:rect l="l" t="t" r="r" b="b"/>
              <a:pathLst>
                <a:path w="1741" h="1752" fill="none" extrusionOk="0">
                  <a:moveTo>
                    <a:pt x="1740" y="871"/>
                  </a:moveTo>
                  <a:cubicBezTo>
                    <a:pt x="1740" y="1354"/>
                    <a:pt x="1354" y="1752"/>
                    <a:pt x="870" y="1752"/>
                  </a:cubicBezTo>
                  <a:cubicBezTo>
                    <a:pt x="387" y="1752"/>
                    <a:pt x="0" y="1354"/>
                    <a:pt x="0" y="871"/>
                  </a:cubicBezTo>
                  <a:cubicBezTo>
                    <a:pt x="0" y="398"/>
                    <a:pt x="387" y="0"/>
                    <a:pt x="870" y="0"/>
                  </a:cubicBezTo>
                  <a:cubicBezTo>
                    <a:pt x="1354" y="0"/>
                    <a:pt x="1740" y="398"/>
                    <a:pt x="1740" y="871"/>
                  </a:cubicBezTo>
                  <a:close/>
                </a:path>
              </a:pathLst>
            </a:custGeom>
            <a:noFill/>
            <a:ln w="102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1"/>
            <p:cNvSpPr/>
            <p:nvPr/>
          </p:nvSpPr>
          <p:spPr>
            <a:xfrm>
              <a:off x="-327094" y="507150"/>
              <a:ext cx="73350" cy="86663"/>
            </a:xfrm>
            <a:custGeom>
              <a:avLst/>
              <a:gdLst/>
              <a:ahLst/>
              <a:cxnLst/>
              <a:rect l="l" t="t" r="r" b="b"/>
              <a:pathLst>
                <a:path w="1956" h="2311" fill="none" extrusionOk="0">
                  <a:moveTo>
                    <a:pt x="1666" y="624"/>
                  </a:moveTo>
                  <a:cubicBezTo>
                    <a:pt x="1204" y="1"/>
                    <a:pt x="215" y="258"/>
                    <a:pt x="108" y="1021"/>
                  </a:cubicBezTo>
                  <a:cubicBezTo>
                    <a:pt x="0" y="1795"/>
                    <a:pt x="871" y="2310"/>
                    <a:pt x="1494" y="1848"/>
                  </a:cubicBezTo>
                  <a:cubicBezTo>
                    <a:pt x="1880" y="1558"/>
                    <a:pt x="1956" y="1010"/>
                    <a:pt x="1666" y="624"/>
                  </a:cubicBezTo>
                  <a:close/>
                </a:path>
              </a:pathLst>
            </a:custGeom>
            <a:noFill/>
            <a:ln w="102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1"/>
            <p:cNvSpPr/>
            <p:nvPr/>
          </p:nvSpPr>
          <p:spPr>
            <a:xfrm>
              <a:off x="17756" y="970875"/>
              <a:ext cx="73350" cy="86250"/>
            </a:xfrm>
            <a:custGeom>
              <a:avLst/>
              <a:gdLst/>
              <a:ahLst/>
              <a:cxnLst/>
              <a:rect l="l" t="t" r="r" b="b"/>
              <a:pathLst>
                <a:path w="1956" h="2300" fill="none" extrusionOk="0">
                  <a:moveTo>
                    <a:pt x="1677" y="623"/>
                  </a:moveTo>
                  <a:cubicBezTo>
                    <a:pt x="1215" y="0"/>
                    <a:pt x="226" y="247"/>
                    <a:pt x="108" y="1010"/>
                  </a:cubicBezTo>
                  <a:cubicBezTo>
                    <a:pt x="1" y="1783"/>
                    <a:pt x="871" y="2299"/>
                    <a:pt x="1494" y="1837"/>
                  </a:cubicBezTo>
                  <a:cubicBezTo>
                    <a:pt x="1881" y="1547"/>
                    <a:pt x="1956" y="1010"/>
                    <a:pt x="1677" y="623"/>
                  </a:cubicBezTo>
                  <a:close/>
                </a:path>
              </a:pathLst>
            </a:custGeom>
            <a:noFill/>
            <a:ln w="102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1"/>
            <p:cNvSpPr/>
            <p:nvPr/>
          </p:nvSpPr>
          <p:spPr>
            <a:xfrm>
              <a:off x="-448369" y="780713"/>
              <a:ext cx="79013" cy="78188"/>
            </a:xfrm>
            <a:custGeom>
              <a:avLst/>
              <a:gdLst/>
              <a:ahLst/>
              <a:cxnLst/>
              <a:rect l="l" t="t" r="r" b="b"/>
              <a:pathLst>
                <a:path w="2107" h="2085" fill="none" extrusionOk="0">
                  <a:moveTo>
                    <a:pt x="1053" y="65"/>
                  </a:moveTo>
                  <a:cubicBezTo>
                    <a:pt x="280" y="151"/>
                    <a:pt x="1" y="1128"/>
                    <a:pt x="613" y="1612"/>
                  </a:cubicBezTo>
                  <a:cubicBezTo>
                    <a:pt x="1225" y="2084"/>
                    <a:pt x="2106" y="1590"/>
                    <a:pt x="2020" y="827"/>
                  </a:cubicBezTo>
                  <a:cubicBezTo>
                    <a:pt x="1967" y="344"/>
                    <a:pt x="1526" y="0"/>
                    <a:pt x="1053" y="65"/>
                  </a:cubicBezTo>
                  <a:close/>
                </a:path>
              </a:pathLst>
            </a:custGeom>
            <a:noFill/>
            <a:ln w="102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1"/>
            <p:cNvSpPr/>
            <p:nvPr/>
          </p:nvSpPr>
          <p:spPr>
            <a:xfrm>
              <a:off x="105994" y="854850"/>
              <a:ext cx="78188" cy="81413"/>
            </a:xfrm>
            <a:custGeom>
              <a:avLst/>
              <a:gdLst/>
              <a:ahLst/>
              <a:cxnLst/>
              <a:rect l="l" t="t" r="r" b="b"/>
              <a:pathLst>
                <a:path w="2085" h="2171" fill="none" extrusionOk="0">
                  <a:moveTo>
                    <a:pt x="1440" y="312"/>
                  </a:moveTo>
                  <a:cubicBezTo>
                    <a:pt x="731" y="0"/>
                    <a:pt x="0" y="709"/>
                    <a:pt x="280" y="1429"/>
                  </a:cubicBezTo>
                  <a:cubicBezTo>
                    <a:pt x="570" y="2149"/>
                    <a:pt x="1590" y="2170"/>
                    <a:pt x="1891" y="1450"/>
                  </a:cubicBezTo>
                  <a:cubicBezTo>
                    <a:pt x="2085" y="1010"/>
                    <a:pt x="1880" y="494"/>
                    <a:pt x="1440" y="312"/>
                  </a:cubicBezTo>
                  <a:close/>
                </a:path>
              </a:pathLst>
            </a:custGeom>
            <a:noFill/>
            <a:ln w="102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1"/>
            <p:cNvSpPr/>
            <p:nvPr/>
          </p:nvSpPr>
          <p:spPr>
            <a:xfrm>
              <a:off x="-423394" y="626400"/>
              <a:ext cx="81413" cy="78188"/>
            </a:xfrm>
            <a:custGeom>
              <a:avLst/>
              <a:gdLst/>
              <a:ahLst/>
              <a:cxnLst/>
              <a:rect l="l" t="t" r="r" b="b"/>
              <a:pathLst>
                <a:path w="2171" h="2085" fill="none" extrusionOk="0">
                  <a:moveTo>
                    <a:pt x="1870" y="1440"/>
                  </a:moveTo>
                  <a:cubicBezTo>
                    <a:pt x="2171" y="731"/>
                    <a:pt x="1472" y="1"/>
                    <a:pt x="742" y="280"/>
                  </a:cubicBezTo>
                  <a:cubicBezTo>
                    <a:pt x="22" y="570"/>
                    <a:pt x="1" y="1591"/>
                    <a:pt x="720" y="1891"/>
                  </a:cubicBezTo>
                  <a:cubicBezTo>
                    <a:pt x="1161" y="2085"/>
                    <a:pt x="1677" y="1881"/>
                    <a:pt x="1870" y="1440"/>
                  </a:cubicBezTo>
                  <a:close/>
                </a:path>
              </a:pathLst>
            </a:custGeom>
            <a:noFill/>
            <a:ln w="102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1"/>
            <p:cNvSpPr/>
            <p:nvPr/>
          </p:nvSpPr>
          <p:spPr>
            <a:xfrm>
              <a:off x="76969" y="566775"/>
              <a:ext cx="73763" cy="86250"/>
            </a:xfrm>
            <a:custGeom>
              <a:avLst/>
              <a:gdLst/>
              <a:ahLst/>
              <a:cxnLst/>
              <a:rect l="l" t="t" r="r" b="b"/>
              <a:pathLst>
                <a:path w="1967" h="2300" fill="none" extrusionOk="0">
                  <a:moveTo>
                    <a:pt x="1677" y="613"/>
                  </a:moveTo>
                  <a:cubicBezTo>
                    <a:pt x="1204" y="1"/>
                    <a:pt x="226" y="248"/>
                    <a:pt x="108" y="1010"/>
                  </a:cubicBezTo>
                  <a:cubicBezTo>
                    <a:pt x="1" y="1784"/>
                    <a:pt x="871" y="2300"/>
                    <a:pt x="1494" y="1838"/>
                  </a:cubicBezTo>
                  <a:cubicBezTo>
                    <a:pt x="1881" y="1548"/>
                    <a:pt x="1967" y="1000"/>
                    <a:pt x="1677" y="613"/>
                  </a:cubicBezTo>
                  <a:close/>
                </a:path>
              </a:pathLst>
            </a:custGeom>
            <a:noFill/>
            <a:ln w="102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1"/>
            <p:cNvSpPr/>
            <p:nvPr/>
          </p:nvSpPr>
          <p:spPr>
            <a:xfrm>
              <a:off x="-386306" y="911625"/>
              <a:ext cx="73350" cy="86250"/>
            </a:xfrm>
            <a:custGeom>
              <a:avLst/>
              <a:gdLst/>
              <a:ahLst/>
              <a:cxnLst/>
              <a:rect l="l" t="t" r="r" b="b"/>
              <a:pathLst>
                <a:path w="1956" h="2300" fill="none" extrusionOk="0">
                  <a:moveTo>
                    <a:pt x="1665" y="624"/>
                  </a:moveTo>
                  <a:cubicBezTo>
                    <a:pt x="1203" y="1"/>
                    <a:pt x="226" y="248"/>
                    <a:pt x="107" y="1021"/>
                  </a:cubicBezTo>
                  <a:cubicBezTo>
                    <a:pt x="0" y="1784"/>
                    <a:pt x="870" y="2300"/>
                    <a:pt x="1493" y="1849"/>
                  </a:cubicBezTo>
                  <a:cubicBezTo>
                    <a:pt x="1880" y="1559"/>
                    <a:pt x="1955" y="1011"/>
                    <a:pt x="1665" y="624"/>
                  </a:cubicBezTo>
                  <a:close/>
                </a:path>
              </a:pathLst>
            </a:custGeom>
            <a:noFill/>
            <a:ln w="102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1"/>
            <p:cNvSpPr/>
            <p:nvPr/>
          </p:nvSpPr>
          <p:spPr>
            <a:xfrm>
              <a:off x="-194569" y="460425"/>
              <a:ext cx="79013" cy="78188"/>
            </a:xfrm>
            <a:custGeom>
              <a:avLst/>
              <a:gdLst/>
              <a:ahLst/>
              <a:cxnLst/>
              <a:rect l="l" t="t" r="r" b="b"/>
              <a:pathLst>
                <a:path w="2107" h="2085" fill="none" extrusionOk="0">
                  <a:moveTo>
                    <a:pt x="1054" y="54"/>
                  </a:moveTo>
                  <a:cubicBezTo>
                    <a:pt x="280" y="151"/>
                    <a:pt x="1" y="1128"/>
                    <a:pt x="613" y="1601"/>
                  </a:cubicBezTo>
                  <a:cubicBezTo>
                    <a:pt x="1215" y="2085"/>
                    <a:pt x="2107" y="1590"/>
                    <a:pt x="2021" y="817"/>
                  </a:cubicBezTo>
                  <a:cubicBezTo>
                    <a:pt x="1956" y="344"/>
                    <a:pt x="1526" y="0"/>
                    <a:pt x="1054" y="54"/>
                  </a:cubicBezTo>
                  <a:close/>
                </a:path>
              </a:pathLst>
            </a:custGeom>
            <a:noFill/>
            <a:ln w="102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1"/>
            <p:cNvSpPr/>
            <p:nvPr/>
          </p:nvSpPr>
          <p:spPr>
            <a:xfrm>
              <a:off x="-127669" y="1034100"/>
              <a:ext cx="78600" cy="78188"/>
            </a:xfrm>
            <a:custGeom>
              <a:avLst/>
              <a:gdLst/>
              <a:ahLst/>
              <a:cxnLst/>
              <a:rect l="l" t="t" r="r" b="b"/>
              <a:pathLst>
                <a:path w="2096" h="2085" fill="none" extrusionOk="0">
                  <a:moveTo>
                    <a:pt x="1042" y="55"/>
                  </a:moveTo>
                  <a:cubicBezTo>
                    <a:pt x="269" y="140"/>
                    <a:pt x="0" y="1118"/>
                    <a:pt x="602" y="1602"/>
                  </a:cubicBezTo>
                  <a:cubicBezTo>
                    <a:pt x="1214" y="2085"/>
                    <a:pt x="2095" y="1591"/>
                    <a:pt x="2009" y="817"/>
                  </a:cubicBezTo>
                  <a:cubicBezTo>
                    <a:pt x="1956" y="345"/>
                    <a:pt x="1526" y="1"/>
                    <a:pt x="1042" y="55"/>
                  </a:cubicBezTo>
                  <a:close/>
                </a:path>
              </a:pathLst>
            </a:custGeom>
            <a:noFill/>
            <a:ln w="102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9" name="Google Shape;599;p21"/>
          <p:cNvSpPr/>
          <p:nvPr/>
        </p:nvSpPr>
        <p:spPr>
          <a:xfrm>
            <a:off x="2928391" y="-920200"/>
            <a:ext cx="1631332" cy="1914717"/>
          </a:xfrm>
          <a:custGeom>
            <a:avLst/>
            <a:gdLst/>
            <a:ahLst/>
            <a:cxnLst/>
            <a:rect l="l" t="t" r="r" b="b"/>
            <a:pathLst>
              <a:path w="45080" h="52911" fill="none" extrusionOk="0">
                <a:moveTo>
                  <a:pt x="2031" y="39911"/>
                </a:moveTo>
                <a:cubicBezTo>
                  <a:pt x="2880" y="40201"/>
                  <a:pt x="2482" y="41480"/>
                  <a:pt x="1612" y="41244"/>
                </a:cubicBezTo>
                <a:lnTo>
                  <a:pt x="656" y="40943"/>
                </a:lnTo>
                <a:lnTo>
                  <a:pt x="1" y="43070"/>
                </a:lnTo>
                <a:lnTo>
                  <a:pt x="31704" y="52911"/>
                </a:lnTo>
                <a:lnTo>
                  <a:pt x="45080" y="9841"/>
                </a:lnTo>
                <a:lnTo>
                  <a:pt x="13365" y="0"/>
                </a:lnTo>
                <a:lnTo>
                  <a:pt x="12721" y="2127"/>
                </a:lnTo>
                <a:lnTo>
                  <a:pt x="13666" y="2417"/>
                </a:lnTo>
                <a:cubicBezTo>
                  <a:pt x="14031" y="2536"/>
                  <a:pt x="14236" y="2922"/>
                  <a:pt x="14128" y="3288"/>
                </a:cubicBezTo>
                <a:cubicBezTo>
                  <a:pt x="14010" y="3653"/>
                  <a:pt x="13623" y="3857"/>
                  <a:pt x="13258" y="3750"/>
                </a:cubicBezTo>
                <a:lnTo>
                  <a:pt x="12302" y="3449"/>
                </a:lnTo>
                <a:lnTo>
                  <a:pt x="11743" y="5243"/>
                </a:lnTo>
                <a:lnTo>
                  <a:pt x="12699" y="5544"/>
                </a:lnTo>
                <a:cubicBezTo>
                  <a:pt x="13065" y="5662"/>
                  <a:pt x="13269" y="6049"/>
                  <a:pt x="13151" y="6414"/>
                </a:cubicBezTo>
                <a:cubicBezTo>
                  <a:pt x="13043" y="6779"/>
                  <a:pt x="12646" y="6983"/>
                  <a:pt x="12280" y="6876"/>
                </a:cubicBezTo>
                <a:lnTo>
                  <a:pt x="11335" y="6575"/>
                </a:lnTo>
                <a:lnTo>
                  <a:pt x="10776" y="8369"/>
                </a:lnTo>
                <a:lnTo>
                  <a:pt x="11722" y="8670"/>
                </a:lnTo>
                <a:cubicBezTo>
                  <a:pt x="12098" y="8788"/>
                  <a:pt x="12302" y="9175"/>
                  <a:pt x="12184" y="9540"/>
                </a:cubicBezTo>
                <a:cubicBezTo>
                  <a:pt x="12076" y="9905"/>
                  <a:pt x="11679" y="10120"/>
                  <a:pt x="11313" y="10002"/>
                </a:cubicBezTo>
                <a:lnTo>
                  <a:pt x="10357" y="9701"/>
                </a:lnTo>
                <a:lnTo>
                  <a:pt x="9799" y="11506"/>
                </a:lnTo>
                <a:lnTo>
                  <a:pt x="10755" y="11796"/>
                </a:lnTo>
                <a:cubicBezTo>
                  <a:pt x="11593" y="12097"/>
                  <a:pt x="11206" y="13354"/>
                  <a:pt x="10347" y="13128"/>
                </a:cubicBezTo>
                <a:lnTo>
                  <a:pt x="9390" y="12828"/>
                </a:lnTo>
                <a:lnTo>
                  <a:pt x="8832" y="14622"/>
                </a:lnTo>
                <a:lnTo>
                  <a:pt x="9788" y="14912"/>
                </a:lnTo>
                <a:cubicBezTo>
                  <a:pt x="10153" y="15030"/>
                  <a:pt x="10357" y="15417"/>
                  <a:pt x="10239" y="15782"/>
                </a:cubicBezTo>
                <a:cubicBezTo>
                  <a:pt x="10132" y="16147"/>
                  <a:pt x="9734" y="16351"/>
                  <a:pt x="9369" y="16244"/>
                </a:cubicBezTo>
                <a:lnTo>
                  <a:pt x="8423" y="15943"/>
                </a:lnTo>
                <a:lnTo>
                  <a:pt x="7865" y="17748"/>
                </a:lnTo>
                <a:lnTo>
                  <a:pt x="8810" y="18038"/>
                </a:lnTo>
                <a:cubicBezTo>
                  <a:pt x="9175" y="18156"/>
                  <a:pt x="9390" y="18543"/>
                  <a:pt x="9272" y="18908"/>
                </a:cubicBezTo>
                <a:cubicBezTo>
                  <a:pt x="9154" y="19274"/>
                  <a:pt x="8767" y="19478"/>
                  <a:pt x="8402" y="19370"/>
                </a:cubicBezTo>
                <a:lnTo>
                  <a:pt x="7446" y="19069"/>
                </a:lnTo>
                <a:lnTo>
                  <a:pt x="6887" y="20874"/>
                </a:lnTo>
                <a:lnTo>
                  <a:pt x="7843" y="21164"/>
                </a:lnTo>
                <a:cubicBezTo>
                  <a:pt x="8209" y="21283"/>
                  <a:pt x="8413" y="21669"/>
                  <a:pt x="8305" y="22035"/>
                </a:cubicBezTo>
                <a:cubicBezTo>
                  <a:pt x="8187" y="22400"/>
                  <a:pt x="7800" y="22604"/>
                  <a:pt x="7435" y="22497"/>
                </a:cubicBezTo>
                <a:lnTo>
                  <a:pt x="6479" y="22196"/>
                </a:lnTo>
                <a:lnTo>
                  <a:pt x="5920" y="24001"/>
                </a:lnTo>
                <a:lnTo>
                  <a:pt x="6876" y="24291"/>
                </a:lnTo>
                <a:cubicBezTo>
                  <a:pt x="7252" y="24398"/>
                  <a:pt x="7467" y="24796"/>
                  <a:pt x="7349" y="25172"/>
                </a:cubicBezTo>
                <a:cubicBezTo>
                  <a:pt x="7242" y="25537"/>
                  <a:pt x="6833" y="25741"/>
                  <a:pt x="6468" y="25623"/>
                </a:cubicBezTo>
                <a:lnTo>
                  <a:pt x="5512" y="25322"/>
                </a:lnTo>
                <a:lnTo>
                  <a:pt x="4953" y="27116"/>
                </a:lnTo>
                <a:lnTo>
                  <a:pt x="5910" y="27417"/>
                </a:lnTo>
                <a:cubicBezTo>
                  <a:pt x="6275" y="27524"/>
                  <a:pt x="6479" y="27922"/>
                  <a:pt x="6361" y="28287"/>
                </a:cubicBezTo>
                <a:cubicBezTo>
                  <a:pt x="6253" y="28652"/>
                  <a:pt x="5856" y="28857"/>
                  <a:pt x="5491" y="28738"/>
                </a:cubicBezTo>
                <a:lnTo>
                  <a:pt x="4534" y="28448"/>
                </a:lnTo>
                <a:lnTo>
                  <a:pt x="3986" y="30242"/>
                </a:lnTo>
                <a:lnTo>
                  <a:pt x="4943" y="30543"/>
                </a:lnTo>
                <a:cubicBezTo>
                  <a:pt x="5308" y="30651"/>
                  <a:pt x="5512" y="31048"/>
                  <a:pt x="5394" y="31413"/>
                </a:cubicBezTo>
                <a:cubicBezTo>
                  <a:pt x="5286" y="31779"/>
                  <a:pt x="4900" y="31983"/>
                  <a:pt x="4534" y="31865"/>
                </a:cubicBezTo>
                <a:lnTo>
                  <a:pt x="3578" y="31575"/>
                </a:lnTo>
                <a:lnTo>
                  <a:pt x="3009" y="33369"/>
                </a:lnTo>
                <a:lnTo>
                  <a:pt x="3965" y="33670"/>
                </a:lnTo>
                <a:cubicBezTo>
                  <a:pt x="4330" y="33777"/>
                  <a:pt x="4534" y="34164"/>
                  <a:pt x="4427" y="34529"/>
                </a:cubicBezTo>
                <a:cubicBezTo>
                  <a:pt x="4309" y="34905"/>
                  <a:pt x="3922" y="35109"/>
                  <a:pt x="3557" y="34991"/>
                </a:cubicBezTo>
                <a:lnTo>
                  <a:pt x="2601" y="34701"/>
                </a:lnTo>
                <a:lnTo>
                  <a:pt x="2042" y="36495"/>
                </a:lnTo>
                <a:lnTo>
                  <a:pt x="2998" y="36796"/>
                </a:lnTo>
                <a:cubicBezTo>
                  <a:pt x="3363" y="36903"/>
                  <a:pt x="3568" y="37301"/>
                  <a:pt x="3449" y="37666"/>
                </a:cubicBezTo>
                <a:lnTo>
                  <a:pt x="3449" y="37666"/>
                </a:lnTo>
                <a:cubicBezTo>
                  <a:pt x="3331" y="38031"/>
                  <a:pt x="2944" y="38235"/>
                  <a:pt x="2579" y="38128"/>
                </a:cubicBezTo>
                <a:lnTo>
                  <a:pt x="1623" y="37827"/>
                </a:lnTo>
                <a:lnTo>
                  <a:pt x="1064" y="39621"/>
                </a:lnTo>
                <a:close/>
                <a:moveTo>
                  <a:pt x="15460" y="10711"/>
                </a:moveTo>
                <a:lnTo>
                  <a:pt x="37291" y="17490"/>
                </a:lnTo>
                <a:lnTo>
                  <a:pt x="35733" y="22507"/>
                </a:lnTo>
                <a:lnTo>
                  <a:pt x="13892" y="15728"/>
                </a:lnTo>
                <a:close/>
              </a:path>
            </a:pathLst>
          </a:custGeom>
          <a:noFill/>
          <a:ln w="10200" cap="rnd" cmpd="sng">
            <a:solidFill>
              <a:srgbClr val="2E2B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0" name="Google Shape;600;p21"/>
          <p:cNvSpPr/>
          <p:nvPr/>
        </p:nvSpPr>
        <p:spPr>
          <a:xfrm>
            <a:off x="3575119" y="-518550"/>
            <a:ext cx="877088" cy="442388"/>
          </a:xfrm>
          <a:custGeom>
            <a:avLst/>
            <a:gdLst/>
            <a:ahLst/>
            <a:cxnLst/>
            <a:rect l="l" t="t" r="r" b="b"/>
            <a:pathLst>
              <a:path w="23389" h="11797" fill="none" extrusionOk="0">
                <a:moveTo>
                  <a:pt x="1" y="5017"/>
                </a:moveTo>
                <a:lnTo>
                  <a:pt x="1559" y="0"/>
                </a:lnTo>
                <a:lnTo>
                  <a:pt x="23389" y="6779"/>
                </a:lnTo>
                <a:lnTo>
                  <a:pt x="21842" y="11796"/>
                </a:lnTo>
                <a:close/>
              </a:path>
            </a:pathLst>
          </a:custGeom>
          <a:noFill/>
          <a:ln w="9950" cap="rnd" cmpd="sng">
            <a:solidFill>
              <a:srgbClr val="2E2B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1" name="Google Shape;601;p21"/>
          <p:cNvSpPr/>
          <p:nvPr/>
        </p:nvSpPr>
        <p:spPr>
          <a:xfrm>
            <a:off x="3409969" y="-744975"/>
            <a:ext cx="141825" cy="86663"/>
          </a:xfrm>
          <a:custGeom>
            <a:avLst/>
            <a:gdLst/>
            <a:ahLst/>
            <a:cxnLst/>
            <a:rect l="l" t="t" r="r" b="b"/>
            <a:pathLst>
              <a:path w="3782" h="2311" fill="none" extrusionOk="0">
                <a:moveTo>
                  <a:pt x="3664" y="1741"/>
                </a:moveTo>
                <a:cubicBezTo>
                  <a:pt x="3782" y="1376"/>
                  <a:pt x="3578" y="989"/>
                  <a:pt x="3212" y="871"/>
                </a:cubicBezTo>
                <a:lnTo>
                  <a:pt x="2256" y="570"/>
                </a:lnTo>
                <a:lnTo>
                  <a:pt x="1300" y="280"/>
                </a:lnTo>
                <a:cubicBezTo>
                  <a:pt x="419" y="0"/>
                  <a:pt x="0" y="1333"/>
                  <a:pt x="892" y="1601"/>
                </a:cubicBezTo>
                <a:lnTo>
                  <a:pt x="1837" y="1902"/>
                </a:lnTo>
                <a:lnTo>
                  <a:pt x="2793" y="2203"/>
                </a:lnTo>
                <a:cubicBezTo>
                  <a:pt x="3159" y="2310"/>
                  <a:pt x="3545" y="2106"/>
                  <a:pt x="3664" y="1741"/>
                </a:cubicBezTo>
                <a:close/>
              </a:path>
            </a:pathLst>
          </a:custGeom>
          <a:noFill/>
          <a:ln w="10200" cap="rnd" cmpd="sng">
            <a:solidFill>
              <a:srgbClr val="2E2B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" name="Google Shape;602;p21"/>
          <p:cNvSpPr/>
          <p:nvPr/>
        </p:nvSpPr>
        <p:spPr>
          <a:xfrm>
            <a:off x="3446194" y="-862200"/>
            <a:ext cx="141863" cy="86625"/>
          </a:xfrm>
          <a:custGeom>
            <a:avLst/>
            <a:gdLst/>
            <a:ahLst/>
            <a:cxnLst/>
            <a:rect l="l" t="t" r="r" b="b"/>
            <a:pathLst>
              <a:path w="3783" h="2310" fill="none" extrusionOk="0">
                <a:moveTo>
                  <a:pt x="3664" y="1741"/>
                </a:moveTo>
                <a:cubicBezTo>
                  <a:pt x="3783" y="1375"/>
                  <a:pt x="3578" y="989"/>
                  <a:pt x="3213" y="870"/>
                </a:cubicBezTo>
                <a:lnTo>
                  <a:pt x="2268" y="580"/>
                </a:lnTo>
                <a:lnTo>
                  <a:pt x="1312" y="279"/>
                </a:lnTo>
                <a:cubicBezTo>
                  <a:pt x="420" y="0"/>
                  <a:pt x="1" y="1332"/>
                  <a:pt x="893" y="1612"/>
                </a:cubicBezTo>
                <a:lnTo>
                  <a:pt x="1849" y="1902"/>
                </a:lnTo>
                <a:lnTo>
                  <a:pt x="2794" y="2203"/>
                </a:lnTo>
                <a:cubicBezTo>
                  <a:pt x="3170" y="2310"/>
                  <a:pt x="3557" y="2106"/>
                  <a:pt x="3664" y="1741"/>
                </a:cubicBezTo>
                <a:close/>
              </a:path>
            </a:pathLst>
          </a:custGeom>
          <a:noFill/>
          <a:ln w="10200" cap="rnd" cmpd="sng">
            <a:solidFill>
              <a:srgbClr val="2E2B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21"/>
          <p:cNvSpPr/>
          <p:nvPr/>
        </p:nvSpPr>
        <p:spPr>
          <a:xfrm>
            <a:off x="3373706" y="-627750"/>
            <a:ext cx="141450" cy="86663"/>
          </a:xfrm>
          <a:custGeom>
            <a:avLst/>
            <a:gdLst/>
            <a:ahLst/>
            <a:cxnLst/>
            <a:rect l="l" t="t" r="r" b="b"/>
            <a:pathLst>
              <a:path w="3772" h="2311" fill="none" extrusionOk="0">
                <a:moveTo>
                  <a:pt x="3664" y="1741"/>
                </a:moveTo>
                <a:cubicBezTo>
                  <a:pt x="3771" y="1376"/>
                  <a:pt x="3567" y="989"/>
                  <a:pt x="3202" y="871"/>
                </a:cubicBezTo>
                <a:lnTo>
                  <a:pt x="2246" y="570"/>
                </a:lnTo>
                <a:lnTo>
                  <a:pt x="1289" y="280"/>
                </a:lnTo>
                <a:cubicBezTo>
                  <a:pt x="408" y="1"/>
                  <a:pt x="0" y="1333"/>
                  <a:pt x="881" y="1601"/>
                </a:cubicBezTo>
                <a:lnTo>
                  <a:pt x="1837" y="1902"/>
                </a:lnTo>
                <a:lnTo>
                  <a:pt x="2793" y="2203"/>
                </a:lnTo>
                <a:cubicBezTo>
                  <a:pt x="3159" y="2311"/>
                  <a:pt x="3545" y="2106"/>
                  <a:pt x="3664" y="1741"/>
                </a:cubicBezTo>
                <a:close/>
              </a:path>
            </a:pathLst>
          </a:custGeom>
          <a:noFill/>
          <a:ln w="10200" cap="rnd" cmpd="sng">
            <a:solidFill>
              <a:srgbClr val="2E2B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" name="Google Shape;604;p21"/>
          <p:cNvSpPr/>
          <p:nvPr/>
        </p:nvSpPr>
        <p:spPr>
          <a:xfrm>
            <a:off x="3339056" y="-508875"/>
            <a:ext cx="139838" cy="85013"/>
          </a:xfrm>
          <a:custGeom>
            <a:avLst/>
            <a:gdLst/>
            <a:ahLst/>
            <a:cxnLst/>
            <a:rect l="l" t="t" r="r" b="b"/>
            <a:pathLst>
              <a:path w="3729" h="2267" fill="none" extrusionOk="0">
                <a:moveTo>
                  <a:pt x="3621" y="1697"/>
                </a:moveTo>
                <a:cubicBezTo>
                  <a:pt x="3728" y="1332"/>
                  <a:pt x="3524" y="935"/>
                  <a:pt x="3159" y="827"/>
                </a:cubicBezTo>
                <a:lnTo>
                  <a:pt x="2203" y="526"/>
                </a:lnTo>
                <a:lnTo>
                  <a:pt x="1246" y="236"/>
                </a:lnTo>
                <a:cubicBezTo>
                  <a:pt x="387" y="0"/>
                  <a:pt x="0" y="1268"/>
                  <a:pt x="838" y="1558"/>
                </a:cubicBezTo>
                <a:lnTo>
                  <a:pt x="1794" y="1859"/>
                </a:lnTo>
                <a:lnTo>
                  <a:pt x="2751" y="2149"/>
                </a:lnTo>
                <a:cubicBezTo>
                  <a:pt x="3116" y="2267"/>
                  <a:pt x="3503" y="2063"/>
                  <a:pt x="3621" y="1697"/>
                </a:cubicBezTo>
                <a:close/>
              </a:path>
            </a:pathLst>
          </a:custGeom>
          <a:noFill/>
          <a:ln w="10200" cap="rnd" cmpd="sng">
            <a:solidFill>
              <a:srgbClr val="2E2B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" name="Google Shape;605;p21"/>
          <p:cNvSpPr/>
          <p:nvPr/>
        </p:nvSpPr>
        <p:spPr>
          <a:xfrm>
            <a:off x="3301181" y="-393262"/>
            <a:ext cx="141450" cy="86250"/>
          </a:xfrm>
          <a:custGeom>
            <a:avLst/>
            <a:gdLst/>
            <a:ahLst/>
            <a:cxnLst/>
            <a:rect l="l" t="t" r="r" b="b"/>
            <a:pathLst>
              <a:path w="3772" h="2300" fill="none" extrusionOk="0">
                <a:moveTo>
                  <a:pt x="3653" y="1741"/>
                </a:moveTo>
                <a:cubicBezTo>
                  <a:pt x="3771" y="1365"/>
                  <a:pt x="3567" y="978"/>
                  <a:pt x="3202" y="871"/>
                </a:cubicBezTo>
                <a:lnTo>
                  <a:pt x="2246" y="570"/>
                </a:lnTo>
                <a:lnTo>
                  <a:pt x="1300" y="269"/>
                </a:lnTo>
                <a:cubicBezTo>
                  <a:pt x="409" y="0"/>
                  <a:pt x="0" y="1322"/>
                  <a:pt x="881" y="1601"/>
                </a:cubicBezTo>
                <a:lnTo>
                  <a:pt x="1837" y="1891"/>
                </a:lnTo>
                <a:lnTo>
                  <a:pt x="2794" y="2192"/>
                </a:lnTo>
                <a:cubicBezTo>
                  <a:pt x="3159" y="2299"/>
                  <a:pt x="3546" y="2095"/>
                  <a:pt x="3653" y="1741"/>
                </a:cubicBezTo>
                <a:close/>
              </a:path>
            </a:pathLst>
          </a:custGeom>
          <a:noFill/>
          <a:ln w="10200" cap="rnd" cmpd="sng">
            <a:solidFill>
              <a:srgbClr val="2E2B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6" name="Google Shape;606;p21"/>
          <p:cNvSpPr/>
          <p:nvPr/>
        </p:nvSpPr>
        <p:spPr>
          <a:xfrm>
            <a:off x="3264506" y="-276037"/>
            <a:ext cx="141450" cy="86250"/>
          </a:xfrm>
          <a:custGeom>
            <a:avLst/>
            <a:gdLst/>
            <a:ahLst/>
            <a:cxnLst/>
            <a:rect l="l" t="t" r="r" b="b"/>
            <a:pathLst>
              <a:path w="3772" h="2300" fill="none" extrusionOk="0">
                <a:moveTo>
                  <a:pt x="3664" y="1730"/>
                </a:moveTo>
                <a:cubicBezTo>
                  <a:pt x="3772" y="1365"/>
                  <a:pt x="3567" y="978"/>
                  <a:pt x="3202" y="860"/>
                </a:cubicBezTo>
                <a:lnTo>
                  <a:pt x="2257" y="570"/>
                </a:lnTo>
                <a:lnTo>
                  <a:pt x="1301" y="269"/>
                </a:lnTo>
                <a:cubicBezTo>
                  <a:pt x="409" y="1"/>
                  <a:pt x="1" y="1322"/>
                  <a:pt x="882" y="1601"/>
                </a:cubicBezTo>
                <a:lnTo>
                  <a:pt x="1838" y="1891"/>
                </a:lnTo>
                <a:lnTo>
                  <a:pt x="2794" y="2192"/>
                </a:lnTo>
                <a:cubicBezTo>
                  <a:pt x="3159" y="2300"/>
                  <a:pt x="3546" y="2096"/>
                  <a:pt x="3664" y="1730"/>
                </a:cubicBezTo>
                <a:close/>
              </a:path>
            </a:pathLst>
          </a:custGeom>
          <a:noFill/>
          <a:ln w="10200" cap="rnd" cmpd="sng">
            <a:solidFill>
              <a:srgbClr val="2E2B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" name="Google Shape;607;p21"/>
          <p:cNvSpPr/>
          <p:nvPr/>
        </p:nvSpPr>
        <p:spPr>
          <a:xfrm>
            <a:off x="3228244" y="-158812"/>
            <a:ext cx="141450" cy="86250"/>
          </a:xfrm>
          <a:custGeom>
            <a:avLst/>
            <a:gdLst/>
            <a:ahLst/>
            <a:cxnLst/>
            <a:rect l="l" t="t" r="r" b="b"/>
            <a:pathLst>
              <a:path w="3772" h="2300" fill="none" extrusionOk="0">
                <a:moveTo>
                  <a:pt x="3664" y="1731"/>
                </a:moveTo>
                <a:cubicBezTo>
                  <a:pt x="3772" y="1365"/>
                  <a:pt x="3568" y="979"/>
                  <a:pt x="3202" y="860"/>
                </a:cubicBezTo>
                <a:lnTo>
                  <a:pt x="2246" y="570"/>
                </a:lnTo>
                <a:lnTo>
                  <a:pt x="1301" y="270"/>
                </a:lnTo>
                <a:cubicBezTo>
                  <a:pt x="409" y="1"/>
                  <a:pt x="1" y="1322"/>
                  <a:pt x="882" y="1602"/>
                </a:cubicBezTo>
                <a:lnTo>
                  <a:pt x="1838" y="1892"/>
                </a:lnTo>
                <a:lnTo>
                  <a:pt x="2794" y="2193"/>
                </a:lnTo>
                <a:cubicBezTo>
                  <a:pt x="3159" y="2300"/>
                  <a:pt x="3546" y="2096"/>
                  <a:pt x="3664" y="1731"/>
                </a:cubicBezTo>
                <a:close/>
              </a:path>
            </a:pathLst>
          </a:custGeom>
          <a:noFill/>
          <a:ln w="10200" cap="rnd" cmpd="sng">
            <a:solidFill>
              <a:srgbClr val="2E2B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8" name="Google Shape;608;p21"/>
          <p:cNvSpPr/>
          <p:nvPr/>
        </p:nvSpPr>
        <p:spPr>
          <a:xfrm>
            <a:off x="3193219" y="-40350"/>
            <a:ext cx="140213" cy="85050"/>
          </a:xfrm>
          <a:custGeom>
            <a:avLst/>
            <a:gdLst/>
            <a:ahLst/>
            <a:cxnLst/>
            <a:rect l="l" t="t" r="r" b="b"/>
            <a:pathLst>
              <a:path w="3739" h="2268" fill="none" extrusionOk="0">
                <a:moveTo>
                  <a:pt x="3631" y="1698"/>
                </a:moveTo>
                <a:cubicBezTo>
                  <a:pt x="3739" y="1333"/>
                  <a:pt x="3535" y="946"/>
                  <a:pt x="3169" y="828"/>
                </a:cubicBezTo>
                <a:lnTo>
                  <a:pt x="2213" y="538"/>
                </a:lnTo>
                <a:lnTo>
                  <a:pt x="1257" y="237"/>
                </a:lnTo>
                <a:cubicBezTo>
                  <a:pt x="387" y="0"/>
                  <a:pt x="0" y="1268"/>
                  <a:pt x="849" y="1569"/>
                </a:cubicBezTo>
                <a:lnTo>
                  <a:pt x="1805" y="1859"/>
                </a:lnTo>
                <a:lnTo>
                  <a:pt x="2761" y="2160"/>
                </a:lnTo>
                <a:cubicBezTo>
                  <a:pt x="3126" y="2267"/>
                  <a:pt x="3513" y="2063"/>
                  <a:pt x="3631" y="1698"/>
                </a:cubicBezTo>
                <a:close/>
              </a:path>
            </a:pathLst>
          </a:custGeom>
          <a:noFill/>
          <a:ln w="10200" cap="rnd" cmpd="sng">
            <a:solidFill>
              <a:srgbClr val="2E2B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9" name="Google Shape;609;p21"/>
          <p:cNvSpPr/>
          <p:nvPr/>
        </p:nvSpPr>
        <p:spPr>
          <a:xfrm>
            <a:off x="3025989" y="40439"/>
            <a:ext cx="136861" cy="83629"/>
          </a:xfrm>
          <a:custGeom>
            <a:avLst/>
            <a:gdLst/>
            <a:ahLst/>
            <a:cxnLst/>
            <a:rect l="l" t="t" r="r" b="b"/>
            <a:pathLst>
              <a:path w="3782" h="2311" fill="none" extrusionOk="0">
                <a:moveTo>
                  <a:pt x="3664" y="1741"/>
                </a:moveTo>
                <a:cubicBezTo>
                  <a:pt x="3782" y="1376"/>
                  <a:pt x="3578" y="989"/>
                  <a:pt x="3213" y="871"/>
                </a:cubicBezTo>
                <a:lnTo>
                  <a:pt x="2256" y="570"/>
                </a:lnTo>
                <a:lnTo>
                  <a:pt x="1300" y="280"/>
                </a:lnTo>
                <a:cubicBezTo>
                  <a:pt x="419" y="1"/>
                  <a:pt x="0" y="1333"/>
                  <a:pt x="892" y="1602"/>
                </a:cubicBezTo>
                <a:lnTo>
                  <a:pt x="1848" y="1902"/>
                </a:lnTo>
                <a:lnTo>
                  <a:pt x="2794" y="2192"/>
                </a:lnTo>
                <a:cubicBezTo>
                  <a:pt x="3159" y="2311"/>
                  <a:pt x="3546" y="2106"/>
                  <a:pt x="3664" y="1741"/>
                </a:cubicBezTo>
                <a:close/>
              </a:path>
            </a:pathLst>
          </a:custGeom>
          <a:noFill/>
          <a:ln w="10200" cap="rnd" cmpd="sng">
            <a:solidFill>
              <a:srgbClr val="2E2B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0" name="Google Shape;610;p21"/>
          <p:cNvSpPr/>
          <p:nvPr/>
        </p:nvSpPr>
        <p:spPr>
          <a:xfrm>
            <a:off x="2990996" y="153598"/>
            <a:ext cx="136499" cy="83593"/>
          </a:xfrm>
          <a:custGeom>
            <a:avLst/>
            <a:gdLst/>
            <a:ahLst/>
            <a:cxnLst/>
            <a:rect l="l" t="t" r="r" b="b"/>
            <a:pathLst>
              <a:path w="3772" h="2310" fill="none" extrusionOk="0">
                <a:moveTo>
                  <a:pt x="3664" y="1740"/>
                </a:moveTo>
                <a:cubicBezTo>
                  <a:pt x="3771" y="1375"/>
                  <a:pt x="3567" y="978"/>
                  <a:pt x="3202" y="870"/>
                </a:cubicBezTo>
                <a:lnTo>
                  <a:pt x="2256" y="569"/>
                </a:lnTo>
                <a:lnTo>
                  <a:pt x="1300" y="279"/>
                </a:lnTo>
                <a:cubicBezTo>
                  <a:pt x="409" y="0"/>
                  <a:pt x="0" y="1332"/>
                  <a:pt x="881" y="1601"/>
                </a:cubicBezTo>
                <a:lnTo>
                  <a:pt x="1838" y="1902"/>
                </a:lnTo>
                <a:lnTo>
                  <a:pt x="2794" y="2192"/>
                </a:lnTo>
                <a:cubicBezTo>
                  <a:pt x="3159" y="2310"/>
                  <a:pt x="3546" y="2106"/>
                  <a:pt x="3664" y="1740"/>
                </a:cubicBezTo>
                <a:close/>
              </a:path>
            </a:pathLst>
          </a:custGeom>
          <a:noFill/>
          <a:ln w="10200" cap="rnd" cmpd="sng">
            <a:solidFill>
              <a:srgbClr val="2E2B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21"/>
          <p:cNvSpPr/>
          <p:nvPr/>
        </p:nvSpPr>
        <p:spPr>
          <a:xfrm>
            <a:off x="2956002" y="266721"/>
            <a:ext cx="136499" cy="83629"/>
          </a:xfrm>
          <a:custGeom>
            <a:avLst/>
            <a:gdLst/>
            <a:ahLst/>
            <a:cxnLst/>
            <a:rect l="l" t="t" r="r" b="b"/>
            <a:pathLst>
              <a:path w="3772" h="2311" fill="none" extrusionOk="0">
                <a:moveTo>
                  <a:pt x="3664" y="1741"/>
                </a:moveTo>
                <a:cubicBezTo>
                  <a:pt x="3771" y="1365"/>
                  <a:pt x="3567" y="978"/>
                  <a:pt x="3202" y="871"/>
                </a:cubicBezTo>
                <a:lnTo>
                  <a:pt x="2246" y="570"/>
                </a:lnTo>
                <a:lnTo>
                  <a:pt x="1290" y="280"/>
                </a:lnTo>
                <a:cubicBezTo>
                  <a:pt x="409" y="0"/>
                  <a:pt x="1" y="1333"/>
                  <a:pt x="881" y="1601"/>
                </a:cubicBezTo>
                <a:lnTo>
                  <a:pt x="1838" y="1902"/>
                </a:lnTo>
                <a:lnTo>
                  <a:pt x="2794" y="2192"/>
                </a:lnTo>
                <a:cubicBezTo>
                  <a:pt x="3159" y="2310"/>
                  <a:pt x="3546" y="2106"/>
                  <a:pt x="3664" y="1741"/>
                </a:cubicBezTo>
                <a:close/>
              </a:path>
            </a:pathLst>
          </a:custGeom>
          <a:noFill/>
          <a:ln w="10200" cap="rnd" cmpd="sng">
            <a:solidFill>
              <a:srgbClr val="2E2B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2" name="Google Shape;612;p21"/>
          <p:cNvSpPr/>
          <p:nvPr/>
        </p:nvSpPr>
        <p:spPr>
          <a:xfrm>
            <a:off x="2931901" y="385670"/>
            <a:ext cx="125209" cy="77803"/>
          </a:xfrm>
          <a:custGeom>
            <a:avLst/>
            <a:gdLst/>
            <a:ahLst/>
            <a:cxnLst/>
            <a:rect l="l" t="t" r="r" b="b"/>
            <a:pathLst>
              <a:path w="3460" h="2150" fill="none" extrusionOk="0">
                <a:moveTo>
                  <a:pt x="3352" y="1580"/>
                </a:moveTo>
                <a:lnTo>
                  <a:pt x="3352" y="1580"/>
                </a:lnTo>
                <a:cubicBezTo>
                  <a:pt x="3460" y="1215"/>
                  <a:pt x="3256" y="828"/>
                  <a:pt x="2890" y="710"/>
                </a:cubicBezTo>
                <a:lnTo>
                  <a:pt x="1945" y="420"/>
                </a:lnTo>
                <a:lnTo>
                  <a:pt x="989" y="119"/>
                </a:lnTo>
                <a:cubicBezTo>
                  <a:pt x="624" y="1"/>
                  <a:pt x="237" y="205"/>
                  <a:pt x="119" y="581"/>
                </a:cubicBezTo>
                <a:lnTo>
                  <a:pt x="119" y="581"/>
                </a:lnTo>
                <a:cubicBezTo>
                  <a:pt x="0" y="946"/>
                  <a:pt x="205" y="1333"/>
                  <a:pt x="581" y="1451"/>
                </a:cubicBezTo>
                <a:lnTo>
                  <a:pt x="1526" y="1741"/>
                </a:lnTo>
                <a:lnTo>
                  <a:pt x="2482" y="2042"/>
                </a:lnTo>
                <a:cubicBezTo>
                  <a:pt x="2847" y="2149"/>
                  <a:pt x="3234" y="1945"/>
                  <a:pt x="3352" y="1580"/>
                </a:cubicBezTo>
                <a:close/>
              </a:path>
            </a:pathLst>
          </a:custGeom>
          <a:noFill/>
          <a:ln w="10200" cap="rnd" cmpd="sng">
            <a:solidFill>
              <a:srgbClr val="2E2B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3" name="Google Shape;613;p21"/>
          <p:cNvSpPr/>
          <p:nvPr/>
        </p:nvSpPr>
        <p:spPr>
          <a:xfrm>
            <a:off x="2886811" y="494161"/>
            <a:ext cx="135703" cy="82073"/>
          </a:xfrm>
          <a:custGeom>
            <a:avLst/>
            <a:gdLst/>
            <a:ahLst/>
            <a:cxnLst/>
            <a:rect l="l" t="t" r="r" b="b"/>
            <a:pathLst>
              <a:path w="3750" h="2268" fill="none" extrusionOk="0">
                <a:moveTo>
                  <a:pt x="3631" y="1698"/>
                </a:moveTo>
                <a:cubicBezTo>
                  <a:pt x="3750" y="1332"/>
                  <a:pt x="3545" y="946"/>
                  <a:pt x="3180" y="827"/>
                </a:cubicBezTo>
                <a:lnTo>
                  <a:pt x="2224" y="537"/>
                </a:lnTo>
                <a:lnTo>
                  <a:pt x="1268" y="237"/>
                </a:lnTo>
                <a:cubicBezTo>
                  <a:pt x="398" y="0"/>
                  <a:pt x="0" y="1279"/>
                  <a:pt x="849" y="1569"/>
                </a:cubicBezTo>
                <a:lnTo>
                  <a:pt x="1805" y="1859"/>
                </a:lnTo>
                <a:lnTo>
                  <a:pt x="2761" y="2160"/>
                </a:lnTo>
                <a:cubicBezTo>
                  <a:pt x="3126" y="2267"/>
                  <a:pt x="3513" y="2063"/>
                  <a:pt x="3631" y="1698"/>
                </a:cubicBezTo>
                <a:close/>
              </a:path>
            </a:pathLst>
          </a:custGeom>
          <a:noFill/>
          <a:ln w="10200" cap="rnd" cmpd="sng">
            <a:solidFill>
              <a:srgbClr val="2E2B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4" name="Google Shape;614;p21"/>
          <p:cNvSpPr/>
          <p:nvPr/>
        </p:nvSpPr>
        <p:spPr>
          <a:xfrm>
            <a:off x="4919375" y="1198625"/>
            <a:ext cx="4447800" cy="9417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5" name="Google Shape;615;p21"/>
          <p:cNvSpPr/>
          <p:nvPr/>
        </p:nvSpPr>
        <p:spPr>
          <a:xfrm>
            <a:off x="4843175" y="1122425"/>
            <a:ext cx="4524000" cy="9417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6" name="Google Shape;616;p21"/>
          <p:cNvSpPr txBox="1">
            <a:spLocks noGrp="1"/>
          </p:cNvSpPr>
          <p:nvPr>
            <p:ph type="subTitle" idx="1"/>
          </p:nvPr>
        </p:nvSpPr>
        <p:spPr>
          <a:xfrm flipH="1">
            <a:off x="5081100" y="2313755"/>
            <a:ext cx="3434400" cy="117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617" name="Google Shape;617;p21"/>
          <p:cNvSpPr txBox="1">
            <a:spLocks noGrp="1"/>
          </p:cNvSpPr>
          <p:nvPr>
            <p:ph type="ctrTitle"/>
          </p:nvPr>
        </p:nvSpPr>
        <p:spPr>
          <a:xfrm flipH="1">
            <a:off x="4794000" y="1192775"/>
            <a:ext cx="3721500" cy="8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800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18" name="Google Shape;618;p21"/>
          <p:cNvSpPr txBox="1"/>
          <p:nvPr/>
        </p:nvSpPr>
        <p:spPr>
          <a:xfrm>
            <a:off x="4559700" y="3570375"/>
            <a:ext cx="3955800" cy="9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2"/>
              </a:rPr>
              <a:t>Slidesgo</a:t>
            </a:r>
            <a:r>
              <a:rPr lang="en" sz="12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3"/>
              </a:rPr>
              <a:t>Flaticon</a:t>
            </a:r>
            <a:r>
              <a:rPr lang="en" sz="12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,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4"/>
              </a:rPr>
              <a:t>Freepik</a:t>
            </a:r>
            <a:endParaRPr sz="1200" b="1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0" lvl="0" indent="0" algn="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ultimedia">
  <p:cSld name="CUSTOM_7">
    <p:spTree>
      <p:nvGrpSpPr>
        <p:cNvPr id="1" name="Shape 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" name="Google Shape;620;p22"/>
          <p:cNvSpPr/>
          <p:nvPr/>
        </p:nvSpPr>
        <p:spPr>
          <a:xfrm>
            <a:off x="-133500" y="540000"/>
            <a:ext cx="5700300" cy="546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1" name="Google Shape;621;p22"/>
          <p:cNvSpPr/>
          <p:nvPr/>
        </p:nvSpPr>
        <p:spPr>
          <a:xfrm>
            <a:off x="-133500" y="463800"/>
            <a:ext cx="5776500" cy="5460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" name="Google Shape;622;p22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23" name="Google Shape;623;p22"/>
          <p:cNvSpPr txBox="1">
            <a:spLocks noGrp="1"/>
          </p:cNvSpPr>
          <p:nvPr>
            <p:ph type="subTitle" idx="1"/>
          </p:nvPr>
        </p:nvSpPr>
        <p:spPr>
          <a:xfrm>
            <a:off x="1262989" y="2038325"/>
            <a:ext cx="2770500" cy="1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grpSp>
        <p:nvGrpSpPr>
          <p:cNvPr id="624" name="Google Shape;624;p22"/>
          <p:cNvGrpSpPr/>
          <p:nvPr/>
        </p:nvGrpSpPr>
        <p:grpSpPr>
          <a:xfrm>
            <a:off x="-351112" y="1006194"/>
            <a:ext cx="9015850" cy="4606675"/>
            <a:chOff x="-351112" y="1006194"/>
            <a:chExt cx="9015850" cy="4606675"/>
          </a:xfrm>
        </p:grpSpPr>
        <p:grpSp>
          <p:nvGrpSpPr>
            <p:cNvPr id="625" name="Google Shape;625;p22"/>
            <p:cNvGrpSpPr/>
            <p:nvPr/>
          </p:nvGrpSpPr>
          <p:grpSpPr>
            <a:xfrm>
              <a:off x="7257225" y="1526481"/>
              <a:ext cx="647663" cy="681900"/>
              <a:chOff x="7257225" y="1526481"/>
              <a:chExt cx="647663" cy="681900"/>
            </a:xfrm>
          </p:grpSpPr>
          <p:sp>
            <p:nvSpPr>
              <p:cNvPr id="626" name="Google Shape;626;p22"/>
              <p:cNvSpPr/>
              <p:nvPr/>
            </p:nvSpPr>
            <p:spPr>
              <a:xfrm>
                <a:off x="7281713" y="1585206"/>
                <a:ext cx="623175" cy="623175"/>
              </a:xfrm>
              <a:custGeom>
                <a:avLst/>
                <a:gdLst/>
                <a:ahLst/>
                <a:cxnLst/>
                <a:rect l="l" t="t" r="r" b="b"/>
                <a:pathLst>
                  <a:path w="16618" h="16618" extrusionOk="0">
                    <a:moveTo>
                      <a:pt x="8309" y="0"/>
                    </a:moveTo>
                    <a:cubicBezTo>
                      <a:pt x="3723" y="0"/>
                      <a:pt x="1" y="3723"/>
                      <a:pt x="1" y="8309"/>
                    </a:cubicBezTo>
                    <a:cubicBezTo>
                      <a:pt x="1" y="12895"/>
                      <a:pt x="3723" y="16617"/>
                      <a:pt x="8309" y="16617"/>
                    </a:cubicBezTo>
                    <a:cubicBezTo>
                      <a:pt x="12895" y="16617"/>
                      <a:pt x="16617" y="12895"/>
                      <a:pt x="16617" y="8309"/>
                    </a:cubicBezTo>
                    <a:cubicBezTo>
                      <a:pt x="16617" y="3723"/>
                      <a:pt x="12895" y="0"/>
                      <a:pt x="8309" y="0"/>
                    </a:cubicBezTo>
                    <a:close/>
                  </a:path>
                </a:pathLst>
              </a:custGeom>
              <a:solidFill>
                <a:srgbClr val="5089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627;p22"/>
              <p:cNvSpPr/>
              <p:nvPr/>
            </p:nvSpPr>
            <p:spPr>
              <a:xfrm>
                <a:off x="7257225" y="1526481"/>
                <a:ext cx="638925" cy="632700"/>
              </a:xfrm>
              <a:custGeom>
                <a:avLst/>
                <a:gdLst/>
                <a:ahLst/>
                <a:cxnLst/>
                <a:rect l="l" t="t" r="r" b="b"/>
                <a:pathLst>
                  <a:path w="17038" h="16872" extrusionOk="0">
                    <a:moveTo>
                      <a:pt x="8463" y="602"/>
                    </a:moveTo>
                    <a:cubicBezTo>
                      <a:pt x="12773" y="602"/>
                      <a:pt x="16307" y="4111"/>
                      <a:pt x="16362" y="8479"/>
                    </a:cubicBezTo>
                    <a:cubicBezTo>
                      <a:pt x="16406" y="12910"/>
                      <a:pt x="12751" y="16466"/>
                      <a:pt x="8419" y="16466"/>
                    </a:cubicBezTo>
                    <a:cubicBezTo>
                      <a:pt x="8386" y="16466"/>
                      <a:pt x="8353" y="16467"/>
                      <a:pt x="8320" y="16467"/>
                    </a:cubicBezTo>
                    <a:cubicBezTo>
                      <a:pt x="4088" y="16467"/>
                      <a:pt x="543" y="12954"/>
                      <a:pt x="488" y="8656"/>
                    </a:cubicBezTo>
                    <a:cubicBezTo>
                      <a:pt x="421" y="4258"/>
                      <a:pt x="3944" y="647"/>
                      <a:pt x="8342" y="603"/>
                    </a:cubicBezTo>
                    <a:cubicBezTo>
                      <a:pt x="8382" y="602"/>
                      <a:pt x="8423" y="602"/>
                      <a:pt x="8463" y="602"/>
                    </a:cubicBezTo>
                    <a:close/>
                    <a:moveTo>
                      <a:pt x="8415" y="1"/>
                    </a:moveTo>
                    <a:cubicBezTo>
                      <a:pt x="3813" y="1"/>
                      <a:pt x="57" y="3758"/>
                      <a:pt x="100" y="8390"/>
                    </a:cubicBezTo>
                    <a:cubicBezTo>
                      <a:pt x="0" y="12921"/>
                      <a:pt x="3556" y="16688"/>
                      <a:pt x="8076" y="16865"/>
                    </a:cubicBezTo>
                    <a:cubicBezTo>
                      <a:pt x="8189" y="16869"/>
                      <a:pt x="8302" y="16871"/>
                      <a:pt x="8415" y="16871"/>
                    </a:cubicBezTo>
                    <a:cubicBezTo>
                      <a:pt x="12767" y="16871"/>
                      <a:pt x="16468" y="13554"/>
                      <a:pt x="16694" y="8911"/>
                    </a:cubicBezTo>
                    <a:cubicBezTo>
                      <a:pt x="17038" y="4203"/>
                      <a:pt x="13393" y="160"/>
                      <a:pt x="8674" y="4"/>
                    </a:cubicBezTo>
                    <a:cubicBezTo>
                      <a:pt x="8588" y="2"/>
                      <a:pt x="8501" y="1"/>
                      <a:pt x="8415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8" name="Google Shape;628;p22"/>
            <p:cNvSpPr/>
            <p:nvPr/>
          </p:nvSpPr>
          <p:spPr>
            <a:xfrm>
              <a:off x="8183238" y="1006194"/>
              <a:ext cx="481500" cy="477375"/>
            </a:xfrm>
            <a:custGeom>
              <a:avLst/>
              <a:gdLst/>
              <a:ahLst/>
              <a:cxnLst/>
              <a:rect l="l" t="t" r="r" b="b"/>
              <a:pathLst>
                <a:path w="12840" h="12730" extrusionOk="0">
                  <a:moveTo>
                    <a:pt x="6448" y="322"/>
                  </a:moveTo>
                  <a:cubicBezTo>
                    <a:pt x="9771" y="322"/>
                    <a:pt x="12452" y="3036"/>
                    <a:pt x="12430" y="6360"/>
                  </a:cubicBezTo>
                  <a:cubicBezTo>
                    <a:pt x="12419" y="9665"/>
                    <a:pt x="9727" y="12331"/>
                    <a:pt x="6424" y="12331"/>
                  </a:cubicBezTo>
                  <a:cubicBezTo>
                    <a:pt x="6417" y="12331"/>
                    <a:pt x="6411" y="12331"/>
                    <a:pt x="6404" y="12331"/>
                  </a:cubicBezTo>
                  <a:cubicBezTo>
                    <a:pt x="3091" y="12308"/>
                    <a:pt x="411" y="9605"/>
                    <a:pt x="433" y="6293"/>
                  </a:cubicBezTo>
                  <a:cubicBezTo>
                    <a:pt x="411" y="3003"/>
                    <a:pt x="3136" y="322"/>
                    <a:pt x="6448" y="322"/>
                  </a:cubicBezTo>
                  <a:close/>
                  <a:moveTo>
                    <a:pt x="6424" y="1"/>
                  </a:moveTo>
                  <a:cubicBezTo>
                    <a:pt x="6418" y="1"/>
                    <a:pt x="6411" y="1"/>
                    <a:pt x="6404" y="1"/>
                  </a:cubicBezTo>
                  <a:cubicBezTo>
                    <a:pt x="2903" y="12"/>
                    <a:pt x="56" y="2837"/>
                    <a:pt x="23" y="6349"/>
                  </a:cubicBezTo>
                  <a:cubicBezTo>
                    <a:pt x="1" y="9605"/>
                    <a:pt x="2641" y="12729"/>
                    <a:pt x="6419" y="12729"/>
                  </a:cubicBezTo>
                  <a:cubicBezTo>
                    <a:pt x="6432" y="12729"/>
                    <a:pt x="6446" y="12729"/>
                    <a:pt x="6459" y="12729"/>
                  </a:cubicBezTo>
                  <a:cubicBezTo>
                    <a:pt x="9982" y="12729"/>
                    <a:pt x="12840" y="9849"/>
                    <a:pt x="12840" y="6293"/>
                  </a:cubicBezTo>
                  <a:cubicBezTo>
                    <a:pt x="12774" y="2799"/>
                    <a:pt x="9916" y="1"/>
                    <a:pt x="6424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2"/>
            <p:cNvSpPr/>
            <p:nvPr/>
          </p:nvSpPr>
          <p:spPr>
            <a:xfrm>
              <a:off x="344738" y="4750481"/>
              <a:ext cx="243038" cy="239700"/>
            </a:xfrm>
            <a:custGeom>
              <a:avLst/>
              <a:gdLst/>
              <a:ahLst/>
              <a:cxnLst/>
              <a:rect l="l" t="t" r="r" b="b"/>
              <a:pathLst>
                <a:path w="6481" h="6392" extrusionOk="0">
                  <a:moveTo>
                    <a:pt x="3778" y="1982"/>
                  </a:moveTo>
                  <a:lnTo>
                    <a:pt x="3789" y="1993"/>
                  </a:lnTo>
                  <a:lnTo>
                    <a:pt x="3778" y="1993"/>
                  </a:lnTo>
                  <a:lnTo>
                    <a:pt x="3778" y="1982"/>
                  </a:lnTo>
                  <a:close/>
                  <a:moveTo>
                    <a:pt x="6259" y="2370"/>
                  </a:moveTo>
                  <a:cubicBezTo>
                    <a:pt x="6270" y="2403"/>
                    <a:pt x="6270" y="2447"/>
                    <a:pt x="6270" y="2480"/>
                  </a:cubicBezTo>
                  <a:lnTo>
                    <a:pt x="6259" y="2480"/>
                  </a:lnTo>
                  <a:lnTo>
                    <a:pt x="6259" y="2370"/>
                  </a:lnTo>
                  <a:close/>
                  <a:moveTo>
                    <a:pt x="4287" y="2514"/>
                  </a:moveTo>
                  <a:lnTo>
                    <a:pt x="4287" y="2514"/>
                  </a:lnTo>
                  <a:cubicBezTo>
                    <a:pt x="4298" y="2569"/>
                    <a:pt x="4287" y="2602"/>
                    <a:pt x="4254" y="2602"/>
                  </a:cubicBezTo>
                  <a:cubicBezTo>
                    <a:pt x="4265" y="2569"/>
                    <a:pt x="4276" y="2547"/>
                    <a:pt x="4287" y="2514"/>
                  </a:cubicBezTo>
                  <a:close/>
                  <a:moveTo>
                    <a:pt x="3135" y="3965"/>
                  </a:moveTo>
                  <a:cubicBezTo>
                    <a:pt x="3135" y="3976"/>
                    <a:pt x="3135" y="3987"/>
                    <a:pt x="3124" y="3998"/>
                  </a:cubicBezTo>
                  <a:cubicBezTo>
                    <a:pt x="3124" y="3987"/>
                    <a:pt x="3124" y="3976"/>
                    <a:pt x="3113" y="3965"/>
                  </a:cubicBezTo>
                  <a:close/>
                  <a:moveTo>
                    <a:pt x="5162" y="4607"/>
                  </a:moveTo>
                  <a:cubicBezTo>
                    <a:pt x="5173" y="4618"/>
                    <a:pt x="5196" y="4640"/>
                    <a:pt x="5218" y="4652"/>
                  </a:cubicBezTo>
                  <a:lnTo>
                    <a:pt x="5151" y="4652"/>
                  </a:lnTo>
                  <a:cubicBezTo>
                    <a:pt x="5162" y="4640"/>
                    <a:pt x="5162" y="4618"/>
                    <a:pt x="5162" y="4607"/>
                  </a:cubicBezTo>
                  <a:close/>
                  <a:moveTo>
                    <a:pt x="4476" y="4652"/>
                  </a:moveTo>
                  <a:lnTo>
                    <a:pt x="4453" y="4663"/>
                  </a:lnTo>
                  <a:cubicBezTo>
                    <a:pt x="4453" y="4663"/>
                    <a:pt x="4464" y="4652"/>
                    <a:pt x="4476" y="4652"/>
                  </a:cubicBezTo>
                  <a:close/>
                  <a:moveTo>
                    <a:pt x="3334" y="4762"/>
                  </a:moveTo>
                  <a:lnTo>
                    <a:pt x="3312" y="4784"/>
                  </a:lnTo>
                  <a:cubicBezTo>
                    <a:pt x="3312" y="4773"/>
                    <a:pt x="3312" y="4762"/>
                    <a:pt x="3312" y="4762"/>
                  </a:cubicBezTo>
                  <a:close/>
                  <a:moveTo>
                    <a:pt x="4631" y="5660"/>
                  </a:moveTo>
                  <a:lnTo>
                    <a:pt x="4631" y="5682"/>
                  </a:lnTo>
                  <a:cubicBezTo>
                    <a:pt x="4620" y="5671"/>
                    <a:pt x="4620" y="5671"/>
                    <a:pt x="4631" y="5660"/>
                  </a:cubicBezTo>
                  <a:close/>
                  <a:moveTo>
                    <a:pt x="3246" y="1"/>
                  </a:moveTo>
                  <a:cubicBezTo>
                    <a:pt x="3006" y="1"/>
                    <a:pt x="2767" y="37"/>
                    <a:pt x="2537" y="110"/>
                  </a:cubicBezTo>
                  <a:cubicBezTo>
                    <a:pt x="2504" y="110"/>
                    <a:pt x="2470" y="121"/>
                    <a:pt x="2448" y="132"/>
                  </a:cubicBezTo>
                  <a:cubicBezTo>
                    <a:pt x="2442" y="131"/>
                    <a:pt x="2437" y="131"/>
                    <a:pt x="2431" y="131"/>
                  </a:cubicBezTo>
                  <a:cubicBezTo>
                    <a:pt x="2341" y="131"/>
                    <a:pt x="2277" y="209"/>
                    <a:pt x="2193" y="209"/>
                  </a:cubicBezTo>
                  <a:cubicBezTo>
                    <a:pt x="1905" y="265"/>
                    <a:pt x="1629" y="409"/>
                    <a:pt x="1407" y="597"/>
                  </a:cubicBezTo>
                  <a:cubicBezTo>
                    <a:pt x="1374" y="608"/>
                    <a:pt x="1341" y="630"/>
                    <a:pt x="1352" y="664"/>
                  </a:cubicBezTo>
                  <a:cubicBezTo>
                    <a:pt x="1274" y="752"/>
                    <a:pt x="1108" y="719"/>
                    <a:pt x="1075" y="863"/>
                  </a:cubicBezTo>
                  <a:cubicBezTo>
                    <a:pt x="1019" y="885"/>
                    <a:pt x="975" y="940"/>
                    <a:pt x="942" y="996"/>
                  </a:cubicBezTo>
                  <a:cubicBezTo>
                    <a:pt x="908" y="996"/>
                    <a:pt x="875" y="1018"/>
                    <a:pt x="875" y="1051"/>
                  </a:cubicBezTo>
                  <a:cubicBezTo>
                    <a:pt x="798" y="1096"/>
                    <a:pt x="787" y="1184"/>
                    <a:pt x="731" y="1251"/>
                  </a:cubicBezTo>
                  <a:cubicBezTo>
                    <a:pt x="565" y="1350"/>
                    <a:pt x="565" y="1561"/>
                    <a:pt x="476" y="1716"/>
                  </a:cubicBezTo>
                  <a:cubicBezTo>
                    <a:pt x="355" y="1782"/>
                    <a:pt x="288" y="1915"/>
                    <a:pt x="288" y="2048"/>
                  </a:cubicBezTo>
                  <a:cubicBezTo>
                    <a:pt x="188" y="2181"/>
                    <a:pt x="144" y="2336"/>
                    <a:pt x="144" y="2502"/>
                  </a:cubicBezTo>
                  <a:cubicBezTo>
                    <a:pt x="67" y="2580"/>
                    <a:pt x="100" y="2680"/>
                    <a:pt x="89" y="2768"/>
                  </a:cubicBezTo>
                  <a:lnTo>
                    <a:pt x="78" y="2901"/>
                  </a:lnTo>
                  <a:cubicBezTo>
                    <a:pt x="0" y="3090"/>
                    <a:pt x="0" y="3311"/>
                    <a:pt x="78" y="3499"/>
                  </a:cubicBezTo>
                  <a:cubicBezTo>
                    <a:pt x="78" y="3610"/>
                    <a:pt x="89" y="3710"/>
                    <a:pt x="89" y="3821"/>
                  </a:cubicBezTo>
                  <a:cubicBezTo>
                    <a:pt x="133" y="3965"/>
                    <a:pt x="177" y="4087"/>
                    <a:pt x="222" y="4219"/>
                  </a:cubicBezTo>
                  <a:cubicBezTo>
                    <a:pt x="266" y="4408"/>
                    <a:pt x="344" y="4585"/>
                    <a:pt x="465" y="4740"/>
                  </a:cubicBezTo>
                  <a:cubicBezTo>
                    <a:pt x="532" y="4928"/>
                    <a:pt x="643" y="5084"/>
                    <a:pt x="787" y="5216"/>
                  </a:cubicBezTo>
                  <a:cubicBezTo>
                    <a:pt x="842" y="5349"/>
                    <a:pt x="942" y="5460"/>
                    <a:pt x="1064" y="5527"/>
                  </a:cubicBezTo>
                  <a:cubicBezTo>
                    <a:pt x="1185" y="5671"/>
                    <a:pt x="1341" y="5793"/>
                    <a:pt x="1518" y="5870"/>
                  </a:cubicBezTo>
                  <a:cubicBezTo>
                    <a:pt x="1662" y="5981"/>
                    <a:pt x="1817" y="6069"/>
                    <a:pt x="1983" y="6114"/>
                  </a:cubicBezTo>
                  <a:cubicBezTo>
                    <a:pt x="2038" y="6158"/>
                    <a:pt x="2116" y="6191"/>
                    <a:pt x="2182" y="6191"/>
                  </a:cubicBezTo>
                  <a:cubicBezTo>
                    <a:pt x="2260" y="6247"/>
                    <a:pt x="2349" y="6269"/>
                    <a:pt x="2437" y="6269"/>
                  </a:cubicBezTo>
                  <a:cubicBezTo>
                    <a:pt x="2520" y="6315"/>
                    <a:pt x="2611" y="6338"/>
                    <a:pt x="2703" y="6338"/>
                  </a:cubicBezTo>
                  <a:cubicBezTo>
                    <a:pt x="2722" y="6338"/>
                    <a:pt x="2740" y="6337"/>
                    <a:pt x="2758" y="6335"/>
                  </a:cubicBezTo>
                  <a:cubicBezTo>
                    <a:pt x="2908" y="6371"/>
                    <a:pt x="3062" y="6391"/>
                    <a:pt x="3214" y="6391"/>
                  </a:cubicBezTo>
                  <a:cubicBezTo>
                    <a:pt x="3344" y="6391"/>
                    <a:pt x="3473" y="6377"/>
                    <a:pt x="3600" y="6346"/>
                  </a:cubicBezTo>
                  <a:cubicBezTo>
                    <a:pt x="3645" y="6346"/>
                    <a:pt x="3678" y="6335"/>
                    <a:pt x="3711" y="6324"/>
                  </a:cubicBezTo>
                  <a:cubicBezTo>
                    <a:pt x="3726" y="6325"/>
                    <a:pt x="3741" y="6326"/>
                    <a:pt x="3756" y="6326"/>
                  </a:cubicBezTo>
                  <a:cubicBezTo>
                    <a:pt x="3918" y="6326"/>
                    <a:pt x="4079" y="6272"/>
                    <a:pt x="4221" y="6180"/>
                  </a:cubicBezTo>
                  <a:cubicBezTo>
                    <a:pt x="4234" y="6185"/>
                    <a:pt x="4246" y="6186"/>
                    <a:pt x="4258" y="6186"/>
                  </a:cubicBezTo>
                  <a:cubicBezTo>
                    <a:pt x="4334" y="6186"/>
                    <a:pt x="4392" y="6113"/>
                    <a:pt x="4463" y="6113"/>
                  </a:cubicBezTo>
                  <a:cubicBezTo>
                    <a:pt x="4467" y="6113"/>
                    <a:pt x="4471" y="6113"/>
                    <a:pt x="4476" y="6114"/>
                  </a:cubicBezTo>
                  <a:cubicBezTo>
                    <a:pt x="4620" y="6069"/>
                    <a:pt x="4752" y="5981"/>
                    <a:pt x="4830" y="5859"/>
                  </a:cubicBezTo>
                  <a:cubicBezTo>
                    <a:pt x="4841" y="5859"/>
                    <a:pt x="4863" y="5859"/>
                    <a:pt x="4874" y="5848"/>
                  </a:cubicBezTo>
                  <a:lnTo>
                    <a:pt x="5007" y="5793"/>
                  </a:lnTo>
                  <a:cubicBezTo>
                    <a:pt x="5240" y="5715"/>
                    <a:pt x="5428" y="5549"/>
                    <a:pt x="5550" y="5338"/>
                  </a:cubicBezTo>
                  <a:cubicBezTo>
                    <a:pt x="5605" y="5305"/>
                    <a:pt x="5650" y="5250"/>
                    <a:pt x="5672" y="5194"/>
                  </a:cubicBezTo>
                  <a:cubicBezTo>
                    <a:pt x="5816" y="5106"/>
                    <a:pt x="5849" y="4940"/>
                    <a:pt x="5938" y="4818"/>
                  </a:cubicBezTo>
                  <a:cubicBezTo>
                    <a:pt x="6049" y="4707"/>
                    <a:pt x="6115" y="4563"/>
                    <a:pt x="6137" y="4408"/>
                  </a:cubicBezTo>
                  <a:cubicBezTo>
                    <a:pt x="6181" y="4386"/>
                    <a:pt x="6204" y="4330"/>
                    <a:pt x="6193" y="4286"/>
                  </a:cubicBezTo>
                  <a:cubicBezTo>
                    <a:pt x="6281" y="4164"/>
                    <a:pt x="6337" y="4031"/>
                    <a:pt x="6337" y="3887"/>
                  </a:cubicBezTo>
                  <a:cubicBezTo>
                    <a:pt x="6348" y="3876"/>
                    <a:pt x="6348" y="3854"/>
                    <a:pt x="6348" y="3832"/>
                  </a:cubicBezTo>
                  <a:cubicBezTo>
                    <a:pt x="6481" y="3322"/>
                    <a:pt x="6458" y="2790"/>
                    <a:pt x="6281" y="2292"/>
                  </a:cubicBezTo>
                  <a:cubicBezTo>
                    <a:pt x="6270" y="2159"/>
                    <a:pt x="6226" y="2026"/>
                    <a:pt x="6148" y="1915"/>
                  </a:cubicBezTo>
                  <a:cubicBezTo>
                    <a:pt x="6082" y="1727"/>
                    <a:pt x="5971" y="1561"/>
                    <a:pt x="5816" y="1439"/>
                  </a:cubicBezTo>
                  <a:cubicBezTo>
                    <a:pt x="5805" y="1206"/>
                    <a:pt x="5628" y="1073"/>
                    <a:pt x="5472" y="929"/>
                  </a:cubicBezTo>
                  <a:cubicBezTo>
                    <a:pt x="5340" y="763"/>
                    <a:pt x="5162" y="619"/>
                    <a:pt x="4963" y="531"/>
                  </a:cubicBezTo>
                  <a:cubicBezTo>
                    <a:pt x="4819" y="353"/>
                    <a:pt x="4608" y="364"/>
                    <a:pt x="4431" y="276"/>
                  </a:cubicBezTo>
                  <a:cubicBezTo>
                    <a:pt x="4254" y="154"/>
                    <a:pt x="4055" y="87"/>
                    <a:pt x="3844" y="76"/>
                  </a:cubicBezTo>
                  <a:cubicBezTo>
                    <a:pt x="3648" y="26"/>
                    <a:pt x="3447" y="1"/>
                    <a:pt x="3246" y="1"/>
                  </a:cubicBezTo>
                  <a:close/>
                </a:path>
              </a:pathLst>
            </a:custGeom>
            <a:solidFill>
              <a:srgbClr val="679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2"/>
            <p:cNvSpPr/>
            <p:nvPr/>
          </p:nvSpPr>
          <p:spPr>
            <a:xfrm>
              <a:off x="-351112" y="4032131"/>
              <a:ext cx="1591913" cy="1580738"/>
            </a:xfrm>
            <a:custGeom>
              <a:avLst/>
              <a:gdLst/>
              <a:ahLst/>
              <a:cxnLst/>
              <a:rect l="l" t="t" r="r" b="b"/>
              <a:pathLst>
                <a:path w="42451" h="42153" extrusionOk="0">
                  <a:moveTo>
                    <a:pt x="20998" y="379"/>
                  </a:moveTo>
                  <a:cubicBezTo>
                    <a:pt x="21360" y="379"/>
                    <a:pt x="21724" y="496"/>
                    <a:pt x="22079" y="733"/>
                  </a:cubicBezTo>
                  <a:cubicBezTo>
                    <a:pt x="22433" y="976"/>
                    <a:pt x="22755" y="1275"/>
                    <a:pt x="23043" y="1608"/>
                  </a:cubicBezTo>
                  <a:cubicBezTo>
                    <a:pt x="23497" y="2151"/>
                    <a:pt x="23884" y="2760"/>
                    <a:pt x="24173" y="3402"/>
                  </a:cubicBezTo>
                  <a:cubicBezTo>
                    <a:pt x="24959" y="4998"/>
                    <a:pt x="25458" y="6681"/>
                    <a:pt x="25878" y="8387"/>
                  </a:cubicBezTo>
                  <a:cubicBezTo>
                    <a:pt x="25890" y="8465"/>
                    <a:pt x="25890" y="8531"/>
                    <a:pt x="25890" y="8609"/>
                  </a:cubicBezTo>
                  <a:lnTo>
                    <a:pt x="21126" y="12198"/>
                  </a:lnTo>
                  <a:lnTo>
                    <a:pt x="16208" y="8609"/>
                  </a:lnTo>
                  <a:cubicBezTo>
                    <a:pt x="16329" y="8099"/>
                    <a:pt x="16451" y="7545"/>
                    <a:pt x="16606" y="6992"/>
                  </a:cubicBezTo>
                  <a:cubicBezTo>
                    <a:pt x="17016" y="5507"/>
                    <a:pt x="17493" y="4034"/>
                    <a:pt x="18268" y="2693"/>
                  </a:cubicBezTo>
                  <a:cubicBezTo>
                    <a:pt x="18534" y="2228"/>
                    <a:pt x="18844" y="1796"/>
                    <a:pt x="19188" y="1375"/>
                  </a:cubicBezTo>
                  <a:cubicBezTo>
                    <a:pt x="19387" y="1142"/>
                    <a:pt x="19608" y="943"/>
                    <a:pt x="19863" y="766"/>
                  </a:cubicBezTo>
                  <a:cubicBezTo>
                    <a:pt x="20233" y="510"/>
                    <a:pt x="20615" y="379"/>
                    <a:pt x="20998" y="379"/>
                  </a:cubicBezTo>
                  <a:close/>
                  <a:moveTo>
                    <a:pt x="21148" y="12763"/>
                  </a:moveTo>
                  <a:lnTo>
                    <a:pt x="23109" y="14458"/>
                  </a:lnTo>
                  <a:lnTo>
                    <a:pt x="23076" y="14535"/>
                  </a:lnTo>
                  <a:lnTo>
                    <a:pt x="19176" y="14535"/>
                  </a:lnTo>
                  <a:cubicBezTo>
                    <a:pt x="19309" y="14281"/>
                    <a:pt x="20594" y="13106"/>
                    <a:pt x="21148" y="12763"/>
                  </a:cubicBezTo>
                  <a:close/>
                  <a:moveTo>
                    <a:pt x="26011" y="9041"/>
                  </a:moveTo>
                  <a:cubicBezTo>
                    <a:pt x="26432" y="10913"/>
                    <a:pt x="26720" y="12807"/>
                    <a:pt x="26909" y="14724"/>
                  </a:cubicBezTo>
                  <a:lnTo>
                    <a:pt x="26576" y="14724"/>
                  </a:lnTo>
                  <a:cubicBezTo>
                    <a:pt x="25746" y="14668"/>
                    <a:pt x="24915" y="14624"/>
                    <a:pt x="24084" y="14580"/>
                  </a:cubicBezTo>
                  <a:cubicBezTo>
                    <a:pt x="23907" y="14580"/>
                    <a:pt x="23740" y="14524"/>
                    <a:pt x="23608" y="14414"/>
                  </a:cubicBezTo>
                  <a:cubicBezTo>
                    <a:pt x="22954" y="13826"/>
                    <a:pt x="22289" y="13262"/>
                    <a:pt x="21625" y="12685"/>
                  </a:cubicBezTo>
                  <a:cubicBezTo>
                    <a:pt x="21569" y="12630"/>
                    <a:pt x="21525" y="12575"/>
                    <a:pt x="21470" y="12519"/>
                  </a:cubicBezTo>
                  <a:cubicBezTo>
                    <a:pt x="21680" y="12132"/>
                    <a:pt x="25192" y="9429"/>
                    <a:pt x="26011" y="9041"/>
                  </a:cubicBezTo>
                  <a:close/>
                  <a:moveTo>
                    <a:pt x="16174" y="9096"/>
                  </a:moveTo>
                  <a:cubicBezTo>
                    <a:pt x="17792" y="10138"/>
                    <a:pt x="19343" y="11279"/>
                    <a:pt x="20827" y="12508"/>
                  </a:cubicBezTo>
                  <a:lnTo>
                    <a:pt x="19963" y="13273"/>
                  </a:lnTo>
                  <a:cubicBezTo>
                    <a:pt x="19542" y="13660"/>
                    <a:pt x="19132" y="14048"/>
                    <a:pt x="18700" y="14414"/>
                  </a:cubicBezTo>
                  <a:cubicBezTo>
                    <a:pt x="18589" y="14513"/>
                    <a:pt x="18445" y="14580"/>
                    <a:pt x="18301" y="14602"/>
                  </a:cubicBezTo>
                  <a:cubicBezTo>
                    <a:pt x="17360" y="14679"/>
                    <a:pt x="16418" y="14735"/>
                    <a:pt x="15476" y="14801"/>
                  </a:cubicBezTo>
                  <a:cubicBezTo>
                    <a:pt x="15432" y="14801"/>
                    <a:pt x="15399" y="14790"/>
                    <a:pt x="15355" y="14779"/>
                  </a:cubicBezTo>
                  <a:cubicBezTo>
                    <a:pt x="15266" y="14181"/>
                    <a:pt x="15897" y="9706"/>
                    <a:pt x="16174" y="9096"/>
                  </a:cubicBezTo>
                  <a:close/>
                  <a:moveTo>
                    <a:pt x="33934" y="5654"/>
                  </a:moveTo>
                  <a:cubicBezTo>
                    <a:pt x="34132" y="5654"/>
                    <a:pt x="34329" y="5669"/>
                    <a:pt x="34530" y="5695"/>
                  </a:cubicBezTo>
                  <a:cubicBezTo>
                    <a:pt x="35483" y="5817"/>
                    <a:pt x="36103" y="6438"/>
                    <a:pt x="36280" y="7390"/>
                  </a:cubicBezTo>
                  <a:cubicBezTo>
                    <a:pt x="36369" y="8055"/>
                    <a:pt x="36336" y="8731"/>
                    <a:pt x="36181" y="9373"/>
                  </a:cubicBezTo>
                  <a:cubicBezTo>
                    <a:pt x="35970" y="10304"/>
                    <a:pt x="35660" y="11212"/>
                    <a:pt x="35261" y="12076"/>
                  </a:cubicBezTo>
                  <a:cubicBezTo>
                    <a:pt x="34741" y="13217"/>
                    <a:pt x="34154" y="14314"/>
                    <a:pt x="33489" y="15377"/>
                  </a:cubicBezTo>
                  <a:cubicBezTo>
                    <a:pt x="33445" y="15444"/>
                    <a:pt x="33389" y="15510"/>
                    <a:pt x="33356" y="15566"/>
                  </a:cubicBezTo>
                  <a:lnTo>
                    <a:pt x="27274" y="14702"/>
                  </a:lnTo>
                  <a:cubicBezTo>
                    <a:pt x="27064" y="12730"/>
                    <a:pt x="26754" y="10758"/>
                    <a:pt x="26333" y="8808"/>
                  </a:cubicBezTo>
                  <a:cubicBezTo>
                    <a:pt x="26421" y="8742"/>
                    <a:pt x="26466" y="8698"/>
                    <a:pt x="26532" y="8653"/>
                  </a:cubicBezTo>
                  <a:cubicBezTo>
                    <a:pt x="27884" y="7767"/>
                    <a:pt x="29324" y="7003"/>
                    <a:pt x="30819" y="6382"/>
                  </a:cubicBezTo>
                  <a:cubicBezTo>
                    <a:pt x="31705" y="6028"/>
                    <a:pt x="32592" y="5740"/>
                    <a:pt x="33544" y="5673"/>
                  </a:cubicBezTo>
                  <a:cubicBezTo>
                    <a:pt x="33675" y="5660"/>
                    <a:pt x="33805" y="5654"/>
                    <a:pt x="33934" y="5654"/>
                  </a:cubicBezTo>
                  <a:close/>
                  <a:moveTo>
                    <a:pt x="8237" y="5849"/>
                  </a:moveTo>
                  <a:cubicBezTo>
                    <a:pt x="8631" y="5849"/>
                    <a:pt x="9024" y="5905"/>
                    <a:pt x="9417" y="5983"/>
                  </a:cubicBezTo>
                  <a:cubicBezTo>
                    <a:pt x="10613" y="6227"/>
                    <a:pt x="11777" y="6648"/>
                    <a:pt x="12862" y="7224"/>
                  </a:cubicBezTo>
                  <a:cubicBezTo>
                    <a:pt x="13748" y="7678"/>
                    <a:pt x="14612" y="8177"/>
                    <a:pt x="15488" y="8664"/>
                  </a:cubicBezTo>
                  <a:cubicBezTo>
                    <a:pt x="15576" y="8720"/>
                    <a:pt x="15665" y="8786"/>
                    <a:pt x="15776" y="8853"/>
                  </a:cubicBezTo>
                  <a:cubicBezTo>
                    <a:pt x="15377" y="10824"/>
                    <a:pt x="15100" y="12807"/>
                    <a:pt x="14923" y="14801"/>
                  </a:cubicBezTo>
                  <a:lnTo>
                    <a:pt x="8907" y="15743"/>
                  </a:lnTo>
                  <a:cubicBezTo>
                    <a:pt x="8874" y="15699"/>
                    <a:pt x="8830" y="15654"/>
                    <a:pt x="8797" y="15599"/>
                  </a:cubicBezTo>
                  <a:cubicBezTo>
                    <a:pt x="7866" y="14148"/>
                    <a:pt x="7035" y="12652"/>
                    <a:pt x="6426" y="11035"/>
                  </a:cubicBezTo>
                  <a:cubicBezTo>
                    <a:pt x="6149" y="10348"/>
                    <a:pt x="5961" y="9617"/>
                    <a:pt x="5872" y="8875"/>
                  </a:cubicBezTo>
                  <a:cubicBezTo>
                    <a:pt x="5828" y="8432"/>
                    <a:pt x="5828" y="7989"/>
                    <a:pt x="5894" y="7545"/>
                  </a:cubicBezTo>
                  <a:cubicBezTo>
                    <a:pt x="6038" y="6670"/>
                    <a:pt x="6570" y="6139"/>
                    <a:pt x="7423" y="5939"/>
                  </a:cubicBezTo>
                  <a:cubicBezTo>
                    <a:pt x="7694" y="5876"/>
                    <a:pt x="7966" y="5849"/>
                    <a:pt x="8237" y="5849"/>
                  </a:cubicBezTo>
                  <a:close/>
                  <a:moveTo>
                    <a:pt x="24372" y="14979"/>
                  </a:moveTo>
                  <a:cubicBezTo>
                    <a:pt x="25225" y="14990"/>
                    <a:pt x="26067" y="15056"/>
                    <a:pt x="26953" y="15134"/>
                  </a:cubicBezTo>
                  <a:cubicBezTo>
                    <a:pt x="27042" y="16020"/>
                    <a:pt x="27119" y="16873"/>
                    <a:pt x="27141" y="17726"/>
                  </a:cubicBezTo>
                  <a:lnTo>
                    <a:pt x="27075" y="17748"/>
                  </a:lnTo>
                  <a:lnTo>
                    <a:pt x="24350" y="15056"/>
                  </a:lnTo>
                  <a:cubicBezTo>
                    <a:pt x="24350" y="15034"/>
                    <a:pt x="24361" y="15012"/>
                    <a:pt x="24372" y="14990"/>
                  </a:cubicBezTo>
                  <a:lnTo>
                    <a:pt x="24372" y="14979"/>
                  </a:lnTo>
                  <a:close/>
                  <a:moveTo>
                    <a:pt x="17914" y="15034"/>
                  </a:moveTo>
                  <a:cubicBezTo>
                    <a:pt x="17936" y="15067"/>
                    <a:pt x="17947" y="15078"/>
                    <a:pt x="17947" y="15078"/>
                  </a:cubicBezTo>
                  <a:cubicBezTo>
                    <a:pt x="17947" y="15089"/>
                    <a:pt x="17947" y="15100"/>
                    <a:pt x="17947" y="15112"/>
                  </a:cubicBezTo>
                  <a:cubicBezTo>
                    <a:pt x="17925" y="15145"/>
                    <a:pt x="17914" y="15167"/>
                    <a:pt x="17891" y="15200"/>
                  </a:cubicBezTo>
                  <a:cubicBezTo>
                    <a:pt x="16994" y="16108"/>
                    <a:pt x="16086" y="17006"/>
                    <a:pt x="15188" y="17914"/>
                  </a:cubicBezTo>
                  <a:lnTo>
                    <a:pt x="15111" y="17903"/>
                  </a:lnTo>
                  <a:lnTo>
                    <a:pt x="15111" y="17892"/>
                  </a:lnTo>
                  <a:cubicBezTo>
                    <a:pt x="15155" y="17017"/>
                    <a:pt x="15211" y="16142"/>
                    <a:pt x="15266" y="15233"/>
                  </a:cubicBezTo>
                  <a:cubicBezTo>
                    <a:pt x="16174" y="15134"/>
                    <a:pt x="17050" y="15078"/>
                    <a:pt x="17914" y="15034"/>
                  </a:cubicBezTo>
                  <a:close/>
                  <a:moveTo>
                    <a:pt x="27341" y="15167"/>
                  </a:moveTo>
                  <a:cubicBezTo>
                    <a:pt x="29246" y="15322"/>
                    <a:pt x="31151" y="15588"/>
                    <a:pt x="33024" y="15964"/>
                  </a:cubicBezTo>
                  <a:cubicBezTo>
                    <a:pt x="32957" y="16397"/>
                    <a:pt x="30343" y="20019"/>
                    <a:pt x="29689" y="20606"/>
                  </a:cubicBezTo>
                  <a:cubicBezTo>
                    <a:pt x="29634" y="20562"/>
                    <a:pt x="29578" y="20517"/>
                    <a:pt x="29523" y="20462"/>
                  </a:cubicBezTo>
                  <a:cubicBezTo>
                    <a:pt x="28925" y="19797"/>
                    <a:pt x="28327" y="19122"/>
                    <a:pt x="27728" y="18457"/>
                  </a:cubicBezTo>
                  <a:cubicBezTo>
                    <a:pt x="27596" y="18324"/>
                    <a:pt x="27518" y="18147"/>
                    <a:pt x="27518" y="17970"/>
                  </a:cubicBezTo>
                  <a:cubicBezTo>
                    <a:pt x="27463" y="17161"/>
                    <a:pt x="27396" y="16352"/>
                    <a:pt x="27341" y="15544"/>
                  </a:cubicBezTo>
                  <a:lnTo>
                    <a:pt x="27341" y="15167"/>
                  </a:lnTo>
                  <a:close/>
                  <a:moveTo>
                    <a:pt x="14845" y="15267"/>
                  </a:moveTo>
                  <a:cubicBezTo>
                    <a:pt x="14845" y="15388"/>
                    <a:pt x="14856" y="15477"/>
                    <a:pt x="14856" y="15577"/>
                  </a:cubicBezTo>
                  <a:cubicBezTo>
                    <a:pt x="14812" y="16452"/>
                    <a:pt x="14756" y="17316"/>
                    <a:pt x="14712" y="18191"/>
                  </a:cubicBezTo>
                  <a:cubicBezTo>
                    <a:pt x="14712" y="18368"/>
                    <a:pt x="14646" y="18535"/>
                    <a:pt x="14524" y="18667"/>
                  </a:cubicBezTo>
                  <a:cubicBezTo>
                    <a:pt x="13992" y="19277"/>
                    <a:pt x="13471" y="19897"/>
                    <a:pt x="12940" y="20506"/>
                  </a:cubicBezTo>
                  <a:cubicBezTo>
                    <a:pt x="12864" y="20593"/>
                    <a:pt x="12777" y="20669"/>
                    <a:pt x="12701" y="20745"/>
                  </a:cubicBezTo>
                  <a:lnTo>
                    <a:pt x="12701" y="20745"/>
                  </a:lnTo>
                  <a:cubicBezTo>
                    <a:pt x="12185" y="20375"/>
                    <a:pt x="9416" y="16726"/>
                    <a:pt x="9206" y="16142"/>
                  </a:cubicBezTo>
                  <a:cubicBezTo>
                    <a:pt x="11068" y="15743"/>
                    <a:pt x="12951" y="15455"/>
                    <a:pt x="14845" y="15267"/>
                  </a:cubicBezTo>
                  <a:close/>
                  <a:moveTo>
                    <a:pt x="14590" y="19122"/>
                  </a:moveTo>
                  <a:lnTo>
                    <a:pt x="14679" y="19144"/>
                  </a:lnTo>
                  <a:lnTo>
                    <a:pt x="14668" y="22988"/>
                  </a:lnTo>
                  <a:cubicBezTo>
                    <a:pt x="14413" y="22866"/>
                    <a:pt x="13261" y="21592"/>
                    <a:pt x="12929" y="21060"/>
                  </a:cubicBezTo>
                  <a:cubicBezTo>
                    <a:pt x="13449" y="20396"/>
                    <a:pt x="14014" y="19753"/>
                    <a:pt x="14590" y="19122"/>
                  </a:cubicBezTo>
                  <a:close/>
                  <a:moveTo>
                    <a:pt x="27596" y="18955"/>
                  </a:moveTo>
                  <a:cubicBezTo>
                    <a:pt x="27895" y="19144"/>
                    <a:pt x="29191" y="20584"/>
                    <a:pt x="29412" y="20994"/>
                  </a:cubicBezTo>
                  <a:lnTo>
                    <a:pt x="27684" y="22999"/>
                  </a:lnTo>
                  <a:lnTo>
                    <a:pt x="27596" y="22966"/>
                  </a:lnTo>
                  <a:lnTo>
                    <a:pt x="27596" y="18955"/>
                  </a:lnTo>
                  <a:close/>
                  <a:moveTo>
                    <a:pt x="33594" y="16078"/>
                  </a:moveTo>
                  <a:cubicBezTo>
                    <a:pt x="33608" y="16078"/>
                    <a:pt x="33622" y="16081"/>
                    <a:pt x="33633" y="16086"/>
                  </a:cubicBezTo>
                  <a:cubicBezTo>
                    <a:pt x="35472" y="16485"/>
                    <a:pt x="37277" y="16984"/>
                    <a:pt x="38961" y="17814"/>
                  </a:cubicBezTo>
                  <a:cubicBezTo>
                    <a:pt x="39504" y="18091"/>
                    <a:pt x="40025" y="18413"/>
                    <a:pt x="40523" y="18778"/>
                  </a:cubicBezTo>
                  <a:cubicBezTo>
                    <a:pt x="40878" y="19033"/>
                    <a:pt x="41177" y="19354"/>
                    <a:pt x="41443" y="19698"/>
                  </a:cubicBezTo>
                  <a:cubicBezTo>
                    <a:pt x="41985" y="20429"/>
                    <a:pt x="41974" y="21204"/>
                    <a:pt x="41487" y="21969"/>
                  </a:cubicBezTo>
                  <a:cubicBezTo>
                    <a:pt x="41243" y="22345"/>
                    <a:pt x="40933" y="22678"/>
                    <a:pt x="40579" y="22943"/>
                  </a:cubicBezTo>
                  <a:cubicBezTo>
                    <a:pt x="39825" y="23519"/>
                    <a:pt x="39006" y="23996"/>
                    <a:pt x="38130" y="24350"/>
                  </a:cubicBezTo>
                  <a:cubicBezTo>
                    <a:pt x="36757" y="24937"/>
                    <a:pt x="35317" y="25392"/>
                    <a:pt x="33854" y="25724"/>
                  </a:cubicBezTo>
                  <a:cubicBezTo>
                    <a:pt x="33788" y="25735"/>
                    <a:pt x="33710" y="25746"/>
                    <a:pt x="33633" y="25757"/>
                  </a:cubicBezTo>
                  <a:lnTo>
                    <a:pt x="33622" y="25757"/>
                  </a:lnTo>
                  <a:cubicBezTo>
                    <a:pt x="32392" y="24118"/>
                    <a:pt x="31196" y="22534"/>
                    <a:pt x="30010" y="20938"/>
                  </a:cubicBezTo>
                  <a:lnTo>
                    <a:pt x="33555" y="16086"/>
                  </a:lnTo>
                  <a:cubicBezTo>
                    <a:pt x="33566" y="16081"/>
                    <a:pt x="33580" y="16078"/>
                    <a:pt x="33594" y="16078"/>
                  </a:cubicBezTo>
                  <a:close/>
                  <a:moveTo>
                    <a:pt x="8752" y="16264"/>
                  </a:moveTo>
                  <a:lnTo>
                    <a:pt x="12386" y="21082"/>
                  </a:lnTo>
                  <a:lnTo>
                    <a:pt x="8819" y="25990"/>
                  </a:lnTo>
                  <a:cubicBezTo>
                    <a:pt x="8498" y="25912"/>
                    <a:pt x="8132" y="25835"/>
                    <a:pt x="7777" y="25746"/>
                  </a:cubicBezTo>
                  <a:cubicBezTo>
                    <a:pt x="6371" y="25425"/>
                    <a:pt x="4997" y="24960"/>
                    <a:pt x="3679" y="24372"/>
                  </a:cubicBezTo>
                  <a:cubicBezTo>
                    <a:pt x="2970" y="24073"/>
                    <a:pt x="2305" y="23675"/>
                    <a:pt x="1707" y="23198"/>
                  </a:cubicBezTo>
                  <a:cubicBezTo>
                    <a:pt x="1386" y="22932"/>
                    <a:pt x="1098" y="22633"/>
                    <a:pt x="854" y="22301"/>
                  </a:cubicBezTo>
                  <a:cubicBezTo>
                    <a:pt x="378" y="21625"/>
                    <a:pt x="355" y="20894"/>
                    <a:pt x="765" y="20174"/>
                  </a:cubicBezTo>
                  <a:cubicBezTo>
                    <a:pt x="987" y="19797"/>
                    <a:pt x="1264" y="19476"/>
                    <a:pt x="1596" y="19199"/>
                  </a:cubicBezTo>
                  <a:cubicBezTo>
                    <a:pt x="2261" y="18645"/>
                    <a:pt x="3003" y="18191"/>
                    <a:pt x="3801" y="17848"/>
                  </a:cubicBezTo>
                  <a:cubicBezTo>
                    <a:pt x="5329" y="17139"/>
                    <a:pt x="6924" y="16673"/>
                    <a:pt x="8553" y="16286"/>
                  </a:cubicBezTo>
                  <a:cubicBezTo>
                    <a:pt x="8619" y="16264"/>
                    <a:pt x="8686" y="16264"/>
                    <a:pt x="8752" y="16264"/>
                  </a:cubicBezTo>
                  <a:close/>
                  <a:moveTo>
                    <a:pt x="29667" y="21304"/>
                  </a:moveTo>
                  <a:cubicBezTo>
                    <a:pt x="30154" y="21647"/>
                    <a:pt x="32913" y="25303"/>
                    <a:pt x="33134" y="25890"/>
                  </a:cubicBezTo>
                  <a:cubicBezTo>
                    <a:pt x="31262" y="26300"/>
                    <a:pt x="29368" y="26588"/>
                    <a:pt x="27463" y="26776"/>
                  </a:cubicBezTo>
                  <a:cubicBezTo>
                    <a:pt x="27440" y="26732"/>
                    <a:pt x="27429" y="26677"/>
                    <a:pt x="27418" y="26632"/>
                  </a:cubicBezTo>
                  <a:cubicBezTo>
                    <a:pt x="27474" y="25713"/>
                    <a:pt x="27518" y="24805"/>
                    <a:pt x="27584" y="23885"/>
                  </a:cubicBezTo>
                  <a:cubicBezTo>
                    <a:pt x="27596" y="23741"/>
                    <a:pt x="27651" y="23608"/>
                    <a:pt x="27740" y="23508"/>
                  </a:cubicBezTo>
                  <a:cubicBezTo>
                    <a:pt x="28327" y="22811"/>
                    <a:pt x="28936" y="22124"/>
                    <a:pt x="29534" y="21426"/>
                  </a:cubicBezTo>
                  <a:cubicBezTo>
                    <a:pt x="29578" y="21381"/>
                    <a:pt x="29623" y="21337"/>
                    <a:pt x="29667" y="21304"/>
                  </a:cubicBezTo>
                  <a:close/>
                  <a:moveTo>
                    <a:pt x="12696" y="21381"/>
                  </a:moveTo>
                  <a:lnTo>
                    <a:pt x="13427" y="22190"/>
                  </a:lnTo>
                  <a:cubicBezTo>
                    <a:pt x="13804" y="22611"/>
                    <a:pt x="14191" y="23032"/>
                    <a:pt x="14568" y="23464"/>
                  </a:cubicBezTo>
                  <a:cubicBezTo>
                    <a:pt x="14657" y="23564"/>
                    <a:pt x="14723" y="23697"/>
                    <a:pt x="14745" y="23841"/>
                  </a:cubicBezTo>
                  <a:cubicBezTo>
                    <a:pt x="14823" y="24793"/>
                    <a:pt x="14878" y="25757"/>
                    <a:pt x="14945" y="26721"/>
                  </a:cubicBezTo>
                  <a:cubicBezTo>
                    <a:pt x="14934" y="26743"/>
                    <a:pt x="14934" y="26776"/>
                    <a:pt x="14923" y="26810"/>
                  </a:cubicBezTo>
                  <a:cubicBezTo>
                    <a:pt x="14882" y="26820"/>
                    <a:pt x="14811" y="26825"/>
                    <a:pt x="14714" y="26825"/>
                  </a:cubicBezTo>
                  <a:cubicBezTo>
                    <a:pt x="13691" y="26825"/>
                    <a:pt x="9802" y="26278"/>
                    <a:pt x="9306" y="26045"/>
                  </a:cubicBezTo>
                  <a:cubicBezTo>
                    <a:pt x="9450" y="25569"/>
                    <a:pt x="12031" y="22002"/>
                    <a:pt x="12696" y="21381"/>
                  </a:cubicBezTo>
                  <a:close/>
                  <a:moveTo>
                    <a:pt x="27119" y="24206"/>
                  </a:moveTo>
                  <a:lnTo>
                    <a:pt x="27197" y="24228"/>
                  </a:lnTo>
                  <a:lnTo>
                    <a:pt x="27197" y="24228"/>
                  </a:lnTo>
                  <a:cubicBezTo>
                    <a:pt x="27196" y="25078"/>
                    <a:pt x="27130" y="25927"/>
                    <a:pt x="27053" y="26821"/>
                  </a:cubicBezTo>
                  <a:cubicBezTo>
                    <a:pt x="26167" y="26898"/>
                    <a:pt x="25302" y="26998"/>
                    <a:pt x="24438" y="27009"/>
                  </a:cubicBezTo>
                  <a:cubicBezTo>
                    <a:pt x="24427" y="26987"/>
                    <a:pt x="24427" y="26965"/>
                    <a:pt x="24416" y="26943"/>
                  </a:cubicBezTo>
                  <a:cubicBezTo>
                    <a:pt x="25314" y="26023"/>
                    <a:pt x="26211" y="25115"/>
                    <a:pt x="27119" y="24206"/>
                  </a:cubicBezTo>
                  <a:close/>
                  <a:moveTo>
                    <a:pt x="15233" y="24184"/>
                  </a:moveTo>
                  <a:lnTo>
                    <a:pt x="18069" y="26987"/>
                  </a:lnTo>
                  <a:cubicBezTo>
                    <a:pt x="18069" y="27009"/>
                    <a:pt x="18058" y="27031"/>
                    <a:pt x="18058" y="27064"/>
                  </a:cubicBezTo>
                  <a:cubicBezTo>
                    <a:pt x="17160" y="27064"/>
                    <a:pt x="16274" y="26976"/>
                    <a:pt x="15366" y="26909"/>
                  </a:cubicBezTo>
                  <a:cubicBezTo>
                    <a:pt x="15266" y="25990"/>
                    <a:pt x="15200" y="25104"/>
                    <a:pt x="15166" y="24217"/>
                  </a:cubicBezTo>
                  <a:lnTo>
                    <a:pt x="15233" y="24184"/>
                  </a:lnTo>
                  <a:close/>
                  <a:moveTo>
                    <a:pt x="23419" y="14934"/>
                  </a:moveTo>
                  <a:cubicBezTo>
                    <a:pt x="23585" y="14934"/>
                    <a:pt x="23729" y="15001"/>
                    <a:pt x="23840" y="15112"/>
                  </a:cubicBezTo>
                  <a:lnTo>
                    <a:pt x="27019" y="18235"/>
                  </a:lnTo>
                  <a:cubicBezTo>
                    <a:pt x="27141" y="18346"/>
                    <a:pt x="27208" y="18512"/>
                    <a:pt x="27208" y="18679"/>
                  </a:cubicBezTo>
                  <a:cubicBezTo>
                    <a:pt x="27230" y="19432"/>
                    <a:pt x="27252" y="20185"/>
                    <a:pt x="27285" y="20938"/>
                  </a:cubicBezTo>
                  <a:lnTo>
                    <a:pt x="27252" y="20938"/>
                  </a:lnTo>
                  <a:cubicBezTo>
                    <a:pt x="27252" y="21658"/>
                    <a:pt x="27252" y="22367"/>
                    <a:pt x="27263" y="23076"/>
                  </a:cubicBezTo>
                  <a:cubicBezTo>
                    <a:pt x="27274" y="23331"/>
                    <a:pt x="27163" y="23597"/>
                    <a:pt x="26975" y="23774"/>
                  </a:cubicBezTo>
                  <a:cubicBezTo>
                    <a:pt x="25978" y="24793"/>
                    <a:pt x="24970" y="25802"/>
                    <a:pt x="23984" y="26821"/>
                  </a:cubicBezTo>
                  <a:cubicBezTo>
                    <a:pt x="23840" y="26976"/>
                    <a:pt x="23641" y="27064"/>
                    <a:pt x="23430" y="27064"/>
                  </a:cubicBezTo>
                  <a:cubicBezTo>
                    <a:pt x="21990" y="27064"/>
                    <a:pt x="20561" y="27087"/>
                    <a:pt x="19121" y="27109"/>
                  </a:cubicBezTo>
                  <a:cubicBezTo>
                    <a:pt x="19108" y="27109"/>
                    <a:pt x="19095" y="27110"/>
                    <a:pt x="19083" y="27110"/>
                  </a:cubicBezTo>
                  <a:cubicBezTo>
                    <a:pt x="18841" y="27110"/>
                    <a:pt x="18602" y="27011"/>
                    <a:pt x="18423" y="26832"/>
                  </a:cubicBezTo>
                  <a:cubicBezTo>
                    <a:pt x="17404" y="25813"/>
                    <a:pt x="16385" y="24816"/>
                    <a:pt x="15355" y="23819"/>
                  </a:cubicBezTo>
                  <a:cubicBezTo>
                    <a:pt x="15188" y="23664"/>
                    <a:pt x="15100" y="23453"/>
                    <a:pt x="15111" y="23231"/>
                  </a:cubicBezTo>
                  <a:cubicBezTo>
                    <a:pt x="15100" y="21769"/>
                    <a:pt x="15089" y="20296"/>
                    <a:pt x="15078" y="18834"/>
                  </a:cubicBezTo>
                  <a:cubicBezTo>
                    <a:pt x="15078" y="18645"/>
                    <a:pt x="15144" y="18468"/>
                    <a:pt x="15288" y="18335"/>
                  </a:cubicBezTo>
                  <a:cubicBezTo>
                    <a:pt x="16318" y="17294"/>
                    <a:pt x="17338" y="16241"/>
                    <a:pt x="18357" y="15189"/>
                  </a:cubicBezTo>
                  <a:cubicBezTo>
                    <a:pt x="18482" y="15064"/>
                    <a:pt x="18647" y="14978"/>
                    <a:pt x="18823" y="14978"/>
                  </a:cubicBezTo>
                  <a:cubicBezTo>
                    <a:pt x="18834" y="14978"/>
                    <a:pt x="18845" y="14978"/>
                    <a:pt x="18855" y="14979"/>
                  </a:cubicBezTo>
                  <a:lnTo>
                    <a:pt x="23419" y="14934"/>
                  </a:lnTo>
                  <a:close/>
                  <a:moveTo>
                    <a:pt x="23176" y="27463"/>
                  </a:moveTo>
                  <a:cubicBezTo>
                    <a:pt x="23087" y="27696"/>
                    <a:pt x="21758" y="28914"/>
                    <a:pt x="21215" y="29247"/>
                  </a:cubicBezTo>
                  <a:cubicBezTo>
                    <a:pt x="20528" y="28715"/>
                    <a:pt x="19863" y="28139"/>
                    <a:pt x="19221" y="27541"/>
                  </a:cubicBezTo>
                  <a:cubicBezTo>
                    <a:pt x="19232" y="27519"/>
                    <a:pt x="19243" y="27485"/>
                    <a:pt x="19254" y="27463"/>
                  </a:cubicBezTo>
                  <a:close/>
                  <a:moveTo>
                    <a:pt x="27019" y="27197"/>
                  </a:moveTo>
                  <a:cubicBezTo>
                    <a:pt x="26875" y="29125"/>
                    <a:pt x="26610" y="31052"/>
                    <a:pt x="26222" y="32947"/>
                  </a:cubicBezTo>
                  <a:cubicBezTo>
                    <a:pt x="24605" y="31905"/>
                    <a:pt x="23043" y="30775"/>
                    <a:pt x="21558" y="29546"/>
                  </a:cubicBezTo>
                  <a:lnTo>
                    <a:pt x="21558" y="29535"/>
                  </a:lnTo>
                  <a:cubicBezTo>
                    <a:pt x="21636" y="29446"/>
                    <a:pt x="21680" y="29391"/>
                    <a:pt x="21735" y="29346"/>
                  </a:cubicBezTo>
                  <a:cubicBezTo>
                    <a:pt x="22389" y="28759"/>
                    <a:pt x="23043" y="28172"/>
                    <a:pt x="23696" y="27585"/>
                  </a:cubicBezTo>
                  <a:cubicBezTo>
                    <a:pt x="23829" y="27463"/>
                    <a:pt x="24006" y="27386"/>
                    <a:pt x="24195" y="27375"/>
                  </a:cubicBezTo>
                  <a:cubicBezTo>
                    <a:pt x="25014" y="27330"/>
                    <a:pt x="25834" y="27264"/>
                    <a:pt x="26643" y="27197"/>
                  </a:cubicBezTo>
                  <a:close/>
                  <a:moveTo>
                    <a:pt x="15388" y="27275"/>
                  </a:moveTo>
                  <a:cubicBezTo>
                    <a:pt x="15632" y="27286"/>
                    <a:pt x="15820" y="27297"/>
                    <a:pt x="16019" y="27308"/>
                  </a:cubicBezTo>
                  <a:cubicBezTo>
                    <a:pt x="16784" y="27352"/>
                    <a:pt x="17548" y="27397"/>
                    <a:pt x="18312" y="27430"/>
                  </a:cubicBezTo>
                  <a:cubicBezTo>
                    <a:pt x="18467" y="27430"/>
                    <a:pt x="18634" y="27485"/>
                    <a:pt x="18756" y="27596"/>
                  </a:cubicBezTo>
                  <a:cubicBezTo>
                    <a:pt x="19398" y="28150"/>
                    <a:pt x="20052" y="28715"/>
                    <a:pt x="20694" y="29269"/>
                  </a:cubicBezTo>
                  <a:cubicBezTo>
                    <a:pt x="20772" y="29324"/>
                    <a:pt x="20849" y="29369"/>
                    <a:pt x="20927" y="29413"/>
                  </a:cubicBezTo>
                  <a:cubicBezTo>
                    <a:pt x="20650" y="29889"/>
                    <a:pt x="16928" y="32725"/>
                    <a:pt x="16274" y="32980"/>
                  </a:cubicBezTo>
                  <a:lnTo>
                    <a:pt x="16274" y="32969"/>
                  </a:lnTo>
                  <a:cubicBezTo>
                    <a:pt x="15875" y="31086"/>
                    <a:pt x="15576" y="29191"/>
                    <a:pt x="15388" y="27275"/>
                  </a:cubicBezTo>
                  <a:close/>
                  <a:moveTo>
                    <a:pt x="33400" y="26256"/>
                  </a:moveTo>
                  <a:cubicBezTo>
                    <a:pt x="33445" y="26300"/>
                    <a:pt x="33489" y="26344"/>
                    <a:pt x="33522" y="26389"/>
                  </a:cubicBezTo>
                  <a:cubicBezTo>
                    <a:pt x="34442" y="27829"/>
                    <a:pt x="35272" y="29302"/>
                    <a:pt x="35871" y="30897"/>
                  </a:cubicBezTo>
                  <a:cubicBezTo>
                    <a:pt x="36192" y="31750"/>
                    <a:pt x="36458" y="32614"/>
                    <a:pt x="36491" y="33545"/>
                  </a:cubicBezTo>
                  <a:cubicBezTo>
                    <a:pt x="36502" y="33877"/>
                    <a:pt x="36469" y="34221"/>
                    <a:pt x="36413" y="34553"/>
                  </a:cubicBezTo>
                  <a:cubicBezTo>
                    <a:pt x="36247" y="35317"/>
                    <a:pt x="35771" y="35794"/>
                    <a:pt x="35018" y="36004"/>
                  </a:cubicBezTo>
                  <a:cubicBezTo>
                    <a:pt x="34697" y="36097"/>
                    <a:pt x="34376" y="36133"/>
                    <a:pt x="34057" y="36133"/>
                  </a:cubicBezTo>
                  <a:cubicBezTo>
                    <a:pt x="33725" y="36133"/>
                    <a:pt x="33395" y="36094"/>
                    <a:pt x="33068" y="36037"/>
                  </a:cubicBezTo>
                  <a:cubicBezTo>
                    <a:pt x="32126" y="35860"/>
                    <a:pt x="31218" y="35572"/>
                    <a:pt x="30343" y="35184"/>
                  </a:cubicBezTo>
                  <a:cubicBezTo>
                    <a:pt x="29102" y="34642"/>
                    <a:pt x="27917" y="34010"/>
                    <a:pt x="26776" y="33301"/>
                  </a:cubicBezTo>
                  <a:cubicBezTo>
                    <a:pt x="26698" y="33257"/>
                    <a:pt x="26632" y="33201"/>
                    <a:pt x="26543" y="33124"/>
                  </a:cubicBezTo>
                  <a:lnTo>
                    <a:pt x="26543" y="33113"/>
                  </a:lnTo>
                  <a:cubicBezTo>
                    <a:pt x="26920" y="31174"/>
                    <a:pt x="27197" y="29225"/>
                    <a:pt x="27385" y="27253"/>
                  </a:cubicBezTo>
                  <a:cubicBezTo>
                    <a:pt x="27385" y="27231"/>
                    <a:pt x="27396" y="27208"/>
                    <a:pt x="27407" y="27197"/>
                  </a:cubicBezTo>
                  <a:lnTo>
                    <a:pt x="33400" y="26256"/>
                  </a:lnTo>
                  <a:close/>
                  <a:moveTo>
                    <a:pt x="9062" y="26389"/>
                  </a:moveTo>
                  <a:cubicBezTo>
                    <a:pt x="11001" y="26776"/>
                    <a:pt x="12962" y="27053"/>
                    <a:pt x="14934" y="27219"/>
                  </a:cubicBezTo>
                  <a:cubicBezTo>
                    <a:pt x="15255" y="29258"/>
                    <a:pt x="15565" y="31252"/>
                    <a:pt x="15875" y="33268"/>
                  </a:cubicBezTo>
                  <a:cubicBezTo>
                    <a:pt x="15853" y="33290"/>
                    <a:pt x="15831" y="33323"/>
                    <a:pt x="15798" y="33334"/>
                  </a:cubicBezTo>
                  <a:cubicBezTo>
                    <a:pt x="14258" y="34320"/>
                    <a:pt x="12663" y="35218"/>
                    <a:pt x="10935" y="35827"/>
                  </a:cubicBezTo>
                  <a:cubicBezTo>
                    <a:pt x="10303" y="36059"/>
                    <a:pt x="9650" y="36215"/>
                    <a:pt x="8996" y="36281"/>
                  </a:cubicBezTo>
                  <a:cubicBezTo>
                    <a:pt x="8834" y="36293"/>
                    <a:pt x="8674" y="36300"/>
                    <a:pt x="8514" y="36300"/>
                  </a:cubicBezTo>
                  <a:cubicBezTo>
                    <a:pt x="8248" y="36300"/>
                    <a:pt x="7985" y="36282"/>
                    <a:pt x="7722" y="36248"/>
                  </a:cubicBezTo>
                  <a:cubicBezTo>
                    <a:pt x="6891" y="36104"/>
                    <a:pt x="6382" y="35594"/>
                    <a:pt x="6171" y="34786"/>
                  </a:cubicBezTo>
                  <a:cubicBezTo>
                    <a:pt x="6038" y="34221"/>
                    <a:pt x="6027" y="33645"/>
                    <a:pt x="6127" y="33091"/>
                  </a:cubicBezTo>
                  <a:cubicBezTo>
                    <a:pt x="6293" y="32105"/>
                    <a:pt x="6581" y="31141"/>
                    <a:pt x="6991" y="30233"/>
                  </a:cubicBezTo>
                  <a:cubicBezTo>
                    <a:pt x="7523" y="28992"/>
                    <a:pt x="8165" y="27784"/>
                    <a:pt x="8885" y="26632"/>
                  </a:cubicBezTo>
                  <a:cubicBezTo>
                    <a:pt x="8930" y="26555"/>
                    <a:pt x="8996" y="26477"/>
                    <a:pt x="9062" y="26389"/>
                  </a:cubicBezTo>
                  <a:close/>
                  <a:moveTo>
                    <a:pt x="21270" y="29812"/>
                  </a:moveTo>
                  <a:lnTo>
                    <a:pt x="26111" y="33345"/>
                  </a:lnTo>
                  <a:cubicBezTo>
                    <a:pt x="26111" y="33390"/>
                    <a:pt x="26111" y="33445"/>
                    <a:pt x="26111" y="33489"/>
                  </a:cubicBezTo>
                  <a:cubicBezTo>
                    <a:pt x="25746" y="35184"/>
                    <a:pt x="25280" y="36846"/>
                    <a:pt x="24571" y="38430"/>
                  </a:cubicBezTo>
                  <a:cubicBezTo>
                    <a:pt x="24261" y="39172"/>
                    <a:pt x="23851" y="39859"/>
                    <a:pt x="23353" y="40491"/>
                  </a:cubicBezTo>
                  <a:cubicBezTo>
                    <a:pt x="23098" y="40801"/>
                    <a:pt x="22810" y="41089"/>
                    <a:pt x="22489" y="41332"/>
                  </a:cubicBezTo>
                  <a:cubicBezTo>
                    <a:pt x="22121" y="41614"/>
                    <a:pt x="21726" y="41750"/>
                    <a:pt x="21325" y="41750"/>
                  </a:cubicBezTo>
                  <a:cubicBezTo>
                    <a:pt x="20955" y="41750"/>
                    <a:pt x="20580" y="41634"/>
                    <a:pt x="20218" y="41410"/>
                  </a:cubicBezTo>
                  <a:cubicBezTo>
                    <a:pt x="19830" y="41144"/>
                    <a:pt x="19476" y="40823"/>
                    <a:pt x="19199" y="40446"/>
                  </a:cubicBezTo>
                  <a:cubicBezTo>
                    <a:pt x="18623" y="39682"/>
                    <a:pt x="18146" y="38851"/>
                    <a:pt x="17792" y="37965"/>
                  </a:cubicBezTo>
                  <a:cubicBezTo>
                    <a:pt x="17216" y="36580"/>
                    <a:pt x="16762" y="35151"/>
                    <a:pt x="16429" y="33689"/>
                  </a:cubicBezTo>
                  <a:cubicBezTo>
                    <a:pt x="16418" y="33611"/>
                    <a:pt x="16407" y="33545"/>
                    <a:pt x="16407" y="33467"/>
                  </a:cubicBezTo>
                  <a:lnTo>
                    <a:pt x="21270" y="29812"/>
                  </a:lnTo>
                  <a:close/>
                  <a:moveTo>
                    <a:pt x="20997" y="0"/>
                  </a:moveTo>
                  <a:cubicBezTo>
                    <a:pt x="20457" y="0"/>
                    <a:pt x="19920" y="216"/>
                    <a:pt x="19409" y="655"/>
                  </a:cubicBezTo>
                  <a:cubicBezTo>
                    <a:pt x="19032" y="998"/>
                    <a:pt x="18700" y="1375"/>
                    <a:pt x="18401" y="1785"/>
                  </a:cubicBezTo>
                  <a:cubicBezTo>
                    <a:pt x="17836" y="2549"/>
                    <a:pt x="17448" y="3425"/>
                    <a:pt x="17094" y="4311"/>
                  </a:cubicBezTo>
                  <a:cubicBezTo>
                    <a:pt x="16629" y="5518"/>
                    <a:pt x="16252" y="6748"/>
                    <a:pt x="15975" y="8011"/>
                  </a:cubicBezTo>
                  <a:cubicBezTo>
                    <a:pt x="15942" y="8144"/>
                    <a:pt x="15897" y="8277"/>
                    <a:pt x="15853" y="8432"/>
                  </a:cubicBezTo>
                  <a:cubicBezTo>
                    <a:pt x="15676" y="8332"/>
                    <a:pt x="15554" y="8265"/>
                    <a:pt x="15432" y="8199"/>
                  </a:cubicBezTo>
                  <a:cubicBezTo>
                    <a:pt x="14369" y="7545"/>
                    <a:pt x="13250" y="6969"/>
                    <a:pt x="12109" y="6471"/>
                  </a:cubicBezTo>
                  <a:cubicBezTo>
                    <a:pt x="11112" y="6050"/>
                    <a:pt x="10104" y="5695"/>
                    <a:pt x="9040" y="5551"/>
                  </a:cubicBezTo>
                  <a:cubicBezTo>
                    <a:pt x="8752" y="5512"/>
                    <a:pt x="8467" y="5486"/>
                    <a:pt x="8183" y="5486"/>
                  </a:cubicBezTo>
                  <a:cubicBezTo>
                    <a:pt x="7823" y="5486"/>
                    <a:pt x="7466" y="5528"/>
                    <a:pt x="7113" y="5640"/>
                  </a:cubicBezTo>
                  <a:cubicBezTo>
                    <a:pt x="6415" y="5828"/>
                    <a:pt x="5861" y="6371"/>
                    <a:pt x="5651" y="7069"/>
                  </a:cubicBezTo>
                  <a:cubicBezTo>
                    <a:pt x="5507" y="7534"/>
                    <a:pt x="5451" y="8033"/>
                    <a:pt x="5484" y="8531"/>
                  </a:cubicBezTo>
                  <a:cubicBezTo>
                    <a:pt x="5551" y="9340"/>
                    <a:pt x="5739" y="10127"/>
                    <a:pt x="6016" y="10891"/>
                  </a:cubicBezTo>
                  <a:cubicBezTo>
                    <a:pt x="6570" y="12442"/>
                    <a:pt x="7345" y="13871"/>
                    <a:pt x="8198" y="15267"/>
                  </a:cubicBezTo>
                  <a:lnTo>
                    <a:pt x="8564" y="15876"/>
                  </a:lnTo>
                  <a:cubicBezTo>
                    <a:pt x="8342" y="15931"/>
                    <a:pt x="8176" y="15987"/>
                    <a:pt x="8021" y="16031"/>
                  </a:cubicBezTo>
                  <a:cubicBezTo>
                    <a:pt x="6448" y="16419"/>
                    <a:pt x="4897" y="16906"/>
                    <a:pt x="3435" y="17604"/>
                  </a:cubicBezTo>
                  <a:cubicBezTo>
                    <a:pt x="2549" y="18025"/>
                    <a:pt x="1707" y="18512"/>
                    <a:pt x="1020" y="19232"/>
                  </a:cubicBezTo>
                  <a:cubicBezTo>
                    <a:pt x="754" y="19509"/>
                    <a:pt x="522" y="19831"/>
                    <a:pt x="333" y="20174"/>
                  </a:cubicBezTo>
                  <a:cubicBezTo>
                    <a:pt x="1" y="20772"/>
                    <a:pt x="1" y="21503"/>
                    <a:pt x="322" y="22102"/>
                  </a:cubicBezTo>
                  <a:cubicBezTo>
                    <a:pt x="610" y="22655"/>
                    <a:pt x="1031" y="23143"/>
                    <a:pt x="1530" y="23508"/>
                  </a:cubicBezTo>
                  <a:cubicBezTo>
                    <a:pt x="2272" y="24073"/>
                    <a:pt x="3092" y="24528"/>
                    <a:pt x="3956" y="24871"/>
                  </a:cubicBezTo>
                  <a:cubicBezTo>
                    <a:pt x="5396" y="25458"/>
                    <a:pt x="6880" y="25923"/>
                    <a:pt x="8398" y="26245"/>
                  </a:cubicBezTo>
                  <a:cubicBezTo>
                    <a:pt x="8498" y="26278"/>
                    <a:pt x="8575" y="26300"/>
                    <a:pt x="8664" y="26333"/>
                  </a:cubicBezTo>
                  <a:cubicBezTo>
                    <a:pt x="8586" y="26477"/>
                    <a:pt x="8531" y="26577"/>
                    <a:pt x="8464" y="26677"/>
                  </a:cubicBezTo>
                  <a:cubicBezTo>
                    <a:pt x="7844" y="27685"/>
                    <a:pt x="7290" y="28737"/>
                    <a:pt x="6803" y="29812"/>
                  </a:cubicBezTo>
                  <a:cubicBezTo>
                    <a:pt x="6348" y="30786"/>
                    <a:pt x="6016" y="31817"/>
                    <a:pt x="5817" y="32869"/>
                  </a:cubicBezTo>
                  <a:cubicBezTo>
                    <a:pt x="5706" y="33567"/>
                    <a:pt x="5651" y="34265"/>
                    <a:pt x="5839" y="34952"/>
                  </a:cubicBezTo>
                  <a:cubicBezTo>
                    <a:pt x="6027" y="35738"/>
                    <a:pt x="6648" y="36359"/>
                    <a:pt x="7434" y="36547"/>
                  </a:cubicBezTo>
                  <a:cubicBezTo>
                    <a:pt x="7765" y="36638"/>
                    <a:pt x="8107" y="36686"/>
                    <a:pt x="8449" y="36686"/>
                  </a:cubicBezTo>
                  <a:cubicBezTo>
                    <a:pt x="8565" y="36686"/>
                    <a:pt x="8681" y="36680"/>
                    <a:pt x="8797" y="36669"/>
                  </a:cubicBezTo>
                  <a:cubicBezTo>
                    <a:pt x="9904" y="36580"/>
                    <a:pt x="10957" y="36237"/>
                    <a:pt x="11987" y="35805"/>
                  </a:cubicBezTo>
                  <a:cubicBezTo>
                    <a:pt x="13261" y="35262"/>
                    <a:pt x="14502" y="34619"/>
                    <a:pt x="15676" y="33866"/>
                  </a:cubicBezTo>
                  <a:cubicBezTo>
                    <a:pt x="15776" y="33811"/>
                    <a:pt x="15897" y="33744"/>
                    <a:pt x="16030" y="33667"/>
                  </a:cubicBezTo>
                  <a:cubicBezTo>
                    <a:pt x="16130" y="34054"/>
                    <a:pt x="16219" y="34398"/>
                    <a:pt x="16307" y="34730"/>
                  </a:cubicBezTo>
                  <a:cubicBezTo>
                    <a:pt x="16728" y="36303"/>
                    <a:pt x="17238" y="37854"/>
                    <a:pt x="18013" y="39294"/>
                  </a:cubicBezTo>
                  <a:cubicBezTo>
                    <a:pt x="18390" y="40014"/>
                    <a:pt x="18811" y="40690"/>
                    <a:pt x="19409" y="41233"/>
                  </a:cubicBezTo>
                  <a:cubicBezTo>
                    <a:pt x="19697" y="41510"/>
                    <a:pt x="20018" y="41731"/>
                    <a:pt x="20362" y="41920"/>
                  </a:cubicBezTo>
                  <a:cubicBezTo>
                    <a:pt x="20655" y="42075"/>
                    <a:pt x="20977" y="42152"/>
                    <a:pt x="21296" y="42152"/>
                  </a:cubicBezTo>
                  <a:cubicBezTo>
                    <a:pt x="21616" y="42152"/>
                    <a:pt x="21935" y="42075"/>
                    <a:pt x="22223" y="41920"/>
                  </a:cubicBezTo>
                  <a:cubicBezTo>
                    <a:pt x="22799" y="41620"/>
                    <a:pt x="23297" y="41188"/>
                    <a:pt x="23685" y="40668"/>
                  </a:cubicBezTo>
                  <a:cubicBezTo>
                    <a:pt x="24239" y="39937"/>
                    <a:pt x="24682" y="39128"/>
                    <a:pt x="25025" y="38275"/>
                  </a:cubicBezTo>
                  <a:cubicBezTo>
                    <a:pt x="25635" y="36835"/>
                    <a:pt x="26045" y="35339"/>
                    <a:pt x="26399" y="33822"/>
                  </a:cubicBezTo>
                  <a:cubicBezTo>
                    <a:pt x="26421" y="33733"/>
                    <a:pt x="26455" y="33645"/>
                    <a:pt x="26488" y="33523"/>
                  </a:cubicBezTo>
                  <a:lnTo>
                    <a:pt x="26842" y="33722"/>
                  </a:lnTo>
                  <a:cubicBezTo>
                    <a:pt x="27418" y="34043"/>
                    <a:pt x="27994" y="34387"/>
                    <a:pt x="28581" y="34697"/>
                  </a:cubicBezTo>
                  <a:cubicBezTo>
                    <a:pt x="29833" y="35362"/>
                    <a:pt x="31129" y="35938"/>
                    <a:pt x="32514" y="36270"/>
                  </a:cubicBezTo>
                  <a:cubicBezTo>
                    <a:pt x="33032" y="36408"/>
                    <a:pt x="33562" y="36474"/>
                    <a:pt x="34099" y="36474"/>
                  </a:cubicBezTo>
                  <a:cubicBezTo>
                    <a:pt x="34297" y="36474"/>
                    <a:pt x="34496" y="36465"/>
                    <a:pt x="34696" y="36447"/>
                  </a:cubicBezTo>
                  <a:cubicBezTo>
                    <a:pt x="35848" y="36303"/>
                    <a:pt x="36613" y="35616"/>
                    <a:pt x="36790" y="34475"/>
                  </a:cubicBezTo>
                  <a:cubicBezTo>
                    <a:pt x="36857" y="33999"/>
                    <a:pt x="36857" y="33512"/>
                    <a:pt x="36812" y="33035"/>
                  </a:cubicBezTo>
                  <a:cubicBezTo>
                    <a:pt x="36735" y="32204"/>
                    <a:pt x="36469" y="31407"/>
                    <a:pt x="36170" y="30631"/>
                  </a:cubicBezTo>
                  <a:cubicBezTo>
                    <a:pt x="35583" y="29180"/>
                    <a:pt x="34851" y="27784"/>
                    <a:pt x="34010" y="26466"/>
                  </a:cubicBezTo>
                  <a:cubicBezTo>
                    <a:pt x="33954" y="26355"/>
                    <a:pt x="33888" y="26245"/>
                    <a:pt x="33810" y="26101"/>
                  </a:cubicBezTo>
                  <a:cubicBezTo>
                    <a:pt x="33976" y="26067"/>
                    <a:pt x="34087" y="26034"/>
                    <a:pt x="34209" y="26001"/>
                  </a:cubicBezTo>
                  <a:cubicBezTo>
                    <a:pt x="35228" y="25691"/>
                    <a:pt x="36269" y="25414"/>
                    <a:pt x="37277" y="25059"/>
                  </a:cubicBezTo>
                  <a:cubicBezTo>
                    <a:pt x="38341" y="24716"/>
                    <a:pt x="39349" y="24228"/>
                    <a:pt x="40291" y="23608"/>
                  </a:cubicBezTo>
                  <a:cubicBezTo>
                    <a:pt x="40789" y="23287"/>
                    <a:pt x="41232" y="22899"/>
                    <a:pt x="41609" y="22434"/>
                  </a:cubicBezTo>
                  <a:cubicBezTo>
                    <a:pt x="42440" y="21393"/>
                    <a:pt x="42451" y="20285"/>
                    <a:pt x="41587" y="19266"/>
                  </a:cubicBezTo>
                  <a:cubicBezTo>
                    <a:pt x="41243" y="18900"/>
                    <a:pt x="40878" y="18557"/>
                    <a:pt x="40468" y="18258"/>
                  </a:cubicBezTo>
                  <a:cubicBezTo>
                    <a:pt x="39781" y="17770"/>
                    <a:pt x="39028" y="17371"/>
                    <a:pt x="38241" y="17072"/>
                  </a:cubicBezTo>
                  <a:cubicBezTo>
                    <a:pt x="36934" y="16541"/>
                    <a:pt x="35583" y="16131"/>
                    <a:pt x="34209" y="15820"/>
                  </a:cubicBezTo>
                  <a:cubicBezTo>
                    <a:pt x="34065" y="15776"/>
                    <a:pt x="33921" y="15732"/>
                    <a:pt x="33744" y="15676"/>
                  </a:cubicBezTo>
                  <a:cubicBezTo>
                    <a:pt x="33832" y="15544"/>
                    <a:pt x="33888" y="15433"/>
                    <a:pt x="33954" y="15333"/>
                  </a:cubicBezTo>
                  <a:cubicBezTo>
                    <a:pt x="34486" y="14314"/>
                    <a:pt x="35062" y="13317"/>
                    <a:pt x="35560" y="12287"/>
                  </a:cubicBezTo>
                  <a:cubicBezTo>
                    <a:pt x="36070" y="11268"/>
                    <a:pt x="36424" y="10171"/>
                    <a:pt x="36624" y="9052"/>
                  </a:cubicBezTo>
                  <a:cubicBezTo>
                    <a:pt x="36735" y="8365"/>
                    <a:pt x="36779" y="7678"/>
                    <a:pt x="36580" y="6992"/>
                  </a:cubicBezTo>
                  <a:cubicBezTo>
                    <a:pt x="36358" y="6249"/>
                    <a:pt x="35893" y="5718"/>
                    <a:pt x="35128" y="5474"/>
                  </a:cubicBezTo>
                  <a:cubicBezTo>
                    <a:pt x="34747" y="5359"/>
                    <a:pt x="34352" y="5300"/>
                    <a:pt x="33955" y="5300"/>
                  </a:cubicBezTo>
                  <a:cubicBezTo>
                    <a:pt x="33741" y="5300"/>
                    <a:pt x="33525" y="5317"/>
                    <a:pt x="33312" y="5352"/>
                  </a:cubicBezTo>
                  <a:cubicBezTo>
                    <a:pt x="32359" y="5485"/>
                    <a:pt x="31428" y="5751"/>
                    <a:pt x="30542" y="6139"/>
                  </a:cubicBezTo>
                  <a:cubicBezTo>
                    <a:pt x="29191" y="6715"/>
                    <a:pt x="27895" y="7401"/>
                    <a:pt x="26654" y="8199"/>
                  </a:cubicBezTo>
                  <a:cubicBezTo>
                    <a:pt x="26543" y="8265"/>
                    <a:pt x="26421" y="8332"/>
                    <a:pt x="26266" y="8432"/>
                  </a:cubicBezTo>
                  <a:cubicBezTo>
                    <a:pt x="26211" y="8254"/>
                    <a:pt x="26178" y="8133"/>
                    <a:pt x="26144" y="8011"/>
                  </a:cubicBezTo>
                  <a:cubicBezTo>
                    <a:pt x="25834" y="6992"/>
                    <a:pt x="25557" y="5972"/>
                    <a:pt x="25225" y="4964"/>
                  </a:cubicBezTo>
                  <a:cubicBezTo>
                    <a:pt x="24859" y="3879"/>
                    <a:pt x="24361" y="2848"/>
                    <a:pt x="23729" y="1907"/>
                  </a:cubicBezTo>
                  <a:cubicBezTo>
                    <a:pt x="23419" y="1419"/>
                    <a:pt x="23043" y="998"/>
                    <a:pt x="22599" y="633"/>
                  </a:cubicBezTo>
                  <a:cubicBezTo>
                    <a:pt x="22075" y="213"/>
                    <a:pt x="21534" y="0"/>
                    <a:pt x="20997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2"/>
            <p:cNvSpPr/>
            <p:nvPr/>
          </p:nvSpPr>
          <p:spPr>
            <a:xfrm>
              <a:off x="282638" y="4702219"/>
              <a:ext cx="277988" cy="237900"/>
            </a:xfrm>
            <a:custGeom>
              <a:avLst/>
              <a:gdLst/>
              <a:ahLst/>
              <a:cxnLst/>
              <a:rect l="l" t="t" r="r" b="b"/>
              <a:pathLst>
                <a:path w="7413" h="6344" extrusionOk="0">
                  <a:moveTo>
                    <a:pt x="4230" y="344"/>
                  </a:moveTo>
                  <a:cubicBezTo>
                    <a:pt x="4243" y="344"/>
                    <a:pt x="4257" y="344"/>
                    <a:pt x="4270" y="344"/>
                  </a:cubicBezTo>
                  <a:cubicBezTo>
                    <a:pt x="4277" y="344"/>
                    <a:pt x="4284" y="344"/>
                    <a:pt x="4291" y="344"/>
                  </a:cubicBezTo>
                  <a:cubicBezTo>
                    <a:pt x="5854" y="344"/>
                    <a:pt x="7117" y="1625"/>
                    <a:pt x="7095" y="3180"/>
                  </a:cubicBezTo>
                  <a:cubicBezTo>
                    <a:pt x="7074" y="4720"/>
                    <a:pt x="5821" y="5951"/>
                    <a:pt x="4304" y="5951"/>
                  </a:cubicBezTo>
                  <a:cubicBezTo>
                    <a:pt x="4271" y="5951"/>
                    <a:pt x="4237" y="5951"/>
                    <a:pt x="4204" y="5950"/>
                  </a:cubicBezTo>
                  <a:cubicBezTo>
                    <a:pt x="2653" y="5927"/>
                    <a:pt x="1423" y="4653"/>
                    <a:pt x="1457" y="3114"/>
                  </a:cubicBezTo>
                  <a:cubicBezTo>
                    <a:pt x="1457" y="1576"/>
                    <a:pt x="2708" y="344"/>
                    <a:pt x="4230" y="344"/>
                  </a:cubicBezTo>
                  <a:close/>
                  <a:moveTo>
                    <a:pt x="4232" y="1"/>
                  </a:moveTo>
                  <a:cubicBezTo>
                    <a:pt x="1414" y="1"/>
                    <a:pt x="1" y="3408"/>
                    <a:pt x="2000" y="5407"/>
                  </a:cubicBezTo>
                  <a:cubicBezTo>
                    <a:pt x="2643" y="6054"/>
                    <a:pt x="3436" y="6344"/>
                    <a:pt x="4214" y="6344"/>
                  </a:cubicBezTo>
                  <a:cubicBezTo>
                    <a:pt x="5846" y="6344"/>
                    <a:pt x="7413" y="5071"/>
                    <a:pt x="7405" y="3158"/>
                  </a:cubicBezTo>
                  <a:cubicBezTo>
                    <a:pt x="7405" y="1419"/>
                    <a:pt x="5999" y="1"/>
                    <a:pt x="4259" y="1"/>
                  </a:cubicBezTo>
                  <a:cubicBezTo>
                    <a:pt x="4250" y="1"/>
                    <a:pt x="4241" y="1"/>
                    <a:pt x="4232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2"/>
            <p:cNvSpPr/>
            <p:nvPr/>
          </p:nvSpPr>
          <p:spPr>
            <a:xfrm>
              <a:off x="438188" y="4744294"/>
              <a:ext cx="90188" cy="97388"/>
            </a:xfrm>
            <a:custGeom>
              <a:avLst/>
              <a:gdLst/>
              <a:ahLst/>
              <a:cxnLst/>
              <a:rect l="l" t="t" r="r" b="b"/>
              <a:pathLst>
                <a:path w="2405" h="2597" extrusionOk="0">
                  <a:moveTo>
                    <a:pt x="217" y="0"/>
                  </a:moveTo>
                  <a:cubicBezTo>
                    <a:pt x="145" y="0"/>
                    <a:pt x="73" y="3"/>
                    <a:pt x="1" y="9"/>
                  </a:cubicBezTo>
                  <a:lnTo>
                    <a:pt x="1" y="97"/>
                  </a:lnTo>
                  <a:lnTo>
                    <a:pt x="410" y="230"/>
                  </a:lnTo>
                  <a:cubicBezTo>
                    <a:pt x="1241" y="518"/>
                    <a:pt x="1740" y="1083"/>
                    <a:pt x="1895" y="1947"/>
                  </a:cubicBezTo>
                  <a:cubicBezTo>
                    <a:pt x="1917" y="2102"/>
                    <a:pt x="1928" y="2246"/>
                    <a:pt x="1939" y="2402"/>
                  </a:cubicBezTo>
                  <a:cubicBezTo>
                    <a:pt x="1949" y="2507"/>
                    <a:pt x="1967" y="2596"/>
                    <a:pt x="2087" y="2596"/>
                  </a:cubicBezTo>
                  <a:cubicBezTo>
                    <a:pt x="2105" y="2596"/>
                    <a:pt x="2126" y="2594"/>
                    <a:pt x="2150" y="2590"/>
                  </a:cubicBezTo>
                  <a:cubicBezTo>
                    <a:pt x="2172" y="2557"/>
                    <a:pt x="2183" y="2546"/>
                    <a:pt x="2194" y="2535"/>
                  </a:cubicBezTo>
                  <a:cubicBezTo>
                    <a:pt x="2404" y="1449"/>
                    <a:pt x="1518" y="175"/>
                    <a:pt x="433" y="9"/>
                  </a:cubicBezTo>
                  <a:cubicBezTo>
                    <a:pt x="361" y="3"/>
                    <a:pt x="289" y="0"/>
                    <a:pt x="217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2"/>
            <p:cNvSpPr/>
            <p:nvPr/>
          </p:nvSpPr>
          <p:spPr>
            <a:xfrm>
              <a:off x="473100" y="4826044"/>
              <a:ext cx="27450" cy="51525"/>
            </a:xfrm>
            <a:custGeom>
              <a:avLst/>
              <a:gdLst/>
              <a:ahLst/>
              <a:cxnLst/>
              <a:rect l="l" t="t" r="r" b="b"/>
              <a:pathLst>
                <a:path w="732" h="1374" extrusionOk="0">
                  <a:moveTo>
                    <a:pt x="543" y="0"/>
                  </a:moveTo>
                  <a:cubicBezTo>
                    <a:pt x="476" y="233"/>
                    <a:pt x="399" y="476"/>
                    <a:pt x="344" y="709"/>
                  </a:cubicBezTo>
                  <a:cubicBezTo>
                    <a:pt x="277" y="931"/>
                    <a:pt x="0" y="1063"/>
                    <a:pt x="44" y="1374"/>
                  </a:cubicBezTo>
                  <a:cubicBezTo>
                    <a:pt x="377" y="1318"/>
                    <a:pt x="476" y="1075"/>
                    <a:pt x="576" y="842"/>
                  </a:cubicBezTo>
                  <a:cubicBezTo>
                    <a:pt x="709" y="587"/>
                    <a:pt x="731" y="277"/>
                    <a:pt x="632" y="11"/>
                  </a:cubicBezTo>
                  <a:lnTo>
                    <a:pt x="543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2"/>
            <p:cNvSpPr/>
            <p:nvPr/>
          </p:nvSpPr>
          <p:spPr>
            <a:xfrm>
              <a:off x="-288787" y="2279944"/>
              <a:ext cx="562913" cy="504788"/>
            </a:xfrm>
            <a:custGeom>
              <a:avLst/>
              <a:gdLst/>
              <a:ahLst/>
              <a:cxnLst/>
              <a:rect l="l" t="t" r="r" b="b"/>
              <a:pathLst>
                <a:path w="15011" h="13461" fill="none" extrusionOk="0">
                  <a:moveTo>
                    <a:pt x="12773" y="12197"/>
                  </a:moveTo>
                  <a:cubicBezTo>
                    <a:pt x="10846" y="12552"/>
                    <a:pt x="9660" y="11621"/>
                    <a:pt x="9250" y="9428"/>
                  </a:cubicBezTo>
                  <a:lnTo>
                    <a:pt x="8320" y="4487"/>
                  </a:lnTo>
                  <a:lnTo>
                    <a:pt x="6503" y="4831"/>
                  </a:lnTo>
                  <a:lnTo>
                    <a:pt x="7965" y="12585"/>
                  </a:lnTo>
                  <a:cubicBezTo>
                    <a:pt x="7977" y="12685"/>
                    <a:pt x="7921" y="12784"/>
                    <a:pt x="7833" y="12818"/>
                  </a:cubicBezTo>
                  <a:cubicBezTo>
                    <a:pt x="7700" y="12873"/>
                    <a:pt x="7456" y="12962"/>
                    <a:pt x="7101" y="13083"/>
                  </a:cubicBezTo>
                  <a:cubicBezTo>
                    <a:pt x="6492" y="13305"/>
                    <a:pt x="5839" y="13438"/>
                    <a:pt x="5185" y="13460"/>
                  </a:cubicBezTo>
                  <a:cubicBezTo>
                    <a:pt x="4919" y="13460"/>
                    <a:pt x="4653" y="13405"/>
                    <a:pt x="4421" y="13294"/>
                  </a:cubicBezTo>
                  <a:cubicBezTo>
                    <a:pt x="4177" y="13172"/>
                    <a:pt x="3977" y="12973"/>
                    <a:pt x="3845" y="12740"/>
                  </a:cubicBezTo>
                  <a:cubicBezTo>
                    <a:pt x="3689" y="12452"/>
                    <a:pt x="3579" y="12131"/>
                    <a:pt x="3534" y="11810"/>
                  </a:cubicBezTo>
                  <a:lnTo>
                    <a:pt x="2371" y="5606"/>
                  </a:lnTo>
                  <a:lnTo>
                    <a:pt x="1042" y="5861"/>
                  </a:lnTo>
                  <a:cubicBezTo>
                    <a:pt x="964" y="5872"/>
                    <a:pt x="887" y="5839"/>
                    <a:pt x="842" y="5783"/>
                  </a:cubicBezTo>
                  <a:cubicBezTo>
                    <a:pt x="687" y="5595"/>
                    <a:pt x="554" y="5384"/>
                    <a:pt x="433" y="5163"/>
                  </a:cubicBezTo>
                  <a:cubicBezTo>
                    <a:pt x="278" y="4897"/>
                    <a:pt x="167" y="4598"/>
                    <a:pt x="111" y="4288"/>
                  </a:cubicBezTo>
                  <a:cubicBezTo>
                    <a:pt x="1" y="3678"/>
                    <a:pt x="56" y="3202"/>
                    <a:pt x="300" y="2870"/>
                  </a:cubicBezTo>
                  <a:cubicBezTo>
                    <a:pt x="532" y="2526"/>
                    <a:pt x="909" y="2305"/>
                    <a:pt x="1319" y="2238"/>
                  </a:cubicBezTo>
                  <a:lnTo>
                    <a:pt x="13183" y="12"/>
                  </a:lnTo>
                  <a:cubicBezTo>
                    <a:pt x="13250" y="1"/>
                    <a:pt x="13327" y="23"/>
                    <a:pt x="13382" y="89"/>
                  </a:cubicBezTo>
                  <a:cubicBezTo>
                    <a:pt x="13538" y="278"/>
                    <a:pt x="13670" y="488"/>
                    <a:pt x="13792" y="710"/>
                  </a:cubicBezTo>
                  <a:cubicBezTo>
                    <a:pt x="13947" y="975"/>
                    <a:pt x="14058" y="1275"/>
                    <a:pt x="14114" y="1585"/>
                  </a:cubicBezTo>
                  <a:cubicBezTo>
                    <a:pt x="14224" y="2194"/>
                    <a:pt x="14158" y="2670"/>
                    <a:pt x="13925" y="3003"/>
                  </a:cubicBezTo>
                  <a:cubicBezTo>
                    <a:pt x="13682" y="3346"/>
                    <a:pt x="13316" y="3568"/>
                    <a:pt x="12906" y="3634"/>
                  </a:cubicBezTo>
                  <a:lnTo>
                    <a:pt x="12463" y="3712"/>
                  </a:lnTo>
                  <a:lnTo>
                    <a:pt x="13216" y="7733"/>
                  </a:lnTo>
                  <a:cubicBezTo>
                    <a:pt x="13294" y="8121"/>
                    <a:pt x="13427" y="8386"/>
                    <a:pt x="13604" y="8519"/>
                  </a:cubicBezTo>
                  <a:cubicBezTo>
                    <a:pt x="13792" y="8652"/>
                    <a:pt x="14069" y="8686"/>
                    <a:pt x="14424" y="8619"/>
                  </a:cubicBezTo>
                  <a:cubicBezTo>
                    <a:pt x="14523" y="8597"/>
                    <a:pt x="14612" y="8652"/>
                    <a:pt x="14656" y="8741"/>
                  </a:cubicBezTo>
                  <a:cubicBezTo>
                    <a:pt x="14767" y="8985"/>
                    <a:pt x="14856" y="9262"/>
                    <a:pt x="14900" y="9527"/>
                  </a:cubicBezTo>
                  <a:cubicBezTo>
                    <a:pt x="15011" y="10104"/>
                    <a:pt x="14889" y="10691"/>
                    <a:pt x="14568" y="11167"/>
                  </a:cubicBezTo>
                  <a:cubicBezTo>
                    <a:pt x="14235" y="11688"/>
                    <a:pt x="13637" y="12031"/>
                    <a:pt x="12773" y="12197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2"/>
            <p:cNvSpPr/>
            <p:nvPr/>
          </p:nvSpPr>
          <p:spPr>
            <a:xfrm>
              <a:off x="433200" y="3165619"/>
              <a:ext cx="403425" cy="432900"/>
            </a:xfrm>
            <a:custGeom>
              <a:avLst/>
              <a:gdLst/>
              <a:ahLst/>
              <a:cxnLst/>
              <a:rect l="l" t="t" r="r" b="b"/>
              <a:pathLst>
                <a:path w="10758" h="11544" fill="none" extrusionOk="0">
                  <a:moveTo>
                    <a:pt x="6160" y="11543"/>
                  </a:moveTo>
                  <a:cubicBezTo>
                    <a:pt x="5351" y="11543"/>
                    <a:pt x="4410" y="11333"/>
                    <a:pt x="3346" y="10923"/>
                  </a:cubicBezTo>
                  <a:cubicBezTo>
                    <a:pt x="3180" y="10857"/>
                    <a:pt x="2981" y="10779"/>
                    <a:pt x="2737" y="10668"/>
                  </a:cubicBezTo>
                  <a:cubicBezTo>
                    <a:pt x="2493" y="10557"/>
                    <a:pt x="2272" y="10447"/>
                    <a:pt x="2028" y="10314"/>
                  </a:cubicBezTo>
                  <a:cubicBezTo>
                    <a:pt x="1784" y="10192"/>
                    <a:pt x="1552" y="10059"/>
                    <a:pt x="1319" y="9904"/>
                  </a:cubicBezTo>
                  <a:cubicBezTo>
                    <a:pt x="1097" y="9760"/>
                    <a:pt x="887" y="9605"/>
                    <a:pt x="699" y="9428"/>
                  </a:cubicBezTo>
                  <a:cubicBezTo>
                    <a:pt x="167" y="8940"/>
                    <a:pt x="1" y="8364"/>
                    <a:pt x="244" y="7766"/>
                  </a:cubicBezTo>
                  <a:lnTo>
                    <a:pt x="3014" y="676"/>
                  </a:lnTo>
                  <a:cubicBezTo>
                    <a:pt x="3091" y="432"/>
                    <a:pt x="3258" y="244"/>
                    <a:pt x="3490" y="133"/>
                  </a:cubicBezTo>
                  <a:cubicBezTo>
                    <a:pt x="3701" y="45"/>
                    <a:pt x="3933" y="0"/>
                    <a:pt x="4166" y="23"/>
                  </a:cubicBezTo>
                  <a:cubicBezTo>
                    <a:pt x="4653" y="45"/>
                    <a:pt x="5141" y="133"/>
                    <a:pt x="5606" y="266"/>
                  </a:cubicBezTo>
                  <a:cubicBezTo>
                    <a:pt x="6171" y="421"/>
                    <a:pt x="6714" y="599"/>
                    <a:pt x="7257" y="809"/>
                  </a:cubicBezTo>
                  <a:cubicBezTo>
                    <a:pt x="8586" y="1330"/>
                    <a:pt x="9539" y="1961"/>
                    <a:pt x="10092" y="2703"/>
                  </a:cubicBezTo>
                  <a:cubicBezTo>
                    <a:pt x="10657" y="3468"/>
                    <a:pt x="10757" y="4354"/>
                    <a:pt x="10380" y="5329"/>
                  </a:cubicBezTo>
                  <a:cubicBezTo>
                    <a:pt x="10203" y="5805"/>
                    <a:pt x="9871" y="6204"/>
                    <a:pt x="9428" y="6459"/>
                  </a:cubicBezTo>
                  <a:cubicBezTo>
                    <a:pt x="9140" y="6625"/>
                    <a:pt x="8830" y="6725"/>
                    <a:pt x="8508" y="6769"/>
                  </a:cubicBezTo>
                  <a:cubicBezTo>
                    <a:pt x="8785" y="7057"/>
                    <a:pt x="8996" y="7411"/>
                    <a:pt x="9140" y="7788"/>
                  </a:cubicBezTo>
                  <a:cubicBezTo>
                    <a:pt x="9350" y="8353"/>
                    <a:pt x="9339" y="8984"/>
                    <a:pt x="9095" y="9538"/>
                  </a:cubicBezTo>
                  <a:cubicBezTo>
                    <a:pt x="8686" y="10613"/>
                    <a:pt x="7966" y="11255"/>
                    <a:pt x="6957" y="11466"/>
                  </a:cubicBezTo>
                  <a:cubicBezTo>
                    <a:pt x="6692" y="11510"/>
                    <a:pt x="6426" y="11543"/>
                    <a:pt x="6160" y="11543"/>
                  </a:cubicBezTo>
                  <a:close/>
                  <a:moveTo>
                    <a:pt x="5229" y="9151"/>
                  </a:moveTo>
                  <a:cubicBezTo>
                    <a:pt x="4930" y="9139"/>
                    <a:pt x="4620" y="9084"/>
                    <a:pt x="4343" y="8962"/>
                  </a:cubicBezTo>
                  <a:cubicBezTo>
                    <a:pt x="4133" y="8885"/>
                    <a:pt x="3922" y="8796"/>
                    <a:pt x="3701" y="8685"/>
                  </a:cubicBezTo>
                  <a:cubicBezTo>
                    <a:pt x="3501" y="8597"/>
                    <a:pt x="3313" y="8497"/>
                    <a:pt x="3147" y="8364"/>
                  </a:cubicBezTo>
                  <a:cubicBezTo>
                    <a:pt x="3069" y="8309"/>
                    <a:pt x="3036" y="8209"/>
                    <a:pt x="3080" y="8131"/>
                  </a:cubicBezTo>
                  <a:lnTo>
                    <a:pt x="3800" y="6270"/>
                  </a:lnTo>
                  <a:cubicBezTo>
                    <a:pt x="3822" y="6215"/>
                    <a:pt x="3856" y="6182"/>
                    <a:pt x="3911" y="6160"/>
                  </a:cubicBezTo>
                  <a:cubicBezTo>
                    <a:pt x="3966" y="6137"/>
                    <a:pt x="4022" y="6137"/>
                    <a:pt x="4066" y="6160"/>
                  </a:cubicBezTo>
                  <a:lnTo>
                    <a:pt x="5318" y="6647"/>
                  </a:lnTo>
                  <a:cubicBezTo>
                    <a:pt x="5816" y="6835"/>
                    <a:pt x="6149" y="7057"/>
                    <a:pt x="6348" y="7323"/>
                  </a:cubicBezTo>
                  <a:cubicBezTo>
                    <a:pt x="6559" y="7611"/>
                    <a:pt x="6581" y="7965"/>
                    <a:pt x="6426" y="8364"/>
                  </a:cubicBezTo>
                  <a:cubicBezTo>
                    <a:pt x="6293" y="8752"/>
                    <a:pt x="5972" y="9040"/>
                    <a:pt x="5562" y="9117"/>
                  </a:cubicBezTo>
                  <a:cubicBezTo>
                    <a:pt x="5451" y="9139"/>
                    <a:pt x="5340" y="9151"/>
                    <a:pt x="5229" y="9151"/>
                  </a:cubicBezTo>
                  <a:close/>
                  <a:moveTo>
                    <a:pt x="6581" y="5307"/>
                  </a:moveTo>
                  <a:cubicBezTo>
                    <a:pt x="6293" y="5296"/>
                    <a:pt x="6016" y="5229"/>
                    <a:pt x="5750" y="5118"/>
                  </a:cubicBezTo>
                  <a:lnTo>
                    <a:pt x="4642" y="4686"/>
                  </a:lnTo>
                  <a:cubicBezTo>
                    <a:pt x="4587" y="4664"/>
                    <a:pt x="4554" y="4620"/>
                    <a:pt x="4531" y="4575"/>
                  </a:cubicBezTo>
                  <a:cubicBezTo>
                    <a:pt x="4509" y="4520"/>
                    <a:pt x="4509" y="4465"/>
                    <a:pt x="4531" y="4420"/>
                  </a:cubicBezTo>
                  <a:lnTo>
                    <a:pt x="5229" y="2615"/>
                  </a:lnTo>
                  <a:cubicBezTo>
                    <a:pt x="5263" y="2526"/>
                    <a:pt x="5362" y="2471"/>
                    <a:pt x="5462" y="2482"/>
                  </a:cubicBezTo>
                  <a:cubicBezTo>
                    <a:pt x="5628" y="2526"/>
                    <a:pt x="5805" y="2570"/>
                    <a:pt x="5972" y="2626"/>
                  </a:cubicBezTo>
                  <a:cubicBezTo>
                    <a:pt x="6171" y="2692"/>
                    <a:pt x="6348" y="2759"/>
                    <a:pt x="6514" y="2814"/>
                  </a:cubicBezTo>
                  <a:cubicBezTo>
                    <a:pt x="7013" y="3013"/>
                    <a:pt x="7345" y="3246"/>
                    <a:pt x="7534" y="3545"/>
                  </a:cubicBezTo>
                  <a:cubicBezTo>
                    <a:pt x="7733" y="3822"/>
                    <a:pt x="7777" y="4199"/>
                    <a:pt x="7644" y="4520"/>
                  </a:cubicBezTo>
                  <a:cubicBezTo>
                    <a:pt x="7511" y="4985"/>
                    <a:pt x="7068" y="5307"/>
                    <a:pt x="6581" y="5307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ultimedia 2">
  <p:cSld name="CUSTOM_7_1">
    <p:spTree>
      <p:nvGrpSpPr>
        <p:cNvPr id="1" name="Shape 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" name="Google Shape;637;p23"/>
          <p:cNvSpPr/>
          <p:nvPr/>
        </p:nvSpPr>
        <p:spPr>
          <a:xfrm>
            <a:off x="-133500" y="540000"/>
            <a:ext cx="5700300" cy="546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" name="Google Shape;638;p23"/>
          <p:cNvSpPr/>
          <p:nvPr/>
        </p:nvSpPr>
        <p:spPr>
          <a:xfrm>
            <a:off x="-133500" y="463800"/>
            <a:ext cx="5776500" cy="5460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9" name="Google Shape;639;p23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40" name="Google Shape;640;p23"/>
          <p:cNvSpPr txBox="1">
            <a:spLocks noGrp="1"/>
          </p:cNvSpPr>
          <p:nvPr>
            <p:ph type="subTitle" idx="1"/>
          </p:nvPr>
        </p:nvSpPr>
        <p:spPr>
          <a:xfrm>
            <a:off x="5111918" y="2038325"/>
            <a:ext cx="2770500" cy="1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grpSp>
        <p:nvGrpSpPr>
          <p:cNvPr id="641" name="Google Shape;641;p23"/>
          <p:cNvGrpSpPr/>
          <p:nvPr/>
        </p:nvGrpSpPr>
        <p:grpSpPr>
          <a:xfrm>
            <a:off x="1313625" y="2252869"/>
            <a:ext cx="647663" cy="681900"/>
            <a:chOff x="7257225" y="1526481"/>
            <a:chExt cx="647663" cy="681900"/>
          </a:xfrm>
        </p:grpSpPr>
        <p:sp>
          <p:nvSpPr>
            <p:cNvPr id="642" name="Google Shape;642;p23"/>
            <p:cNvSpPr/>
            <p:nvPr/>
          </p:nvSpPr>
          <p:spPr>
            <a:xfrm>
              <a:off x="7281713" y="1585206"/>
              <a:ext cx="623175" cy="623175"/>
            </a:xfrm>
            <a:custGeom>
              <a:avLst/>
              <a:gdLst/>
              <a:ahLst/>
              <a:cxnLst/>
              <a:rect l="l" t="t" r="r" b="b"/>
              <a:pathLst>
                <a:path w="16618" h="16618" extrusionOk="0">
                  <a:moveTo>
                    <a:pt x="8309" y="0"/>
                  </a:moveTo>
                  <a:cubicBezTo>
                    <a:pt x="3723" y="0"/>
                    <a:pt x="1" y="3723"/>
                    <a:pt x="1" y="8309"/>
                  </a:cubicBezTo>
                  <a:cubicBezTo>
                    <a:pt x="1" y="12895"/>
                    <a:pt x="3723" y="16617"/>
                    <a:pt x="8309" y="16617"/>
                  </a:cubicBezTo>
                  <a:cubicBezTo>
                    <a:pt x="12895" y="16617"/>
                    <a:pt x="16617" y="12895"/>
                    <a:pt x="16617" y="8309"/>
                  </a:cubicBezTo>
                  <a:cubicBezTo>
                    <a:pt x="16617" y="3723"/>
                    <a:pt x="12895" y="0"/>
                    <a:pt x="8309" y="0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3"/>
            <p:cNvSpPr/>
            <p:nvPr/>
          </p:nvSpPr>
          <p:spPr>
            <a:xfrm>
              <a:off x="7257225" y="1526481"/>
              <a:ext cx="638925" cy="632700"/>
            </a:xfrm>
            <a:custGeom>
              <a:avLst/>
              <a:gdLst/>
              <a:ahLst/>
              <a:cxnLst/>
              <a:rect l="l" t="t" r="r" b="b"/>
              <a:pathLst>
                <a:path w="17038" h="16872" extrusionOk="0">
                  <a:moveTo>
                    <a:pt x="8463" y="602"/>
                  </a:moveTo>
                  <a:cubicBezTo>
                    <a:pt x="12773" y="602"/>
                    <a:pt x="16307" y="4111"/>
                    <a:pt x="16362" y="8479"/>
                  </a:cubicBezTo>
                  <a:cubicBezTo>
                    <a:pt x="16406" y="12910"/>
                    <a:pt x="12751" y="16466"/>
                    <a:pt x="8419" y="16466"/>
                  </a:cubicBezTo>
                  <a:cubicBezTo>
                    <a:pt x="8386" y="16466"/>
                    <a:pt x="8353" y="16467"/>
                    <a:pt x="8320" y="16467"/>
                  </a:cubicBezTo>
                  <a:cubicBezTo>
                    <a:pt x="4088" y="16467"/>
                    <a:pt x="543" y="12954"/>
                    <a:pt x="488" y="8656"/>
                  </a:cubicBezTo>
                  <a:cubicBezTo>
                    <a:pt x="421" y="4258"/>
                    <a:pt x="3944" y="647"/>
                    <a:pt x="8342" y="603"/>
                  </a:cubicBezTo>
                  <a:cubicBezTo>
                    <a:pt x="8382" y="602"/>
                    <a:pt x="8423" y="602"/>
                    <a:pt x="8463" y="602"/>
                  </a:cubicBezTo>
                  <a:close/>
                  <a:moveTo>
                    <a:pt x="8415" y="1"/>
                  </a:moveTo>
                  <a:cubicBezTo>
                    <a:pt x="3813" y="1"/>
                    <a:pt x="57" y="3758"/>
                    <a:pt x="100" y="8390"/>
                  </a:cubicBezTo>
                  <a:cubicBezTo>
                    <a:pt x="0" y="12921"/>
                    <a:pt x="3556" y="16688"/>
                    <a:pt x="8076" y="16865"/>
                  </a:cubicBezTo>
                  <a:cubicBezTo>
                    <a:pt x="8189" y="16869"/>
                    <a:pt x="8302" y="16871"/>
                    <a:pt x="8415" y="16871"/>
                  </a:cubicBezTo>
                  <a:cubicBezTo>
                    <a:pt x="12767" y="16871"/>
                    <a:pt x="16468" y="13554"/>
                    <a:pt x="16694" y="8911"/>
                  </a:cubicBezTo>
                  <a:cubicBezTo>
                    <a:pt x="17038" y="4203"/>
                    <a:pt x="13393" y="160"/>
                    <a:pt x="8674" y="4"/>
                  </a:cubicBezTo>
                  <a:cubicBezTo>
                    <a:pt x="8588" y="2"/>
                    <a:pt x="8501" y="1"/>
                    <a:pt x="8415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4" name="Google Shape;644;p23"/>
          <p:cNvSpPr/>
          <p:nvPr/>
        </p:nvSpPr>
        <p:spPr>
          <a:xfrm>
            <a:off x="745438" y="3292194"/>
            <a:ext cx="481500" cy="477375"/>
          </a:xfrm>
          <a:custGeom>
            <a:avLst/>
            <a:gdLst/>
            <a:ahLst/>
            <a:cxnLst/>
            <a:rect l="l" t="t" r="r" b="b"/>
            <a:pathLst>
              <a:path w="12840" h="12730" extrusionOk="0">
                <a:moveTo>
                  <a:pt x="6448" y="322"/>
                </a:moveTo>
                <a:cubicBezTo>
                  <a:pt x="9771" y="322"/>
                  <a:pt x="12452" y="3036"/>
                  <a:pt x="12430" y="6360"/>
                </a:cubicBezTo>
                <a:cubicBezTo>
                  <a:pt x="12419" y="9665"/>
                  <a:pt x="9727" y="12331"/>
                  <a:pt x="6424" y="12331"/>
                </a:cubicBezTo>
                <a:cubicBezTo>
                  <a:pt x="6417" y="12331"/>
                  <a:pt x="6411" y="12331"/>
                  <a:pt x="6404" y="12331"/>
                </a:cubicBezTo>
                <a:cubicBezTo>
                  <a:pt x="3091" y="12308"/>
                  <a:pt x="411" y="9605"/>
                  <a:pt x="433" y="6293"/>
                </a:cubicBezTo>
                <a:cubicBezTo>
                  <a:pt x="411" y="3003"/>
                  <a:pt x="3136" y="322"/>
                  <a:pt x="6448" y="322"/>
                </a:cubicBezTo>
                <a:close/>
                <a:moveTo>
                  <a:pt x="6424" y="1"/>
                </a:moveTo>
                <a:cubicBezTo>
                  <a:pt x="6418" y="1"/>
                  <a:pt x="6411" y="1"/>
                  <a:pt x="6404" y="1"/>
                </a:cubicBezTo>
                <a:cubicBezTo>
                  <a:pt x="2903" y="12"/>
                  <a:pt x="56" y="2837"/>
                  <a:pt x="23" y="6349"/>
                </a:cubicBezTo>
                <a:cubicBezTo>
                  <a:pt x="1" y="9605"/>
                  <a:pt x="2641" y="12729"/>
                  <a:pt x="6419" y="12729"/>
                </a:cubicBezTo>
                <a:cubicBezTo>
                  <a:pt x="6432" y="12729"/>
                  <a:pt x="6446" y="12729"/>
                  <a:pt x="6459" y="12729"/>
                </a:cubicBezTo>
                <a:cubicBezTo>
                  <a:pt x="9982" y="12729"/>
                  <a:pt x="12840" y="9849"/>
                  <a:pt x="12840" y="6293"/>
                </a:cubicBezTo>
                <a:cubicBezTo>
                  <a:pt x="12774" y="2799"/>
                  <a:pt x="9916" y="1"/>
                  <a:pt x="6424" y="1"/>
                </a:cubicBezTo>
                <a:close/>
              </a:path>
            </a:pathLst>
          </a:custGeom>
          <a:solidFill>
            <a:srgbClr val="2E2B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5" name="Google Shape;645;p23"/>
          <p:cNvGrpSpPr/>
          <p:nvPr/>
        </p:nvGrpSpPr>
        <p:grpSpPr>
          <a:xfrm>
            <a:off x="7992788" y="1539994"/>
            <a:ext cx="1591913" cy="3637725"/>
            <a:chOff x="-351112" y="1975144"/>
            <a:chExt cx="1591913" cy="3637725"/>
          </a:xfrm>
        </p:grpSpPr>
        <p:sp>
          <p:nvSpPr>
            <p:cNvPr id="646" name="Google Shape;646;p23"/>
            <p:cNvSpPr/>
            <p:nvPr/>
          </p:nvSpPr>
          <p:spPr>
            <a:xfrm>
              <a:off x="344738" y="4750481"/>
              <a:ext cx="243038" cy="239700"/>
            </a:xfrm>
            <a:custGeom>
              <a:avLst/>
              <a:gdLst/>
              <a:ahLst/>
              <a:cxnLst/>
              <a:rect l="l" t="t" r="r" b="b"/>
              <a:pathLst>
                <a:path w="6481" h="6392" extrusionOk="0">
                  <a:moveTo>
                    <a:pt x="3778" y="1982"/>
                  </a:moveTo>
                  <a:lnTo>
                    <a:pt x="3789" y="1993"/>
                  </a:lnTo>
                  <a:lnTo>
                    <a:pt x="3778" y="1993"/>
                  </a:lnTo>
                  <a:lnTo>
                    <a:pt x="3778" y="1982"/>
                  </a:lnTo>
                  <a:close/>
                  <a:moveTo>
                    <a:pt x="6259" y="2370"/>
                  </a:moveTo>
                  <a:cubicBezTo>
                    <a:pt x="6270" y="2403"/>
                    <a:pt x="6270" y="2447"/>
                    <a:pt x="6270" y="2480"/>
                  </a:cubicBezTo>
                  <a:lnTo>
                    <a:pt x="6259" y="2480"/>
                  </a:lnTo>
                  <a:lnTo>
                    <a:pt x="6259" y="2370"/>
                  </a:lnTo>
                  <a:close/>
                  <a:moveTo>
                    <a:pt x="4287" y="2514"/>
                  </a:moveTo>
                  <a:lnTo>
                    <a:pt x="4287" y="2514"/>
                  </a:lnTo>
                  <a:cubicBezTo>
                    <a:pt x="4298" y="2569"/>
                    <a:pt x="4287" y="2602"/>
                    <a:pt x="4254" y="2602"/>
                  </a:cubicBezTo>
                  <a:cubicBezTo>
                    <a:pt x="4265" y="2569"/>
                    <a:pt x="4276" y="2547"/>
                    <a:pt x="4287" y="2514"/>
                  </a:cubicBezTo>
                  <a:close/>
                  <a:moveTo>
                    <a:pt x="3135" y="3965"/>
                  </a:moveTo>
                  <a:cubicBezTo>
                    <a:pt x="3135" y="3976"/>
                    <a:pt x="3135" y="3987"/>
                    <a:pt x="3124" y="3998"/>
                  </a:cubicBezTo>
                  <a:cubicBezTo>
                    <a:pt x="3124" y="3987"/>
                    <a:pt x="3124" y="3976"/>
                    <a:pt x="3113" y="3965"/>
                  </a:cubicBezTo>
                  <a:close/>
                  <a:moveTo>
                    <a:pt x="5162" y="4607"/>
                  </a:moveTo>
                  <a:cubicBezTo>
                    <a:pt x="5173" y="4618"/>
                    <a:pt x="5196" y="4640"/>
                    <a:pt x="5218" y="4652"/>
                  </a:cubicBezTo>
                  <a:lnTo>
                    <a:pt x="5151" y="4652"/>
                  </a:lnTo>
                  <a:cubicBezTo>
                    <a:pt x="5162" y="4640"/>
                    <a:pt x="5162" y="4618"/>
                    <a:pt x="5162" y="4607"/>
                  </a:cubicBezTo>
                  <a:close/>
                  <a:moveTo>
                    <a:pt x="4476" y="4652"/>
                  </a:moveTo>
                  <a:lnTo>
                    <a:pt x="4453" y="4663"/>
                  </a:lnTo>
                  <a:cubicBezTo>
                    <a:pt x="4453" y="4663"/>
                    <a:pt x="4464" y="4652"/>
                    <a:pt x="4476" y="4652"/>
                  </a:cubicBezTo>
                  <a:close/>
                  <a:moveTo>
                    <a:pt x="3334" y="4762"/>
                  </a:moveTo>
                  <a:lnTo>
                    <a:pt x="3312" y="4784"/>
                  </a:lnTo>
                  <a:cubicBezTo>
                    <a:pt x="3312" y="4773"/>
                    <a:pt x="3312" y="4762"/>
                    <a:pt x="3312" y="4762"/>
                  </a:cubicBezTo>
                  <a:close/>
                  <a:moveTo>
                    <a:pt x="4631" y="5660"/>
                  </a:moveTo>
                  <a:lnTo>
                    <a:pt x="4631" y="5682"/>
                  </a:lnTo>
                  <a:cubicBezTo>
                    <a:pt x="4620" y="5671"/>
                    <a:pt x="4620" y="5671"/>
                    <a:pt x="4631" y="5660"/>
                  </a:cubicBezTo>
                  <a:close/>
                  <a:moveTo>
                    <a:pt x="3246" y="1"/>
                  </a:moveTo>
                  <a:cubicBezTo>
                    <a:pt x="3006" y="1"/>
                    <a:pt x="2767" y="37"/>
                    <a:pt x="2537" y="110"/>
                  </a:cubicBezTo>
                  <a:cubicBezTo>
                    <a:pt x="2504" y="110"/>
                    <a:pt x="2470" y="121"/>
                    <a:pt x="2448" y="132"/>
                  </a:cubicBezTo>
                  <a:cubicBezTo>
                    <a:pt x="2442" y="131"/>
                    <a:pt x="2437" y="131"/>
                    <a:pt x="2431" y="131"/>
                  </a:cubicBezTo>
                  <a:cubicBezTo>
                    <a:pt x="2341" y="131"/>
                    <a:pt x="2277" y="209"/>
                    <a:pt x="2193" y="209"/>
                  </a:cubicBezTo>
                  <a:cubicBezTo>
                    <a:pt x="1905" y="265"/>
                    <a:pt x="1629" y="409"/>
                    <a:pt x="1407" y="597"/>
                  </a:cubicBezTo>
                  <a:cubicBezTo>
                    <a:pt x="1374" y="608"/>
                    <a:pt x="1341" y="630"/>
                    <a:pt x="1352" y="664"/>
                  </a:cubicBezTo>
                  <a:cubicBezTo>
                    <a:pt x="1274" y="752"/>
                    <a:pt x="1108" y="719"/>
                    <a:pt x="1075" y="863"/>
                  </a:cubicBezTo>
                  <a:cubicBezTo>
                    <a:pt x="1019" y="885"/>
                    <a:pt x="975" y="940"/>
                    <a:pt x="942" y="996"/>
                  </a:cubicBezTo>
                  <a:cubicBezTo>
                    <a:pt x="908" y="996"/>
                    <a:pt x="875" y="1018"/>
                    <a:pt x="875" y="1051"/>
                  </a:cubicBezTo>
                  <a:cubicBezTo>
                    <a:pt x="798" y="1096"/>
                    <a:pt x="787" y="1184"/>
                    <a:pt x="731" y="1251"/>
                  </a:cubicBezTo>
                  <a:cubicBezTo>
                    <a:pt x="565" y="1350"/>
                    <a:pt x="565" y="1561"/>
                    <a:pt x="476" y="1716"/>
                  </a:cubicBezTo>
                  <a:cubicBezTo>
                    <a:pt x="355" y="1782"/>
                    <a:pt x="288" y="1915"/>
                    <a:pt x="288" y="2048"/>
                  </a:cubicBezTo>
                  <a:cubicBezTo>
                    <a:pt x="188" y="2181"/>
                    <a:pt x="144" y="2336"/>
                    <a:pt x="144" y="2502"/>
                  </a:cubicBezTo>
                  <a:cubicBezTo>
                    <a:pt x="67" y="2580"/>
                    <a:pt x="100" y="2680"/>
                    <a:pt x="89" y="2768"/>
                  </a:cubicBezTo>
                  <a:lnTo>
                    <a:pt x="78" y="2901"/>
                  </a:lnTo>
                  <a:cubicBezTo>
                    <a:pt x="0" y="3090"/>
                    <a:pt x="0" y="3311"/>
                    <a:pt x="78" y="3499"/>
                  </a:cubicBezTo>
                  <a:cubicBezTo>
                    <a:pt x="78" y="3610"/>
                    <a:pt x="89" y="3710"/>
                    <a:pt x="89" y="3821"/>
                  </a:cubicBezTo>
                  <a:cubicBezTo>
                    <a:pt x="133" y="3965"/>
                    <a:pt x="177" y="4087"/>
                    <a:pt x="222" y="4219"/>
                  </a:cubicBezTo>
                  <a:cubicBezTo>
                    <a:pt x="266" y="4408"/>
                    <a:pt x="344" y="4585"/>
                    <a:pt x="465" y="4740"/>
                  </a:cubicBezTo>
                  <a:cubicBezTo>
                    <a:pt x="532" y="4928"/>
                    <a:pt x="643" y="5084"/>
                    <a:pt x="787" y="5216"/>
                  </a:cubicBezTo>
                  <a:cubicBezTo>
                    <a:pt x="842" y="5349"/>
                    <a:pt x="942" y="5460"/>
                    <a:pt x="1064" y="5527"/>
                  </a:cubicBezTo>
                  <a:cubicBezTo>
                    <a:pt x="1185" y="5671"/>
                    <a:pt x="1341" y="5793"/>
                    <a:pt x="1518" y="5870"/>
                  </a:cubicBezTo>
                  <a:cubicBezTo>
                    <a:pt x="1662" y="5981"/>
                    <a:pt x="1817" y="6069"/>
                    <a:pt x="1983" y="6114"/>
                  </a:cubicBezTo>
                  <a:cubicBezTo>
                    <a:pt x="2038" y="6158"/>
                    <a:pt x="2116" y="6191"/>
                    <a:pt x="2182" y="6191"/>
                  </a:cubicBezTo>
                  <a:cubicBezTo>
                    <a:pt x="2260" y="6247"/>
                    <a:pt x="2349" y="6269"/>
                    <a:pt x="2437" y="6269"/>
                  </a:cubicBezTo>
                  <a:cubicBezTo>
                    <a:pt x="2520" y="6315"/>
                    <a:pt x="2611" y="6338"/>
                    <a:pt x="2703" y="6338"/>
                  </a:cubicBezTo>
                  <a:cubicBezTo>
                    <a:pt x="2722" y="6338"/>
                    <a:pt x="2740" y="6337"/>
                    <a:pt x="2758" y="6335"/>
                  </a:cubicBezTo>
                  <a:cubicBezTo>
                    <a:pt x="2908" y="6371"/>
                    <a:pt x="3062" y="6391"/>
                    <a:pt x="3214" y="6391"/>
                  </a:cubicBezTo>
                  <a:cubicBezTo>
                    <a:pt x="3344" y="6391"/>
                    <a:pt x="3473" y="6377"/>
                    <a:pt x="3600" y="6346"/>
                  </a:cubicBezTo>
                  <a:cubicBezTo>
                    <a:pt x="3645" y="6346"/>
                    <a:pt x="3678" y="6335"/>
                    <a:pt x="3711" y="6324"/>
                  </a:cubicBezTo>
                  <a:cubicBezTo>
                    <a:pt x="3726" y="6325"/>
                    <a:pt x="3741" y="6326"/>
                    <a:pt x="3756" y="6326"/>
                  </a:cubicBezTo>
                  <a:cubicBezTo>
                    <a:pt x="3918" y="6326"/>
                    <a:pt x="4079" y="6272"/>
                    <a:pt x="4221" y="6180"/>
                  </a:cubicBezTo>
                  <a:cubicBezTo>
                    <a:pt x="4234" y="6185"/>
                    <a:pt x="4246" y="6186"/>
                    <a:pt x="4258" y="6186"/>
                  </a:cubicBezTo>
                  <a:cubicBezTo>
                    <a:pt x="4334" y="6186"/>
                    <a:pt x="4392" y="6113"/>
                    <a:pt x="4463" y="6113"/>
                  </a:cubicBezTo>
                  <a:cubicBezTo>
                    <a:pt x="4467" y="6113"/>
                    <a:pt x="4471" y="6113"/>
                    <a:pt x="4476" y="6114"/>
                  </a:cubicBezTo>
                  <a:cubicBezTo>
                    <a:pt x="4620" y="6069"/>
                    <a:pt x="4752" y="5981"/>
                    <a:pt x="4830" y="5859"/>
                  </a:cubicBezTo>
                  <a:cubicBezTo>
                    <a:pt x="4841" y="5859"/>
                    <a:pt x="4863" y="5859"/>
                    <a:pt x="4874" y="5848"/>
                  </a:cubicBezTo>
                  <a:lnTo>
                    <a:pt x="5007" y="5793"/>
                  </a:lnTo>
                  <a:cubicBezTo>
                    <a:pt x="5240" y="5715"/>
                    <a:pt x="5428" y="5549"/>
                    <a:pt x="5550" y="5338"/>
                  </a:cubicBezTo>
                  <a:cubicBezTo>
                    <a:pt x="5605" y="5305"/>
                    <a:pt x="5650" y="5250"/>
                    <a:pt x="5672" y="5194"/>
                  </a:cubicBezTo>
                  <a:cubicBezTo>
                    <a:pt x="5816" y="5106"/>
                    <a:pt x="5849" y="4940"/>
                    <a:pt x="5938" y="4818"/>
                  </a:cubicBezTo>
                  <a:cubicBezTo>
                    <a:pt x="6049" y="4707"/>
                    <a:pt x="6115" y="4563"/>
                    <a:pt x="6137" y="4408"/>
                  </a:cubicBezTo>
                  <a:cubicBezTo>
                    <a:pt x="6181" y="4386"/>
                    <a:pt x="6204" y="4330"/>
                    <a:pt x="6193" y="4286"/>
                  </a:cubicBezTo>
                  <a:cubicBezTo>
                    <a:pt x="6281" y="4164"/>
                    <a:pt x="6337" y="4031"/>
                    <a:pt x="6337" y="3887"/>
                  </a:cubicBezTo>
                  <a:cubicBezTo>
                    <a:pt x="6348" y="3876"/>
                    <a:pt x="6348" y="3854"/>
                    <a:pt x="6348" y="3832"/>
                  </a:cubicBezTo>
                  <a:cubicBezTo>
                    <a:pt x="6481" y="3322"/>
                    <a:pt x="6458" y="2790"/>
                    <a:pt x="6281" y="2292"/>
                  </a:cubicBezTo>
                  <a:cubicBezTo>
                    <a:pt x="6270" y="2159"/>
                    <a:pt x="6226" y="2026"/>
                    <a:pt x="6148" y="1915"/>
                  </a:cubicBezTo>
                  <a:cubicBezTo>
                    <a:pt x="6082" y="1727"/>
                    <a:pt x="5971" y="1561"/>
                    <a:pt x="5816" y="1439"/>
                  </a:cubicBezTo>
                  <a:cubicBezTo>
                    <a:pt x="5805" y="1206"/>
                    <a:pt x="5628" y="1073"/>
                    <a:pt x="5472" y="929"/>
                  </a:cubicBezTo>
                  <a:cubicBezTo>
                    <a:pt x="5340" y="763"/>
                    <a:pt x="5162" y="619"/>
                    <a:pt x="4963" y="531"/>
                  </a:cubicBezTo>
                  <a:cubicBezTo>
                    <a:pt x="4819" y="353"/>
                    <a:pt x="4608" y="364"/>
                    <a:pt x="4431" y="276"/>
                  </a:cubicBezTo>
                  <a:cubicBezTo>
                    <a:pt x="4254" y="154"/>
                    <a:pt x="4055" y="87"/>
                    <a:pt x="3844" y="76"/>
                  </a:cubicBezTo>
                  <a:cubicBezTo>
                    <a:pt x="3648" y="26"/>
                    <a:pt x="3447" y="1"/>
                    <a:pt x="3246" y="1"/>
                  </a:cubicBezTo>
                  <a:close/>
                </a:path>
              </a:pathLst>
            </a:custGeom>
            <a:solidFill>
              <a:srgbClr val="679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3"/>
            <p:cNvSpPr/>
            <p:nvPr/>
          </p:nvSpPr>
          <p:spPr>
            <a:xfrm>
              <a:off x="-351112" y="4032131"/>
              <a:ext cx="1591913" cy="1580738"/>
            </a:xfrm>
            <a:custGeom>
              <a:avLst/>
              <a:gdLst/>
              <a:ahLst/>
              <a:cxnLst/>
              <a:rect l="l" t="t" r="r" b="b"/>
              <a:pathLst>
                <a:path w="42451" h="42153" extrusionOk="0">
                  <a:moveTo>
                    <a:pt x="20998" y="379"/>
                  </a:moveTo>
                  <a:cubicBezTo>
                    <a:pt x="21360" y="379"/>
                    <a:pt x="21724" y="496"/>
                    <a:pt x="22079" y="733"/>
                  </a:cubicBezTo>
                  <a:cubicBezTo>
                    <a:pt x="22433" y="976"/>
                    <a:pt x="22755" y="1275"/>
                    <a:pt x="23043" y="1608"/>
                  </a:cubicBezTo>
                  <a:cubicBezTo>
                    <a:pt x="23497" y="2151"/>
                    <a:pt x="23884" y="2760"/>
                    <a:pt x="24173" y="3402"/>
                  </a:cubicBezTo>
                  <a:cubicBezTo>
                    <a:pt x="24959" y="4998"/>
                    <a:pt x="25458" y="6681"/>
                    <a:pt x="25878" y="8387"/>
                  </a:cubicBezTo>
                  <a:cubicBezTo>
                    <a:pt x="25890" y="8465"/>
                    <a:pt x="25890" y="8531"/>
                    <a:pt x="25890" y="8609"/>
                  </a:cubicBezTo>
                  <a:lnTo>
                    <a:pt x="21126" y="12198"/>
                  </a:lnTo>
                  <a:lnTo>
                    <a:pt x="16208" y="8609"/>
                  </a:lnTo>
                  <a:cubicBezTo>
                    <a:pt x="16329" y="8099"/>
                    <a:pt x="16451" y="7545"/>
                    <a:pt x="16606" y="6992"/>
                  </a:cubicBezTo>
                  <a:cubicBezTo>
                    <a:pt x="17016" y="5507"/>
                    <a:pt x="17493" y="4034"/>
                    <a:pt x="18268" y="2693"/>
                  </a:cubicBezTo>
                  <a:cubicBezTo>
                    <a:pt x="18534" y="2228"/>
                    <a:pt x="18844" y="1796"/>
                    <a:pt x="19188" y="1375"/>
                  </a:cubicBezTo>
                  <a:cubicBezTo>
                    <a:pt x="19387" y="1142"/>
                    <a:pt x="19608" y="943"/>
                    <a:pt x="19863" y="766"/>
                  </a:cubicBezTo>
                  <a:cubicBezTo>
                    <a:pt x="20233" y="510"/>
                    <a:pt x="20615" y="379"/>
                    <a:pt x="20998" y="379"/>
                  </a:cubicBezTo>
                  <a:close/>
                  <a:moveTo>
                    <a:pt x="21148" y="12763"/>
                  </a:moveTo>
                  <a:lnTo>
                    <a:pt x="23109" y="14458"/>
                  </a:lnTo>
                  <a:lnTo>
                    <a:pt x="23076" y="14535"/>
                  </a:lnTo>
                  <a:lnTo>
                    <a:pt x="19176" y="14535"/>
                  </a:lnTo>
                  <a:cubicBezTo>
                    <a:pt x="19309" y="14281"/>
                    <a:pt x="20594" y="13106"/>
                    <a:pt x="21148" y="12763"/>
                  </a:cubicBezTo>
                  <a:close/>
                  <a:moveTo>
                    <a:pt x="26011" y="9041"/>
                  </a:moveTo>
                  <a:cubicBezTo>
                    <a:pt x="26432" y="10913"/>
                    <a:pt x="26720" y="12807"/>
                    <a:pt x="26909" y="14724"/>
                  </a:cubicBezTo>
                  <a:lnTo>
                    <a:pt x="26576" y="14724"/>
                  </a:lnTo>
                  <a:cubicBezTo>
                    <a:pt x="25746" y="14668"/>
                    <a:pt x="24915" y="14624"/>
                    <a:pt x="24084" y="14580"/>
                  </a:cubicBezTo>
                  <a:cubicBezTo>
                    <a:pt x="23907" y="14580"/>
                    <a:pt x="23740" y="14524"/>
                    <a:pt x="23608" y="14414"/>
                  </a:cubicBezTo>
                  <a:cubicBezTo>
                    <a:pt x="22954" y="13826"/>
                    <a:pt x="22289" y="13262"/>
                    <a:pt x="21625" y="12685"/>
                  </a:cubicBezTo>
                  <a:cubicBezTo>
                    <a:pt x="21569" y="12630"/>
                    <a:pt x="21525" y="12575"/>
                    <a:pt x="21470" y="12519"/>
                  </a:cubicBezTo>
                  <a:cubicBezTo>
                    <a:pt x="21680" y="12132"/>
                    <a:pt x="25192" y="9429"/>
                    <a:pt x="26011" y="9041"/>
                  </a:cubicBezTo>
                  <a:close/>
                  <a:moveTo>
                    <a:pt x="16174" y="9096"/>
                  </a:moveTo>
                  <a:cubicBezTo>
                    <a:pt x="17792" y="10138"/>
                    <a:pt x="19343" y="11279"/>
                    <a:pt x="20827" y="12508"/>
                  </a:cubicBezTo>
                  <a:lnTo>
                    <a:pt x="19963" y="13273"/>
                  </a:lnTo>
                  <a:cubicBezTo>
                    <a:pt x="19542" y="13660"/>
                    <a:pt x="19132" y="14048"/>
                    <a:pt x="18700" y="14414"/>
                  </a:cubicBezTo>
                  <a:cubicBezTo>
                    <a:pt x="18589" y="14513"/>
                    <a:pt x="18445" y="14580"/>
                    <a:pt x="18301" y="14602"/>
                  </a:cubicBezTo>
                  <a:cubicBezTo>
                    <a:pt x="17360" y="14679"/>
                    <a:pt x="16418" y="14735"/>
                    <a:pt x="15476" y="14801"/>
                  </a:cubicBezTo>
                  <a:cubicBezTo>
                    <a:pt x="15432" y="14801"/>
                    <a:pt x="15399" y="14790"/>
                    <a:pt x="15355" y="14779"/>
                  </a:cubicBezTo>
                  <a:cubicBezTo>
                    <a:pt x="15266" y="14181"/>
                    <a:pt x="15897" y="9706"/>
                    <a:pt x="16174" y="9096"/>
                  </a:cubicBezTo>
                  <a:close/>
                  <a:moveTo>
                    <a:pt x="33934" y="5654"/>
                  </a:moveTo>
                  <a:cubicBezTo>
                    <a:pt x="34132" y="5654"/>
                    <a:pt x="34329" y="5669"/>
                    <a:pt x="34530" y="5695"/>
                  </a:cubicBezTo>
                  <a:cubicBezTo>
                    <a:pt x="35483" y="5817"/>
                    <a:pt x="36103" y="6438"/>
                    <a:pt x="36280" y="7390"/>
                  </a:cubicBezTo>
                  <a:cubicBezTo>
                    <a:pt x="36369" y="8055"/>
                    <a:pt x="36336" y="8731"/>
                    <a:pt x="36181" y="9373"/>
                  </a:cubicBezTo>
                  <a:cubicBezTo>
                    <a:pt x="35970" y="10304"/>
                    <a:pt x="35660" y="11212"/>
                    <a:pt x="35261" y="12076"/>
                  </a:cubicBezTo>
                  <a:cubicBezTo>
                    <a:pt x="34741" y="13217"/>
                    <a:pt x="34154" y="14314"/>
                    <a:pt x="33489" y="15377"/>
                  </a:cubicBezTo>
                  <a:cubicBezTo>
                    <a:pt x="33445" y="15444"/>
                    <a:pt x="33389" y="15510"/>
                    <a:pt x="33356" y="15566"/>
                  </a:cubicBezTo>
                  <a:lnTo>
                    <a:pt x="27274" y="14702"/>
                  </a:lnTo>
                  <a:cubicBezTo>
                    <a:pt x="27064" y="12730"/>
                    <a:pt x="26754" y="10758"/>
                    <a:pt x="26333" y="8808"/>
                  </a:cubicBezTo>
                  <a:cubicBezTo>
                    <a:pt x="26421" y="8742"/>
                    <a:pt x="26466" y="8698"/>
                    <a:pt x="26532" y="8653"/>
                  </a:cubicBezTo>
                  <a:cubicBezTo>
                    <a:pt x="27884" y="7767"/>
                    <a:pt x="29324" y="7003"/>
                    <a:pt x="30819" y="6382"/>
                  </a:cubicBezTo>
                  <a:cubicBezTo>
                    <a:pt x="31705" y="6028"/>
                    <a:pt x="32592" y="5740"/>
                    <a:pt x="33544" y="5673"/>
                  </a:cubicBezTo>
                  <a:cubicBezTo>
                    <a:pt x="33675" y="5660"/>
                    <a:pt x="33805" y="5654"/>
                    <a:pt x="33934" y="5654"/>
                  </a:cubicBezTo>
                  <a:close/>
                  <a:moveTo>
                    <a:pt x="8237" y="5849"/>
                  </a:moveTo>
                  <a:cubicBezTo>
                    <a:pt x="8631" y="5849"/>
                    <a:pt x="9024" y="5905"/>
                    <a:pt x="9417" y="5983"/>
                  </a:cubicBezTo>
                  <a:cubicBezTo>
                    <a:pt x="10613" y="6227"/>
                    <a:pt x="11777" y="6648"/>
                    <a:pt x="12862" y="7224"/>
                  </a:cubicBezTo>
                  <a:cubicBezTo>
                    <a:pt x="13748" y="7678"/>
                    <a:pt x="14612" y="8177"/>
                    <a:pt x="15488" y="8664"/>
                  </a:cubicBezTo>
                  <a:cubicBezTo>
                    <a:pt x="15576" y="8720"/>
                    <a:pt x="15665" y="8786"/>
                    <a:pt x="15776" y="8853"/>
                  </a:cubicBezTo>
                  <a:cubicBezTo>
                    <a:pt x="15377" y="10824"/>
                    <a:pt x="15100" y="12807"/>
                    <a:pt x="14923" y="14801"/>
                  </a:cubicBezTo>
                  <a:lnTo>
                    <a:pt x="8907" y="15743"/>
                  </a:lnTo>
                  <a:cubicBezTo>
                    <a:pt x="8874" y="15699"/>
                    <a:pt x="8830" y="15654"/>
                    <a:pt x="8797" y="15599"/>
                  </a:cubicBezTo>
                  <a:cubicBezTo>
                    <a:pt x="7866" y="14148"/>
                    <a:pt x="7035" y="12652"/>
                    <a:pt x="6426" y="11035"/>
                  </a:cubicBezTo>
                  <a:cubicBezTo>
                    <a:pt x="6149" y="10348"/>
                    <a:pt x="5961" y="9617"/>
                    <a:pt x="5872" y="8875"/>
                  </a:cubicBezTo>
                  <a:cubicBezTo>
                    <a:pt x="5828" y="8432"/>
                    <a:pt x="5828" y="7989"/>
                    <a:pt x="5894" y="7545"/>
                  </a:cubicBezTo>
                  <a:cubicBezTo>
                    <a:pt x="6038" y="6670"/>
                    <a:pt x="6570" y="6139"/>
                    <a:pt x="7423" y="5939"/>
                  </a:cubicBezTo>
                  <a:cubicBezTo>
                    <a:pt x="7694" y="5876"/>
                    <a:pt x="7966" y="5849"/>
                    <a:pt x="8237" y="5849"/>
                  </a:cubicBezTo>
                  <a:close/>
                  <a:moveTo>
                    <a:pt x="24372" y="14979"/>
                  </a:moveTo>
                  <a:cubicBezTo>
                    <a:pt x="25225" y="14990"/>
                    <a:pt x="26067" y="15056"/>
                    <a:pt x="26953" y="15134"/>
                  </a:cubicBezTo>
                  <a:cubicBezTo>
                    <a:pt x="27042" y="16020"/>
                    <a:pt x="27119" y="16873"/>
                    <a:pt x="27141" y="17726"/>
                  </a:cubicBezTo>
                  <a:lnTo>
                    <a:pt x="27075" y="17748"/>
                  </a:lnTo>
                  <a:lnTo>
                    <a:pt x="24350" y="15056"/>
                  </a:lnTo>
                  <a:cubicBezTo>
                    <a:pt x="24350" y="15034"/>
                    <a:pt x="24361" y="15012"/>
                    <a:pt x="24372" y="14990"/>
                  </a:cubicBezTo>
                  <a:lnTo>
                    <a:pt x="24372" y="14979"/>
                  </a:lnTo>
                  <a:close/>
                  <a:moveTo>
                    <a:pt x="17914" y="15034"/>
                  </a:moveTo>
                  <a:cubicBezTo>
                    <a:pt x="17936" y="15067"/>
                    <a:pt x="17947" y="15078"/>
                    <a:pt x="17947" y="15078"/>
                  </a:cubicBezTo>
                  <a:cubicBezTo>
                    <a:pt x="17947" y="15089"/>
                    <a:pt x="17947" y="15100"/>
                    <a:pt x="17947" y="15112"/>
                  </a:cubicBezTo>
                  <a:cubicBezTo>
                    <a:pt x="17925" y="15145"/>
                    <a:pt x="17914" y="15167"/>
                    <a:pt x="17891" y="15200"/>
                  </a:cubicBezTo>
                  <a:cubicBezTo>
                    <a:pt x="16994" y="16108"/>
                    <a:pt x="16086" y="17006"/>
                    <a:pt x="15188" y="17914"/>
                  </a:cubicBezTo>
                  <a:lnTo>
                    <a:pt x="15111" y="17903"/>
                  </a:lnTo>
                  <a:lnTo>
                    <a:pt x="15111" y="17892"/>
                  </a:lnTo>
                  <a:cubicBezTo>
                    <a:pt x="15155" y="17017"/>
                    <a:pt x="15211" y="16142"/>
                    <a:pt x="15266" y="15233"/>
                  </a:cubicBezTo>
                  <a:cubicBezTo>
                    <a:pt x="16174" y="15134"/>
                    <a:pt x="17050" y="15078"/>
                    <a:pt x="17914" y="15034"/>
                  </a:cubicBezTo>
                  <a:close/>
                  <a:moveTo>
                    <a:pt x="27341" y="15167"/>
                  </a:moveTo>
                  <a:cubicBezTo>
                    <a:pt x="29246" y="15322"/>
                    <a:pt x="31151" y="15588"/>
                    <a:pt x="33024" y="15964"/>
                  </a:cubicBezTo>
                  <a:cubicBezTo>
                    <a:pt x="32957" y="16397"/>
                    <a:pt x="30343" y="20019"/>
                    <a:pt x="29689" y="20606"/>
                  </a:cubicBezTo>
                  <a:cubicBezTo>
                    <a:pt x="29634" y="20562"/>
                    <a:pt x="29578" y="20517"/>
                    <a:pt x="29523" y="20462"/>
                  </a:cubicBezTo>
                  <a:cubicBezTo>
                    <a:pt x="28925" y="19797"/>
                    <a:pt x="28327" y="19122"/>
                    <a:pt x="27728" y="18457"/>
                  </a:cubicBezTo>
                  <a:cubicBezTo>
                    <a:pt x="27596" y="18324"/>
                    <a:pt x="27518" y="18147"/>
                    <a:pt x="27518" y="17970"/>
                  </a:cubicBezTo>
                  <a:cubicBezTo>
                    <a:pt x="27463" y="17161"/>
                    <a:pt x="27396" y="16352"/>
                    <a:pt x="27341" y="15544"/>
                  </a:cubicBezTo>
                  <a:lnTo>
                    <a:pt x="27341" y="15167"/>
                  </a:lnTo>
                  <a:close/>
                  <a:moveTo>
                    <a:pt x="14845" y="15267"/>
                  </a:moveTo>
                  <a:cubicBezTo>
                    <a:pt x="14845" y="15388"/>
                    <a:pt x="14856" y="15477"/>
                    <a:pt x="14856" y="15577"/>
                  </a:cubicBezTo>
                  <a:cubicBezTo>
                    <a:pt x="14812" y="16452"/>
                    <a:pt x="14756" y="17316"/>
                    <a:pt x="14712" y="18191"/>
                  </a:cubicBezTo>
                  <a:cubicBezTo>
                    <a:pt x="14712" y="18368"/>
                    <a:pt x="14646" y="18535"/>
                    <a:pt x="14524" y="18667"/>
                  </a:cubicBezTo>
                  <a:cubicBezTo>
                    <a:pt x="13992" y="19277"/>
                    <a:pt x="13471" y="19897"/>
                    <a:pt x="12940" y="20506"/>
                  </a:cubicBezTo>
                  <a:cubicBezTo>
                    <a:pt x="12864" y="20593"/>
                    <a:pt x="12777" y="20669"/>
                    <a:pt x="12701" y="20745"/>
                  </a:cubicBezTo>
                  <a:lnTo>
                    <a:pt x="12701" y="20745"/>
                  </a:lnTo>
                  <a:cubicBezTo>
                    <a:pt x="12185" y="20375"/>
                    <a:pt x="9416" y="16726"/>
                    <a:pt x="9206" y="16142"/>
                  </a:cubicBezTo>
                  <a:cubicBezTo>
                    <a:pt x="11068" y="15743"/>
                    <a:pt x="12951" y="15455"/>
                    <a:pt x="14845" y="15267"/>
                  </a:cubicBezTo>
                  <a:close/>
                  <a:moveTo>
                    <a:pt x="14590" y="19122"/>
                  </a:moveTo>
                  <a:lnTo>
                    <a:pt x="14679" y="19144"/>
                  </a:lnTo>
                  <a:lnTo>
                    <a:pt x="14668" y="22988"/>
                  </a:lnTo>
                  <a:cubicBezTo>
                    <a:pt x="14413" y="22866"/>
                    <a:pt x="13261" y="21592"/>
                    <a:pt x="12929" y="21060"/>
                  </a:cubicBezTo>
                  <a:cubicBezTo>
                    <a:pt x="13449" y="20396"/>
                    <a:pt x="14014" y="19753"/>
                    <a:pt x="14590" y="19122"/>
                  </a:cubicBezTo>
                  <a:close/>
                  <a:moveTo>
                    <a:pt x="27596" y="18955"/>
                  </a:moveTo>
                  <a:cubicBezTo>
                    <a:pt x="27895" y="19144"/>
                    <a:pt x="29191" y="20584"/>
                    <a:pt x="29412" y="20994"/>
                  </a:cubicBezTo>
                  <a:lnTo>
                    <a:pt x="27684" y="22999"/>
                  </a:lnTo>
                  <a:lnTo>
                    <a:pt x="27596" y="22966"/>
                  </a:lnTo>
                  <a:lnTo>
                    <a:pt x="27596" y="18955"/>
                  </a:lnTo>
                  <a:close/>
                  <a:moveTo>
                    <a:pt x="33594" y="16078"/>
                  </a:moveTo>
                  <a:cubicBezTo>
                    <a:pt x="33608" y="16078"/>
                    <a:pt x="33622" y="16081"/>
                    <a:pt x="33633" y="16086"/>
                  </a:cubicBezTo>
                  <a:cubicBezTo>
                    <a:pt x="35472" y="16485"/>
                    <a:pt x="37277" y="16984"/>
                    <a:pt x="38961" y="17814"/>
                  </a:cubicBezTo>
                  <a:cubicBezTo>
                    <a:pt x="39504" y="18091"/>
                    <a:pt x="40025" y="18413"/>
                    <a:pt x="40523" y="18778"/>
                  </a:cubicBezTo>
                  <a:cubicBezTo>
                    <a:pt x="40878" y="19033"/>
                    <a:pt x="41177" y="19354"/>
                    <a:pt x="41443" y="19698"/>
                  </a:cubicBezTo>
                  <a:cubicBezTo>
                    <a:pt x="41985" y="20429"/>
                    <a:pt x="41974" y="21204"/>
                    <a:pt x="41487" y="21969"/>
                  </a:cubicBezTo>
                  <a:cubicBezTo>
                    <a:pt x="41243" y="22345"/>
                    <a:pt x="40933" y="22678"/>
                    <a:pt x="40579" y="22943"/>
                  </a:cubicBezTo>
                  <a:cubicBezTo>
                    <a:pt x="39825" y="23519"/>
                    <a:pt x="39006" y="23996"/>
                    <a:pt x="38130" y="24350"/>
                  </a:cubicBezTo>
                  <a:cubicBezTo>
                    <a:pt x="36757" y="24937"/>
                    <a:pt x="35317" y="25392"/>
                    <a:pt x="33854" y="25724"/>
                  </a:cubicBezTo>
                  <a:cubicBezTo>
                    <a:pt x="33788" y="25735"/>
                    <a:pt x="33710" y="25746"/>
                    <a:pt x="33633" y="25757"/>
                  </a:cubicBezTo>
                  <a:lnTo>
                    <a:pt x="33622" y="25757"/>
                  </a:lnTo>
                  <a:cubicBezTo>
                    <a:pt x="32392" y="24118"/>
                    <a:pt x="31196" y="22534"/>
                    <a:pt x="30010" y="20938"/>
                  </a:cubicBezTo>
                  <a:lnTo>
                    <a:pt x="33555" y="16086"/>
                  </a:lnTo>
                  <a:cubicBezTo>
                    <a:pt x="33566" y="16081"/>
                    <a:pt x="33580" y="16078"/>
                    <a:pt x="33594" y="16078"/>
                  </a:cubicBezTo>
                  <a:close/>
                  <a:moveTo>
                    <a:pt x="8752" y="16264"/>
                  </a:moveTo>
                  <a:lnTo>
                    <a:pt x="12386" y="21082"/>
                  </a:lnTo>
                  <a:lnTo>
                    <a:pt x="8819" y="25990"/>
                  </a:lnTo>
                  <a:cubicBezTo>
                    <a:pt x="8498" y="25912"/>
                    <a:pt x="8132" y="25835"/>
                    <a:pt x="7777" y="25746"/>
                  </a:cubicBezTo>
                  <a:cubicBezTo>
                    <a:pt x="6371" y="25425"/>
                    <a:pt x="4997" y="24960"/>
                    <a:pt x="3679" y="24372"/>
                  </a:cubicBezTo>
                  <a:cubicBezTo>
                    <a:pt x="2970" y="24073"/>
                    <a:pt x="2305" y="23675"/>
                    <a:pt x="1707" y="23198"/>
                  </a:cubicBezTo>
                  <a:cubicBezTo>
                    <a:pt x="1386" y="22932"/>
                    <a:pt x="1098" y="22633"/>
                    <a:pt x="854" y="22301"/>
                  </a:cubicBezTo>
                  <a:cubicBezTo>
                    <a:pt x="378" y="21625"/>
                    <a:pt x="355" y="20894"/>
                    <a:pt x="765" y="20174"/>
                  </a:cubicBezTo>
                  <a:cubicBezTo>
                    <a:pt x="987" y="19797"/>
                    <a:pt x="1264" y="19476"/>
                    <a:pt x="1596" y="19199"/>
                  </a:cubicBezTo>
                  <a:cubicBezTo>
                    <a:pt x="2261" y="18645"/>
                    <a:pt x="3003" y="18191"/>
                    <a:pt x="3801" y="17848"/>
                  </a:cubicBezTo>
                  <a:cubicBezTo>
                    <a:pt x="5329" y="17139"/>
                    <a:pt x="6924" y="16673"/>
                    <a:pt x="8553" y="16286"/>
                  </a:cubicBezTo>
                  <a:cubicBezTo>
                    <a:pt x="8619" y="16264"/>
                    <a:pt x="8686" y="16264"/>
                    <a:pt x="8752" y="16264"/>
                  </a:cubicBezTo>
                  <a:close/>
                  <a:moveTo>
                    <a:pt x="29667" y="21304"/>
                  </a:moveTo>
                  <a:cubicBezTo>
                    <a:pt x="30154" y="21647"/>
                    <a:pt x="32913" y="25303"/>
                    <a:pt x="33134" y="25890"/>
                  </a:cubicBezTo>
                  <a:cubicBezTo>
                    <a:pt x="31262" y="26300"/>
                    <a:pt x="29368" y="26588"/>
                    <a:pt x="27463" y="26776"/>
                  </a:cubicBezTo>
                  <a:cubicBezTo>
                    <a:pt x="27440" y="26732"/>
                    <a:pt x="27429" y="26677"/>
                    <a:pt x="27418" y="26632"/>
                  </a:cubicBezTo>
                  <a:cubicBezTo>
                    <a:pt x="27474" y="25713"/>
                    <a:pt x="27518" y="24805"/>
                    <a:pt x="27584" y="23885"/>
                  </a:cubicBezTo>
                  <a:cubicBezTo>
                    <a:pt x="27596" y="23741"/>
                    <a:pt x="27651" y="23608"/>
                    <a:pt x="27740" y="23508"/>
                  </a:cubicBezTo>
                  <a:cubicBezTo>
                    <a:pt x="28327" y="22811"/>
                    <a:pt x="28936" y="22124"/>
                    <a:pt x="29534" y="21426"/>
                  </a:cubicBezTo>
                  <a:cubicBezTo>
                    <a:pt x="29578" y="21381"/>
                    <a:pt x="29623" y="21337"/>
                    <a:pt x="29667" y="21304"/>
                  </a:cubicBezTo>
                  <a:close/>
                  <a:moveTo>
                    <a:pt x="12696" y="21381"/>
                  </a:moveTo>
                  <a:lnTo>
                    <a:pt x="13427" y="22190"/>
                  </a:lnTo>
                  <a:cubicBezTo>
                    <a:pt x="13804" y="22611"/>
                    <a:pt x="14191" y="23032"/>
                    <a:pt x="14568" y="23464"/>
                  </a:cubicBezTo>
                  <a:cubicBezTo>
                    <a:pt x="14657" y="23564"/>
                    <a:pt x="14723" y="23697"/>
                    <a:pt x="14745" y="23841"/>
                  </a:cubicBezTo>
                  <a:cubicBezTo>
                    <a:pt x="14823" y="24793"/>
                    <a:pt x="14878" y="25757"/>
                    <a:pt x="14945" y="26721"/>
                  </a:cubicBezTo>
                  <a:cubicBezTo>
                    <a:pt x="14934" y="26743"/>
                    <a:pt x="14934" y="26776"/>
                    <a:pt x="14923" y="26810"/>
                  </a:cubicBezTo>
                  <a:cubicBezTo>
                    <a:pt x="14882" y="26820"/>
                    <a:pt x="14811" y="26825"/>
                    <a:pt x="14714" y="26825"/>
                  </a:cubicBezTo>
                  <a:cubicBezTo>
                    <a:pt x="13691" y="26825"/>
                    <a:pt x="9802" y="26278"/>
                    <a:pt x="9306" y="26045"/>
                  </a:cubicBezTo>
                  <a:cubicBezTo>
                    <a:pt x="9450" y="25569"/>
                    <a:pt x="12031" y="22002"/>
                    <a:pt x="12696" y="21381"/>
                  </a:cubicBezTo>
                  <a:close/>
                  <a:moveTo>
                    <a:pt x="27119" y="24206"/>
                  </a:moveTo>
                  <a:lnTo>
                    <a:pt x="27197" y="24228"/>
                  </a:lnTo>
                  <a:lnTo>
                    <a:pt x="27197" y="24228"/>
                  </a:lnTo>
                  <a:cubicBezTo>
                    <a:pt x="27196" y="25078"/>
                    <a:pt x="27130" y="25927"/>
                    <a:pt x="27053" y="26821"/>
                  </a:cubicBezTo>
                  <a:cubicBezTo>
                    <a:pt x="26167" y="26898"/>
                    <a:pt x="25302" y="26998"/>
                    <a:pt x="24438" y="27009"/>
                  </a:cubicBezTo>
                  <a:cubicBezTo>
                    <a:pt x="24427" y="26987"/>
                    <a:pt x="24427" y="26965"/>
                    <a:pt x="24416" y="26943"/>
                  </a:cubicBezTo>
                  <a:cubicBezTo>
                    <a:pt x="25314" y="26023"/>
                    <a:pt x="26211" y="25115"/>
                    <a:pt x="27119" y="24206"/>
                  </a:cubicBezTo>
                  <a:close/>
                  <a:moveTo>
                    <a:pt x="15233" y="24184"/>
                  </a:moveTo>
                  <a:lnTo>
                    <a:pt x="18069" y="26987"/>
                  </a:lnTo>
                  <a:cubicBezTo>
                    <a:pt x="18069" y="27009"/>
                    <a:pt x="18058" y="27031"/>
                    <a:pt x="18058" y="27064"/>
                  </a:cubicBezTo>
                  <a:cubicBezTo>
                    <a:pt x="17160" y="27064"/>
                    <a:pt x="16274" y="26976"/>
                    <a:pt x="15366" y="26909"/>
                  </a:cubicBezTo>
                  <a:cubicBezTo>
                    <a:pt x="15266" y="25990"/>
                    <a:pt x="15200" y="25104"/>
                    <a:pt x="15166" y="24217"/>
                  </a:cubicBezTo>
                  <a:lnTo>
                    <a:pt x="15233" y="24184"/>
                  </a:lnTo>
                  <a:close/>
                  <a:moveTo>
                    <a:pt x="23419" y="14934"/>
                  </a:moveTo>
                  <a:cubicBezTo>
                    <a:pt x="23585" y="14934"/>
                    <a:pt x="23729" y="15001"/>
                    <a:pt x="23840" y="15112"/>
                  </a:cubicBezTo>
                  <a:lnTo>
                    <a:pt x="27019" y="18235"/>
                  </a:lnTo>
                  <a:cubicBezTo>
                    <a:pt x="27141" y="18346"/>
                    <a:pt x="27208" y="18512"/>
                    <a:pt x="27208" y="18679"/>
                  </a:cubicBezTo>
                  <a:cubicBezTo>
                    <a:pt x="27230" y="19432"/>
                    <a:pt x="27252" y="20185"/>
                    <a:pt x="27285" y="20938"/>
                  </a:cubicBezTo>
                  <a:lnTo>
                    <a:pt x="27252" y="20938"/>
                  </a:lnTo>
                  <a:cubicBezTo>
                    <a:pt x="27252" y="21658"/>
                    <a:pt x="27252" y="22367"/>
                    <a:pt x="27263" y="23076"/>
                  </a:cubicBezTo>
                  <a:cubicBezTo>
                    <a:pt x="27274" y="23331"/>
                    <a:pt x="27163" y="23597"/>
                    <a:pt x="26975" y="23774"/>
                  </a:cubicBezTo>
                  <a:cubicBezTo>
                    <a:pt x="25978" y="24793"/>
                    <a:pt x="24970" y="25802"/>
                    <a:pt x="23984" y="26821"/>
                  </a:cubicBezTo>
                  <a:cubicBezTo>
                    <a:pt x="23840" y="26976"/>
                    <a:pt x="23641" y="27064"/>
                    <a:pt x="23430" y="27064"/>
                  </a:cubicBezTo>
                  <a:cubicBezTo>
                    <a:pt x="21990" y="27064"/>
                    <a:pt x="20561" y="27087"/>
                    <a:pt x="19121" y="27109"/>
                  </a:cubicBezTo>
                  <a:cubicBezTo>
                    <a:pt x="19108" y="27109"/>
                    <a:pt x="19095" y="27110"/>
                    <a:pt x="19083" y="27110"/>
                  </a:cubicBezTo>
                  <a:cubicBezTo>
                    <a:pt x="18841" y="27110"/>
                    <a:pt x="18602" y="27011"/>
                    <a:pt x="18423" y="26832"/>
                  </a:cubicBezTo>
                  <a:cubicBezTo>
                    <a:pt x="17404" y="25813"/>
                    <a:pt x="16385" y="24816"/>
                    <a:pt x="15355" y="23819"/>
                  </a:cubicBezTo>
                  <a:cubicBezTo>
                    <a:pt x="15188" y="23664"/>
                    <a:pt x="15100" y="23453"/>
                    <a:pt x="15111" y="23231"/>
                  </a:cubicBezTo>
                  <a:cubicBezTo>
                    <a:pt x="15100" y="21769"/>
                    <a:pt x="15089" y="20296"/>
                    <a:pt x="15078" y="18834"/>
                  </a:cubicBezTo>
                  <a:cubicBezTo>
                    <a:pt x="15078" y="18645"/>
                    <a:pt x="15144" y="18468"/>
                    <a:pt x="15288" y="18335"/>
                  </a:cubicBezTo>
                  <a:cubicBezTo>
                    <a:pt x="16318" y="17294"/>
                    <a:pt x="17338" y="16241"/>
                    <a:pt x="18357" y="15189"/>
                  </a:cubicBezTo>
                  <a:cubicBezTo>
                    <a:pt x="18482" y="15064"/>
                    <a:pt x="18647" y="14978"/>
                    <a:pt x="18823" y="14978"/>
                  </a:cubicBezTo>
                  <a:cubicBezTo>
                    <a:pt x="18834" y="14978"/>
                    <a:pt x="18845" y="14978"/>
                    <a:pt x="18855" y="14979"/>
                  </a:cubicBezTo>
                  <a:lnTo>
                    <a:pt x="23419" y="14934"/>
                  </a:lnTo>
                  <a:close/>
                  <a:moveTo>
                    <a:pt x="23176" y="27463"/>
                  </a:moveTo>
                  <a:cubicBezTo>
                    <a:pt x="23087" y="27696"/>
                    <a:pt x="21758" y="28914"/>
                    <a:pt x="21215" y="29247"/>
                  </a:cubicBezTo>
                  <a:cubicBezTo>
                    <a:pt x="20528" y="28715"/>
                    <a:pt x="19863" y="28139"/>
                    <a:pt x="19221" y="27541"/>
                  </a:cubicBezTo>
                  <a:cubicBezTo>
                    <a:pt x="19232" y="27519"/>
                    <a:pt x="19243" y="27485"/>
                    <a:pt x="19254" y="27463"/>
                  </a:cubicBezTo>
                  <a:close/>
                  <a:moveTo>
                    <a:pt x="27019" y="27197"/>
                  </a:moveTo>
                  <a:cubicBezTo>
                    <a:pt x="26875" y="29125"/>
                    <a:pt x="26610" y="31052"/>
                    <a:pt x="26222" y="32947"/>
                  </a:cubicBezTo>
                  <a:cubicBezTo>
                    <a:pt x="24605" y="31905"/>
                    <a:pt x="23043" y="30775"/>
                    <a:pt x="21558" y="29546"/>
                  </a:cubicBezTo>
                  <a:lnTo>
                    <a:pt x="21558" y="29535"/>
                  </a:lnTo>
                  <a:cubicBezTo>
                    <a:pt x="21636" y="29446"/>
                    <a:pt x="21680" y="29391"/>
                    <a:pt x="21735" y="29346"/>
                  </a:cubicBezTo>
                  <a:cubicBezTo>
                    <a:pt x="22389" y="28759"/>
                    <a:pt x="23043" y="28172"/>
                    <a:pt x="23696" y="27585"/>
                  </a:cubicBezTo>
                  <a:cubicBezTo>
                    <a:pt x="23829" y="27463"/>
                    <a:pt x="24006" y="27386"/>
                    <a:pt x="24195" y="27375"/>
                  </a:cubicBezTo>
                  <a:cubicBezTo>
                    <a:pt x="25014" y="27330"/>
                    <a:pt x="25834" y="27264"/>
                    <a:pt x="26643" y="27197"/>
                  </a:cubicBezTo>
                  <a:close/>
                  <a:moveTo>
                    <a:pt x="15388" y="27275"/>
                  </a:moveTo>
                  <a:cubicBezTo>
                    <a:pt x="15632" y="27286"/>
                    <a:pt x="15820" y="27297"/>
                    <a:pt x="16019" y="27308"/>
                  </a:cubicBezTo>
                  <a:cubicBezTo>
                    <a:pt x="16784" y="27352"/>
                    <a:pt x="17548" y="27397"/>
                    <a:pt x="18312" y="27430"/>
                  </a:cubicBezTo>
                  <a:cubicBezTo>
                    <a:pt x="18467" y="27430"/>
                    <a:pt x="18634" y="27485"/>
                    <a:pt x="18756" y="27596"/>
                  </a:cubicBezTo>
                  <a:cubicBezTo>
                    <a:pt x="19398" y="28150"/>
                    <a:pt x="20052" y="28715"/>
                    <a:pt x="20694" y="29269"/>
                  </a:cubicBezTo>
                  <a:cubicBezTo>
                    <a:pt x="20772" y="29324"/>
                    <a:pt x="20849" y="29369"/>
                    <a:pt x="20927" y="29413"/>
                  </a:cubicBezTo>
                  <a:cubicBezTo>
                    <a:pt x="20650" y="29889"/>
                    <a:pt x="16928" y="32725"/>
                    <a:pt x="16274" y="32980"/>
                  </a:cubicBezTo>
                  <a:lnTo>
                    <a:pt x="16274" y="32969"/>
                  </a:lnTo>
                  <a:cubicBezTo>
                    <a:pt x="15875" y="31086"/>
                    <a:pt x="15576" y="29191"/>
                    <a:pt x="15388" y="27275"/>
                  </a:cubicBezTo>
                  <a:close/>
                  <a:moveTo>
                    <a:pt x="33400" y="26256"/>
                  </a:moveTo>
                  <a:cubicBezTo>
                    <a:pt x="33445" y="26300"/>
                    <a:pt x="33489" y="26344"/>
                    <a:pt x="33522" y="26389"/>
                  </a:cubicBezTo>
                  <a:cubicBezTo>
                    <a:pt x="34442" y="27829"/>
                    <a:pt x="35272" y="29302"/>
                    <a:pt x="35871" y="30897"/>
                  </a:cubicBezTo>
                  <a:cubicBezTo>
                    <a:pt x="36192" y="31750"/>
                    <a:pt x="36458" y="32614"/>
                    <a:pt x="36491" y="33545"/>
                  </a:cubicBezTo>
                  <a:cubicBezTo>
                    <a:pt x="36502" y="33877"/>
                    <a:pt x="36469" y="34221"/>
                    <a:pt x="36413" y="34553"/>
                  </a:cubicBezTo>
                  <a:cubicBezTo>
                    <a:pt x="36247" y="35317"/>
                    <a:pt x="35771" y="35794"/>
                    <a:pt x="35018" y="36004"/>
                  </a:cubicBezTo>
                  <a:cubicBezTo>
                    <a:pt x="34697" y="36097"/>
                    <a:pt x="34376" y="36133"/>
                    <a:pt x="34057" y="36133"/>
                  </a:cubicBezTo>
                  <a:cubicBezTo>
                    <a:pt x="33725" y="36133"/>
                    <a:pt x="33395" y="36094"/>
                    <a:pt x="33068" y="36037"/>
                  </a:cubicBezTo>
                  <a:cubicBezTo>
                    <a:pt x="32126" y="35860"/>
                    <a:pt x="31218" y="35572"/>
                    <a:pt x="30343" y="35184"/>
                  </a:cubicBezTo>
                  <a:cubicBezTo>
                    <a:pt x="29102" y="34642"/>
                    <a:pt x="27917" y="34010"/>
                    <a:pt x="26776" y="33301"/>
                  </a:cubicBezTo>
                  <a:cubicBezTo>
                    <a:pt x="26698" y="33257"/>
                    <a:pt x="26632" y="33201"/>
                    <a:pt x="26543" y="33124"/>
                  </a:cubicBezTo>
                  <a:lnTo>
                    <a:pt x="26543" y="33113"/>
                  </a:lnTo>
                  <a:cubicBezTo>
                    <a:pt x="26920" y="31174"/>
                    <a:pt x="27197" y="29225"/>
                    <a:pt x="27385" y="27253"/>
                  </a:cubicBezTo>
                  <a:cubicBezTo>
                    <a:pt x="27385" y="27231"/>
                    <a:pt x="27396" y="27208"/>
                    <a:pt x="27407" y="27197"/>
                  </a:cubicBezTo>
                  <a:lnTo>
                    <a:pt x="33400" y="26256"/>
                  </a:lnTo>
                  <a:close/>
                  <a:moveTo>
                    <a:pt x="9062" y="26389"/>
                  </a:moveTo>
                  <a:cubicBezTo>
                    <a:pt x="11001" y="26776"/>
                    <a:pt x="12962" y="27053"/>
                    <a:pt x="14934" y="27219"/>
                  </a:cubicBezTo>
                  <a:cubicBezTo>
                    <a:pt x="15255" y="29258"/>
                    <a:pt x="15565" y="31252"/>
                    <a:pt x="15875" y="33268"/>
                  </a:cubicBezTo>
                  <a:cubicBezTo>
                    <a:pt x="15853" y="33290"/>
                    <a:pt x="15831" y="33323"/>
                    <a:pt x="15798" y="33334"/>
                  </a:cubicBezTo>
                  <a:cubicBezTo>
                    <a:pt x="14258" y="34320"/>
                    <a:pt x="12663" y="35218"/>
                    <a:pt x="10935" y="35827"/>
                  </a:cubicBezTo>
                  <a:cubicBezTo>
                    <a:pt x="10303" y="36059"/>
                    <a:pt x="9650" y="36215"/>
                    <a:pt x="8996" y="36281"/>
                  </a:cubicBezTo>
                  <a:cubicBezTo>
                    <a:pt x="8834" y="36293"/>
                    <a:pt x="8674" y="36300"/>
                    <a:pt x="8514" y="36300"/>
                  </a:cubicBezTo>
                  <a:cubicBezTo>
                    <a:pt x="8248" y="36300"/>
                    <a:pt x="7985" y="36282"/>
                    <a:pt x="7722" y="36248"/>
                  </a:cubicBezTo>
                  <a:cubicBezTo>
                    <a:pt x="6891" y="36104"/>
                    <a:pt x="6382" y="35594"/>
                    <a:pt x="6171" y="34786"/>
                  </a:cubicBezTo>
                  <a:cubicBezTo>
                    <a:pt x="6038" y="34221"/>
                    <a:pt x="6027" y="33645"/>
                    <a:pt x="6127" y="33091"/>
                  </a:cubicBezTo>
                  <a:cubicBezTo>
                    <a:pt x="6293" y="32105"/>
                    <a:pt x="6581" y="31141"/>
                    <a:pt x="6991" y="30233"/>
                  </a:cubicBezTo>
                  <a:cubicBezTo>
                    <a:pt x="7523" y="28992"/>
                    <a:pt x="8165" y="27784"/>
                    <a:pt x="8885" y="26632"/>
                  </a:cubicBezTo>
                  <a:cubicBezTo>
                    <a:pt x="8930" y="26555"/>
                    <a:pt x="8996" y="26477"/>
                    <a:pt x="9062" y="26389"/>
                  </a:cubicBezTo>
                  <a:close/>
                  <a:moveTo>
                    <a:pt x="21270" y="29812"/>
                  </a:moveTo>
                  <a:lnTo>
                    <a:pt x="26111" y="33345"/>
                  </a:lnTo>
                  <a:cubicBezTo>
                    <a:pt x="26111" y="33390"/>
                    <a:pt x="26111" y="33445"/>
                    <a:pt x="26111" y="33489"/>
                  </a:cubicBezTo>
                  <a:cubicBezTo>
                    <a:pt x="25746" y="35184"/>
                    <a:pt x="25280" y="36846"/>
                    <a:pt x="24571" y="38430"/>
                  </a:cubicBezTo>
                  <a:cubicBezTo>
                    <a:pt x="24261" y="39172"/>
                    <a:pt x="23851" y="39859"/>
                    <a:pt x="23353" y="40491"/>
                  </a:cubicBezTo>
                  <a:cubicBezTo>
                    <a:pt x="23098" y="40801"/>
                    <a:pt x="22810" y="41089"/>
                    <a:pt x="22489" y="41332"/>
                  </a:cubicBezTo>
                  <a:cubicBezTo>
                    <a:pt x="22121" y="41614"/>
                    <a:pt x="21726" y="41750"/>
                    <a:pt x="21325" y="41750"/>
                  </a:cubicBezTo>
                  <a:cubicBezTo>
                    <a:pt x="20955" y="41750"/>
                    <a:pt x="20580" y="41634"/>
                    <a:pt x="20218" y="41410"/>
                  </a:cubicBezTo>
                  <a:cubicBezTo>
                    <a:pt x="19830" y="41144"/>
                    <a:pt x="19476" y="40823"/>
                    <a:pt x="19199" y="40446"/>
                  </a:cubicBezTo>
                  <a:cubicBezTo>
                    <a:pt x="18623" y="39682"/>
                    <a:pt x="18146" y="38851"/>
                    <a:pt x="17792" y="37965"/>
                  </a:cubicBezTo>
                  <a:cubicBezTo>
                    <a:pt x="17216" y="36580"/>
                    <a:pt x="16762" y="35151"/>
                    <a:pt x="16429" y="33689"/>
                  </a:cubicBezTo>
                  <a:cubicBezTo>
                    <a:pt x="16418" y="33611"/>
                    <a:pt x="16407" y="33545"/>
                    <a:pt x="16407" y="33467"/>
                  </a:cubicBezTo>
                  <a:lnTo>
                    <a:pt x="21270" y="29812"/>
                  </a:lnTo>
                  <a:close/>
                  <a:moveTo>
                    <a:pt x="20997" y="0"/>
                  </a:moveTo>
                  <a:cubicBezTo>
                    <a:pt x="20457" y="0"/>
                    <a:pt x="19920" y="216"/>
                    <a:pt x="19409" y="655"/>
                  </a:cubicBezTo>
                  <a:cubicBezTo>
                    <a:pt x="19032" y="998"/>
                    <a:pt x="18700" y="1375"/>
                    <a:pt x="18401" y="1785"/>
                  </a:cubicBezTo>
                  <a:cubicBezTo>
                    <a:pt x="17836" y="2549"/>
                    <a:pt x="17448" y="3425"/>
                    <a:pt x="17094" y="4311"/>
                  </a:cubicBezTo>
                  <a:cubicBezTo>
                    <a:pt x="16629" y="5518"/>
                    <a:pt x="16252" y="6748"/>
                    <a:pt x="15975" y="8011"/>
                  </a:cubicBezTo>
                  <a:cubicBezTo>
                    <a:pt x="15942" y="8144"/>
                    <a:pt x="15897" y="8277"/>
                    <a:pt x="15853" y="8432"/>
                  </a:cubicBezTo>
                  <a:cubicBezTo>
                    <a:pt x="15676" y="8332"/>
                    <a:pt x="15554" y="8265"/>
                    <a:pt x="15432" y="8199"/>
                  </a:cubicBezTo>
                  <a:cubicBezTo>
                    <a:pt x="14369" y="7545"/>
                    <a:pt x="13250" y="6969"/>
                    <a:pt x="12109" y="6471"/>
                  </a:cubicBezTo>
                  <a:cubicBezTo>
                    <a:pt x="11112" y="6050"/>
                    <a:pt x="10104" y="5695"/>
                    <a:pt x="9040" y="5551"/>
                  </a:cubicBezTo>
                  <a:cubicBezTo>
                    <a:pt x="8752" y="5512"/>
                    <a:pt x="8467" y="5486"/>
                    <a:pt x="8183" y="5486"/>
                  </a:cubicBezTo>
                  <a:cubicBezTo>
                    <a:pt x="7823" y="5486"/>
                    <a:pt x="7466" y="5528"/>
                    <a:pt x="7113" y="5640"/>
                  </a:cubicBezTo>
                  <a:cubicBezTo>
                    <a:pt x="6415" y="5828"/>
                    <a:pt x="5861" y="6371"/>
                    <a:pt x="5651" y="7069"/>
                  </a:cubicBezTo>
                  <a:cubicBezTo>
                    <a:pt x="5507" y="7534"/>
                    <a:pt x="5451" y="8033"/>
                    <a:pt x="5484" y="8531"/>
                  </a:cubicBezTo>
                  <a:cubicBezTo>
                    <a:pt x="5551" y="9340"/>
                    <a:pt x="5739" y="10127"/>
                    <a:pt x="6016" y="10891"/>
                  </a:cubicBezTo>
                  <a:cubicBezTo>
                    <a:pt x="6570" y="12442"/>
                    <a:pt x="7345" y="13871"/>
                    <a:pt x="8198" y="15267"/>
                  </a:cubicBezTo>
                  <a:lnTo>
                    <a:pt x="8564" y="15876"/>
                  </a:lnTo>
                  <a:cubicBezTo>
                    <a:pt x="8342" y="15931"/>
                    <a:pt x="8176" y="15987"/>
                    <a:pt x="8021" y="16031"/>
                  </a:cubicBezTo>
                  <a:cubicBezTo>
                    <a:pt x="6448" y="16419"/>
                    <a:pt x="4897" y="16906"/>
                    <a:pt x="3435" y="17604"/>
                  </a:cubicBezTo>
                  <a:cubicBezTo>
                    <a:pt x="2549" y="18025"/>
                    <a:pt x="1707" y="18512"/>
                    <a:pt x="1020" y="19232"/>
                  </a:cubicBezTo>
                  <a:cubicBezTo>
                    <a:pt x="754" y="19509"/>
                    <a:pt x="522" y="19831"/>
                    <a:pt x="333" y="20174"/>
                  </a:cubicBezTo>
                  <a:cubicBezTo>
                    <a:pt x="1" y="20772"/>
                    <a:pt x="1" y="21503"/>
                    <a:pt x="322" y="22102"/>
                  </a:cubicBezTo>
                  <a:cubicBezTo>
                    <a:pt x="610" y="22655"/>
                    <a:pt x="1031" y="23143"/>
                    <a:pt x="1530" y="23508"/>
                  </a:cubicBezTo>
                  <a:cubicBezTo>
                    <a:pt x="2272" y="24073"/>
                    <a:pt x="3092" y="24528"/>
                    <a:pt x="3956" y="24871"/>
                  </a:cubicBezTo>
                  <a:cubicBezTo>
                    <a:pt x="5396" y="25458"/>
                    <a:pt x="6880" y="25923"/>
                    <a:pt x="8398" y="26245"/>
                  </a:cubicBezTo>
                  <a:cubicBezTo>
                    <a:pt x="8498" y="26278"/>
                    <a:pt x="8575" y="26300"/>
                    <a:pt x="8664" y="26333"/>
                  </a:cubicBezTo>
                  <a:cubicBezTo>
                    <a:pt x="8586" y="26477"/>
                    <a:pt x="8531" y="26577"/>
                    <a:pt x="8464" y="26677"/>
                  </a:cubicBezTo>
                  <a:cubicBezTo>
                    <a:pt x="7844" y="27685"/>
                    <a:pt x="7290" y="28737"/>
                    <a:pt x="6803" y="29812"/>
                  </a:cubicBezTo>
                  <a:cubicBezTo>
                    <a:pt x="6348" y="30786"/>
                    <a:pt x="6016" y="31817"/>
                    <a:pt x="5817" y="32869"/>
                  </a:cubicBezTo>
                  <a:cubicBezTo>
                    <a:pt x="5706" y="33567"/>
                    <a:pt x="5651" y="34265"/>
                    <a:pt x="5839" y="34952"/>
                  </a:cubicBezTo>
                  <a:cubicBezTo>
                    <a:pt x="6027" y="35738"/>
                    <a:pt x="6648" y="36359"/>
                    <a:pt x="7434" y="36547"/>
                  </a:cubicBezTo>
                  <a:cubicBezTo>
                    <a:pt x="7765" y="36638"/>
                    <a:pt x="8107" y="36686"/>
                    <a:pt x="8449" y="36686"/>
                  </a:cubicBezTo>
                  <a:cubicBezTo>
                    <a:pt x="8565" y="36686"/>
                    <a:pt x="8681" y="36680"/>
                    <a:pt x="8797" y="36669"/>
                  </a:cubicBezTo>
                  <a:cubicBezTo>
                    <a:pt x="9904" y="36580"/>
                    <a:pt x="10957" y="36237"/>
                    <a:pt x="11987" y="35805"/>
                  </a:cubicBezTo>
                  <a:cubicBezTo>
                    <a:pt x="13261" y="35262"/>
                    <a:pt x="14502" y="34619"/>
                    <a:pt x="15676" y="33866"/>
                  </a:cubicBezTo>
                  <a:cubicBezTo>
                    <a:pt x="15776" y="33811"/>
                    <a:pt x="15897" y="33744"/>
                    <a:pt x="16030" y="33667"/>
                  </a:cubicBezTo>
                  <a:cubicBezTo>
                    <a:pt x="16130" y="34054"/>
                    <a:pt x="16219" y="34398"/>
                    <a:pt x="16307" y="34730"/>
                  </a:cubicBezTo>
                  <a:cubicBezTo>
                    <a:pt x="16728" y="36303"/>
                    <a:pt x="17238" y="37854"/>
                    <a:pt x="18013" y="39294"/>
                  </a:cubicBezTo>
                  <a:cubicBezTo>
                    <a:pt x="18390" y="40014"/>
                    <a:pt x="18811" y="40690"/>
                    <a:pt x="19409" y="41233"/>
                  </a:cubicBezTo>
                  <a:cubicBezTo>
                    <a:pt x="19697" y="41510"/>
                    <a:pt x="20018" y="41731"/>
                    <a:pt x="20362" y="41920"/>
                  </a:cubicBezTo>
                  <a:cubicBezTo>
                    <a:pt x="20655" y="42075"/>
                    <a:pt x="20977" y="42152"/>
                    <a:pt x="21296" y="42152"/>
                  </a:cubicBezTo>
                  <a:cubicBezTo>
                    <a:pt x="21616" y="42152"/>
                    <a:pt x="21935" y="42075"/>
                    <a:pt x="22223" y="41920"/>
                  </a:cubicBezTo>
                  <a:cubicBezTo>
                    <a:pt x="22799" y="41620"/>
                    <a:pt x="23297" y="41188"/>
                    <a:pt x="23685" y="40668"/>
                  </a:cubicBezTo>
                  <a:cubicBezTo>
                    <a:pt x="24239" y="39937"/>
                    <a:pt x="24682" y="39128"/>
                    <a:pt x="25025" y="38275"/>
                  </a:cubicBezTo>
                  <a:cubicBezTo>
                    <a:pt x="25635" y="36835"/>
                    <a:pt x="26045" y="35339"/>
                    <a:pt x="26399" y="33822"/>
                  </a:cubicBezTo>
                  <a:cubicBezTo>
                    <a:pt x="26421" y="33733"/>
                    <a:pt x="26455" y="33645"/>
                    <a:pt x="26488" y="33523"/>
                  </a:cubicBezTo>
                  <a:lnTo>
                    <a:pt x="26842" y="33722"/>
                  </a:lnTo>
                  <a:cubicBezTo>
                    <a:pt x="27418" y="34043"/>
                    <a:pt x="27994" y="34387"/>
                    <a:pt x="28581" y="34697"/>
                  </a:cubicBezTo>
                  <a:cubicBezTo>
                    <a:pt x="29833" y="35362"/>
                    <a:pt x="31129" y="35938"/>
                    <a:pt x="32514" y="36270"/>
                  </a:cubicBezTo>
                  <a:cubicBezTo>
                    <a:pt x="33032" y="36408"/>
                    <a:pt x="33562" y="36474"/>
                    <a:pt x="34099" y="36474"/>
                  </a:cubicBezTo>
                  <a:cubicBezTo>
                    <a:pt x="34297" y="36474"/>
                    <a:pt x="34496" y="36465"/>
                    <a:pt x="34696" y="36447"/>
                  </a:cubicBezTo>
                  <a:cubicBezTo>
                    <a:pt x="35848" y="36303"/>
                    <a:pt x="36613" y="35616"/>
                    <a:pt x="36790" y="34475"/>
                  </a:cubicBezTo>
                  <a:cubicBezTo>
                    <a:pt x="36857" y="33999"/>
                    <a:pt x="36857" y="33512"/>
                    <a:pt x="36812" y="33035"/>
                  </a:cubicBezTo>
                  <a:cubicBezTo>
                    <a:pt x="36735" y="32204"/>
                    <a:pt x="36469" y="31407"/>
                    <a:pt x="36170" y="30631"/>
                  </a:cubicBezTo>
                  <a:cubicBezTo>
                    <a:pt x="35583" y="29180"/>
                    <a:pt x="34851" y="27784"/>
                    <a:pt x="34010" y="26466"/>
                  </a:cubicBezTo>
                  <a:cubicBezTo>
                    <a:pt x="33954" y="26355"/>
                    <a:pt x="33888" y="26245"/>
                    <a:pt x="33810" y="26101"/>
                  </a:cubicBezTo>
                  <a:cubicBezTo>
                    <a:pt x="33976" y="26067"/>
                    <a:pt x="34087" y="26034"/>
                    <a:pt x="34209" y="26001"/>
                  </a:cubicBezTo>
                  <a:cubicBezTo>
                    <a:pt x="35228" y="25691"/>
                    <a:pt x="36269" y="25414"/>
                    <a:pt x="37277" y="25059"/>
                  </a:cubicBezTo>
                  <a:cubicBezTo>
                    <a:pt x="38341" y="24716"/>
                    <a:pt x="39349" y="24228"/>
                    <a:pt x="40291" y="23608"/>
                  </a:cubicBezTo>
                  <a:cubicBezTo>
                    <a:pt x="40789" y="23287"/>
                    <a:pt x="41232" y="22899"/>
                    <a:pt x="41609" y="22434"/>
                  </a:cubicBezTo>
                  <a:cubicBezTo>
                    <a:pt x="42440" y="21393"/>
                    <a:pt x="42451" y="20285"/>
                    <a:pt x="41587" y="19266"/>
                  </a:cubicBezTo>
                  <a:cubicBezTo>
                    <a:pt x="41243" y="18900"/>
                    <a:pt x="40878" y="18557"/>
                    <a:pt x="40468" y="18258"/>
                  </a:cubicBezTo>
                  <a:cubicBezTo>
                    <a:pt x="39781" y="17770"/>
                    <a:pt x="39028" y="17371"/>
                    <a:pt x="38241" y="17072"/>
                  </a:cubicBezTo>
                  <a:cubicBezTo>
                    <a:pt x="36934" y="16541"/>
                    <a:pt x="35583" y="16131"/>
                    <a:pt x="34209" y="15820"/>
                  </a:cubicBezTo>
                  <a:cubicBezTo>
                    <a:pt x="34065" y="15776"/>
                    <a:pt x="33921" y="15732"/>
                    <a:pt x="33744" y="15676"/>
                  </a:cubicBezTo>
                  <a:cubicBezTo>
                    <a:pt x="33832" y="15544"/>
                    <a:pt x="33888" y="15433"/>
                    <a:pt x="33954" y="15333"/>
                  </a:cubicBezTo>
                  <a:cubicBezTo>
                    <a:pt x="34486" y="14314"/>
                    <a:pt x="35062" y="13317"/>
                    <a:pt x="35560" y="12287"/>
                  </a:cubicBezTo>
                  <a:cubicBezTo>
                    <a:pt x="36070" y="11268"/>
                    <a:pt x="36424" y="10171"/>
                    <a:pt x="36624" y="9052"/>
                  </a:cubicBezTo>
                  <a:cubicBezTo>
                    <a:pt x="36735" y="8365"/>
                    <a:pt x="36779" y="7678"/>
                    <a:pt x="36580" y="6992"/>
                  </a:cubicBezTo>
                  <a:cubicBezTo>
                    <a:pt x="36358" y="6249"/>
                    <a:pt x="35893" y="5718"/>
                    <a:pt x="35128" y="5474"/>
                  </a:cubicBezTo>
                  <a:cubicBezTo>
                    <a:pt x="34747" y="5359"/>
                    <a:pt x="34352" y="5300"/>
                    <a:pt x="33955" y="5300"/>
                  </a:cubicBezTo>
                  <a:cubicBezTo>
                    <a:pt x="33741" y="5300"/>
                    <a:pt x="33525" y="5317"/>
                    <a:pt x="33312" y="5352"/>
                  </a:cubicBezTo>
                  <a:cubicBezTo>
                    <a:pt x="32359" y="5485"/>
                    <a:pt x="31428" y="5751"/>
                    <a:pt x="30542" y="6139"/>
                  </a:cubicBezTo>
                  <a:cubicBezTo>
                    <a:pt x="29191" y="6715"/>
                    <a:pt x="27895" y="7401"/>
                    <a:pt x="26654" y="8199"/>
                  </a:cubicBezTo>
                  <a:cubicBezTo>
                    <a:pt x="26543" y="8265"/>
                    <a:pt x="26421" y="8332"/>
                    <a:pt x="26266" y="8432"/>
                  </a:cubicBezTo>
                  <a:cubicBezTo>
                    <a:pt x="26211" y="8254"/>
                    <a:pt x="26178" y="8133"/>
                    <a:pt x="26144" y="8011"/>
                  </a:cubicBezTo>
                  <a:cubicBezTo>
                    <a:pt x="25834" y="6992"/>
                    <a:pt x="25557" y="5972"/>
                    <a:pt x="25225" y="4964"/>
                  </a:cubicBezTo>
                  <a:cubicBezTo>
                    <a:pt x="24859" y="3879"/>
                    <a:pt x="24361" y="2848"/>
                    <a:pt x="23729" y="1907"/>
                  </a:cubicBezTo>
                  <a:cubicBezTo>
                    <a:pt x="23419" y="1419"/>
                    <a:pt x="23043" y="998"/>
                    <a:pt x="22599" y="633"/>
                  </a:cubicBezTo>
                  <a:cubicBezTo>
                    <a:pt x="22075" y="213"/>
                    <a:pt x="21534" y="0"/>
                    <a:pt x="20997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3"/>
            <p:cNvSpPr/>
            <p:nvPr/>
          </p:nvSpPr>
          <p:spPr>
            <a:xfrm>
              <a:off x="282638" y="4702219"/>
              <a:ext cx="277988" cy="237900"/>
            </a:xfrm>
            <a:custGeom>
              <a:avLst/>
              <a:gdLst/>
              <a:ahLst/>
              <a:cxnLst/>
              <a:rect l="l" t="t" r="r" b="b"/>
              <a:pathLst>
                <a:path w="7413" h="6344" extrusionOk="0">
                  <a:moveTo>
                    <a:pt x="4230" y="344"/>
                  </a:moveTo>
                  <a:cubicBezTo>
                    <a:pt x="4243" y="344"/>
                    <a:pt x="4257" y="344"/>
                    <a:pt x="4270" y="344"/>
                  </a:cubicBezTo>
                  <a:cubicBezTo>
                    <a:pt x="4277" y="344"/>
                    <a:pt x="4284" y="344"/>
                    <a:pt x="4291" y="344"/>
                  </a:cubicBezTo>
                  <a:cubicBezTo>
                    <a:pt x="5854" y="344"/>
                    <a:pt x="7117" y="1625"/>
                    <a:pt x="7095" y="3180"/>
                  </a:cubicBezTo>
                  <a:cubicBezTo>
                    <a:pt x="7074" y="4720"/>
                    <a:pt x="5821" y="5951"/>
                    <a:pt x="4304" y="5951"/>
                  </a:cubicBezTo>
                  <a:cubicBezTo>
                    <a:pt x="4271" y="5951"/>
                    <a:pt x="4237" y="5951"/>
                    <a:pt x="4204" y="5950"/>
                  </a:cubicBezTo>
                  <a:cubicBezTo>
                    <a:pt x="2653" y="5927"/>
                    <a:pt x="1423" y="4653"/>
                    <a:pt x="1457" y="3114"/>
                  </a:cubicBezTo>
                  <a:cubicBezTo>
                    <a:pt x="1457" y="1576"/>
                    <a:pt x="2708" y="344"/>
                    <a:pt x="4230" y="344"/>
                  </a:cubicBezTo>
                  <a:close/>
                  <a:moveTo>
                    <a:pt x="4232" y="1"/>
                  </a:moveTo>
                  <a:cubicBezTo>
                    <a:pt x="1414" y="1"/>
                    <a:pt x="1" y="3408"/>
                    <a:pt x="2000" y="5407"/>
                  </a:cubicBezTo>
                  <a:cubicBezTo>
                    <a:pt x="2643" y="6054"/>
                    <a:pt x="3436" y="6344"/>
                    <a:pt x="4214" y="6344"/>
                  </a:cubicBezTo>
                  <a:cubicBezTo>
                    <a:pt x="5846" y="6344"/>
                    <a:pt x="7413" y="5071"/>
                    <a:pt x="7405" y="3158"/>
                  </a:cubicBezTo>
                  <a:cubicBezTo>
                    <a:pt x="7405" y="1419"/>
                    <a:pt x="5999" y="1"/>
                    <a:pt x="4259" y="1"/>
                  </a:cubicBezTo>
                  <a:cubicBezTo>
                    <a:pt x="4250" y="1"/>
                    <a:pt x="4241" y="1"/>
                    <a:pt x="4232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3"/>
            <p:cNvSpPr/>
            <p:nvPr/>
          </p:nvSpPr>
          <p:spPr>
            <a:xfrm>
              <a:off x="438188" y="4744294"/>
              <a:ext cx="90188" cy="97388"/>
            </a:xfrm>
            <a:custGeom>
              <a:avLst/>
              <a:gdLst/>
              <a:ahLst/>
              <a:cxnLst/>
              <a:rect l="l" t="t" r="r" b="b"/>
              <a:pathLst>
                <a:path w="2405" h="2597" extrusionOk="0">
                  <a:moveTo>
                    <a:pt x="217" y="0"/>
                  </a:moveTo>
                  <a:cubicBezTo>
                    <a:pt x="145" y="0"/>
                    <a:pt x="73" y="3"/>
                    <a:pt x="1" y="9"/>
                  </a:cubicBezTo>
                  <a:lnTo>
                    <a:pt x="1" y="97"/>
                  </a:lnTo>
                  <a:lnTo>
                    <a:pt x="410" y="230"/>
                  </a:lnTo>
                  <a:cubicBezTo>
                    <a:pt x="1241" y="518"/>
                    <a:pt x="1740" y="1083"/>
                    <a:pt x="1895" y="1947"/>
                  </a:cubicBezTo>
                  <a:cubicBezTo>
                    <a:pt x="1917" y="2102"/>
                    <a:pt x="1928" y="2246"/>
                    <a:pt x="1939" y="2402"/>
                  </a:cubicBezTo>
                  <a:cubicBezTo>
                    <a:pt x="1949" y="2507"/>
                    <a:pt x="1967" y="2596"/>
                    <a:pt x="2087" y="2596"/>
                  </a:cubicBezTo>
                  <a:cubicBezTo>
                    <a:pt x="2105" y="2596"/>
                    <a:pt x="2126" y="2594"/>
                    <a:pt x="2150" y="2590"/>
                  </a:cubicBezTo>
                  <a:cubicBezTo>
                    <a:pt x="2172" y="2557"/>
                    <a:pt x="2183" y="2546"/>
                    <a:pt x="2194" y="2535"/>
                  </a:cubicBezTo>
                  <a:cubicBezTo>
                    <a:pt x="2404" y="1449"/>
                    <a:pt x="1518" y="175"/>
                    <a:pt x="433" y="9"/>
                  </a:cubicBezTo>
                  <a:cubicBezTo>
                    <a:pt x="361" y="3"/>
                    <a:pt x="289" y="0"/>
                    <a:pt x="217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3"/>
            <p:cNvSpPr/>
            <p:nvPr/>
          </p:nvSpPr>
          <p:spPr>
            <a:xfrm>
              <a:off x="473100" y="4826044"/>
              <a:ext cx="27450" cy="51525"/>
            </a:xfrm>
            <a:custGeom>
              <a:avLst/>
              <a:gdLst/>
              <a:ahLst/>
              <a:cxnLst/>
              <a:rect l="l" t="t" r="r" b="b"/>
              <a:pathLst>
                <a:path w="732" h="1374" extrusionOk="0">
                  <a:moveTo>
                    <a:pt x="543" y="0"/>
                  </a:moveTo>
                  <a:cubicBezTo>
                    <a:pt x="476" y="233"/>
                    <a:pt x="399" y="476"/>
                    <a:pt x="344" y="709"/>
                  </a:cubicBezTo>
                  <a:cubicBezTo>
                    <a:pt x="277" y="931"/>
                    <a:pt x="0" y="1063"/>
                    <a:pt x="44" y="1374"/>
                  </a:cubicBezTo>
                  <a:cubicBezTo>
                    <a:pt x="377" y="1318"/>
                    <a:pt x="476" y="1075"/>
                    <a:pt x="576" y="842"/>
                  </a:cubicBezTo>
                  <a:cubicBezTo>
                    <a:pt x="709" y="587"/>
                    <a:pt x="731" y="277"/>
                    <a:pt x="632" y="11"/>
                  </a:cubicBezTo>
                  <a:lnTo>
                    <a:pt x="543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3"/>
            <p:cNvSpPr/>
            <p:nvPr/>
          </p:nvSpPr>
          <p:spPr>
            <a:xfrm>
              <a:off x="549413" y="1975144"/>
              <a:ext cx="562913" cy="504788"/>
            </a:xfrm>
            <a:custGeom>
              <a:avLst/>
              <a:gdLst/>
              <a:ahLst/>
              <a:cxnLst/>
              <a:rect l="l" t="t" r="r" b="b"/>
              <a:pathLst>
                <a:path w="15011" h="13461" fill="none" extrusionOk="0">
                  <a:moveTo>
                    <a:pt x="12773" y="12197"/>
                  </a:moveTo>
                  <a:cubicBezTo>
                    <a:pt x="10846" y="12552"/>
                    <a:pt x="9660" y="11621"/>
                    <a:pt x="9250" y="9428"/>
                  </a:cubicBezTo>
                  <a:lnTo>
                    <a:pt x="8320" y="4487"/>
                  </a:lnTo>
                  <a:lnTo>
                    <a:pt x="6503" y="4831"/>
                  </a:lnTo>
                  <a:lnTo>
                    <a:pt x="7965" y="12585"/>
                  </a:lnTo>
                  <a:cubicBezTo>
                    <a:pt x="7977" y="12685"/>
                    <a:pt x="7921" y="12784"/>
                    <a:pt x="7833" y="12818"/>
                  </a:cubicBezTo>
                  <a:cubicBezTo>
                    <a:pt x="7700" y="12873"/>
                    <a:pt x="7456" y="12962"/>
                    <a:pt x="7101" y="13083"/>
                  </a:cubicBezTo>
                  <a:cubicBezTo>
                    <a:pt x="6492" y="13305"/>
                    <a:pt x="5839" y="13438"/>
                    <a:pt x="5185" y="13460"/>
                  </a:cubicBezTo>
                  <a:cubicBezTo>
                    <a:pt x="4919" y="13460"/>
                    <a:pt x="4653" y="13405"/>
                    <a:pt x="4421" y="13294"/>
                  </a:cubicBezTo>
                  <a:cubicBezTo>
                    <a:pt x="4177" y="13172"/>
                    <a:pt x="3977" y="12973"/>
                    <a:pt x="3845" y="12740"/>
                  </a:cubicBezTo>
                  <a:cubicBezTo>
                    <a:pt x="3689" y="12452"/>
                    <a:pt x="3579" y="12131"/>
                    <a:pt x="3534" y="11810"/>
                  </a:cubicBezTo>
                  <a:lnTo>
                    <a:pt x="2371" y="5606"/>
                  </a:lnTo>
                  <a:lnTo>
                    <a:pt x="1042" y="5861"/>
                  </a:lnTo>
                  <a:cubicBezTo>
                    <a:pt x="964" y="5872"/>
                    <a:pt x="887" y="5839"/>
                    <a:pt x="842" y="5783"/>
                  </a:cubicBezTo>
                  <a:cubicBezTo>
                    <a:pt x="687" y="5595"/>
                    <a:pt x="554" y="5384"/>
                    <a:pt x="433" y="5163"/>
                  </a:cubicBezTo>
                  <a:cubicBezTo>
                    <a:pt x="278" y="4897"/>
                    <a:pt x="167" y="4598"/>
                    <a:pt x="111" y="4288"/>
                  </a:cubicBezTo>
                  <a:cubicBezTo>
                    <a:pt x="1" y="3678"/>
                    <a:pt x="56" y="3202"/>
                    <a:pt x="300" y="2870"/>
                  </a:cubicBezTo>
                  <a:cubicBezTo>
                    <a:pt x="532" y="2526"/>
                    <a:pt x="909" y="2305"/>
                    <a:pt x="1319" y="2238"/>
                  </a:cubicBezTo>
                  <a:lnTo>
                    <a:pt x="13183" y="12"/>
                  </a:lnTo>
                  <a:cubicBezTo>
                    <a:pt x="13250" y="1"/>
                    <a:pt x="13327" y="23"/>
                    <a:pt x="13382" y="89"/>
                  </a:cubicBezTo>
                  <a:cubicBezTo>
                    <a:pt x="13538" y="278"/>
                    <a:pt x="13670" y="488"/>
                    <a:pt x="13792" y="710"/>
                  </a:cubicBezTo>
                  <a:cubicBezTo>
                    <a:pt x="13947" y="975"/>
                    <a:pt x="14058" y="1275"/>
                    <a:pt x="14114" y="1585"/>
                  </a:cubicBezTo>
                  <a:cubicBezTo>
                    <a:pt x="14224" y="2194"/>
                    <a:pt x="14158" y="2670"/>
                    <a:pt x="13925" y="3003"/>
                  </a:cubicBezTo>
                  <a:cubicBezTo>
                    <a:pt x="13682" y="3346"/>
                    <a:pt x="13316" y="3568"/>
                    <a:pt x="12906" y="3634"/>
                  </a:cubicBezTo>
                  <a:lnTo>
                    <a:pt x="12463" y="3712"/>
                  </a:lnTo>
                  <a:lnTo>
                    <a:pt x="13216" y="7733"/>
                  </a:lnTo>
                  <a:cubicBezTo>
                    <a:pt x="13294" y="8121"/>
                    <a:pt x="13427" y="8386"/>
                    <a:pt x="13604" y="8519"/>
                  </a:cubicBezTo>
                  <a:cubicBezTo>
                    <a:pt x="13792" y="8652"/>
                    <a:pt x="14069" y="8686"/>
                    <a:pt x="14424" y="8619"/>
                  </a:cubicBezTo>
                  <a:cubicBezTo>
                    <a:pt x="14523" y="8597"/>
                    <a:pt x="14612" y="8652"/>
                    <a:pt x="14656" y="8741"/>
                  </a:cubicBezTo>
                  <a:cubicBezTo>
                    <a:pt x="14767" y="8985"/>
                    <a:pt x="14856" y="9262"/>
                    <a:pt x="14900" y="9527"/>
                  </a:cubicBezTo>
                  <a:cubicBezTo>
                    <a:pt x="15011" y="10104"/>
                    <a:pt x="14889" y="10691"/>
                    <a:pt x="14568" y="11167"/>
                  </a:cubicBezTo>
                  <a:cubicBezTo>
                    <a:pt x="14235" y="11688"/>
                    <a:pt x="13637" y="12031"/>
                    <a:pt x="12773" y="12197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3"/>
            <p:cNvSpPr/>
            <p:nvPr/>
          </p:nvSpPr>
          <p:spPr>
            <a:xfrm>
              <a:off x="280800" y="3165619"/>
              <a:ext cx="403425" cy="432900"/>
            </a:xfrm>
            <a:custGeom>
              <a:avLst/>
              <a:gdLst/>
              <a:ahLst/>
              <a:cxnLst/>
              <a:rect l="l" t="t" r="r" b="b"/>
              <a:pathLst>
                <a:path w="10758" h="11544" fill="none" extrusionOk="0">
                  <a:moveTo>
                    <a:pt x="6160" y="11543"/>
                  </a:moveTo>
                  <a:cubicBezTo>
                    <a:pt x="5351" y="11543"/>
                    <a:pt x="4410" y="11333"/>
                    <a:pt x="3346" y="10923"/>
                  </a:cubicBezTo>
                  <a:cubicBezTo>
                    <a:pt x="3180" y="10857"/>
                    <a:pt x="2981" y="10779"/>
                    <a:pt x="2737" y="10668"/>
                  </a:cubicBezTo>
                  <a:cubicBezTo>
                    <a:pt x="2493" y="10557"/>
                    <a:pt x="2272" y="10447"/>
                    <a:pt x="2028" y="10314"/>
                  </a:cubicBezTo>
                  <a:cubicBezTo>
                    <a:pt x="1784" y="10192"/>
                    <a:pt x="1552" y="10059"/>
                    <a:pt x="1319" y="9904"/>
                  </a:cubicBezTo>
                  <a:cubicBezTo>
                    <a:pt x="1097" y="9760"/>
                    <a:pt x="887" y="9605"/>
                    <a:pt x="699" y="9428"/>
                  </a:cubicBezTo>
                  <a:cubicBezTo>
                    <a:pt x="167" y="8940"/>
                    <a:pt x="1" y="8364"/>
                    <a:pt x="244" y="7766"/>
                  </a:cubicBezTo>
                  <a:lnTo>
                    <a:pt x="3014" y="676"/>
                  </a:lnTo>
                  <a:cubicBezTo>
                    <a:pt x="3091" y="432"/>
                    <a:pt x="3258" y="244"/>
                    <a:pt x="3490" y="133"/>
                  </a:cubicBezTo>
                  <a:cubicBezTo>
                    <a:pt x="3701" y="45"/>
                    <a:pt x="3933" y="0"/>
                    <a:pt x="4166" y="23"/>
                  </a:cubicBezTo>
                  <a:cubicBezTo>
                    <a:pt x="4653" y="45"/>
                    <a:pt x="5141" y="133"/>
                    <a:pt x="5606" y="266"/>
                  </a:cubicBezTo>
                  <a:cubicBezTo>
                    <a:pt x="6171" y="421"/>
                    <a:pt x="6714" y="599"/>
                    <a:pt x="7257" y="809"/>
                  </a:cubicBezTo>
                  <a:cubicBezTo>
                    <a:pt x="8586" y="1330"/>
                    <a:pt x="9539" y="1961"/>
                    <a:pt x="10092" y="2703"/>
                  </a:cubicBezTo>
                  <a:cubicBezTo>
                    <a:pt x="10657" y="3468"/>
                    <a:pt x="10757" y="4354"/>
                    <a:pt x="10380" y="5329"/>
                  </a:cubicBezTo>
                  <a:cubicBezTo>
                    <a:pt x="10203" y="5805"/>
                    <a:pt x="9871" y="6204"/>
                    <a:pt x="9428" y="6459"/>
                  </a:cubicBezTo>
                  <a:cubicBezTo>
                    <a:pt x="9140" y="6625"/>
                    <a:pt x="8830" y="6725"/>
                    <a:pt x="8508" y="6769"/>
                  </a:cubicBezTo>
                  <a:cubicBezTo>
                    <a:pt x="8785" y="7057"/>
                    <a:pt x="8996" y="7411"/>
                    <a:pt x="9140" y="7788"/>
                  </a:cubicBezTo>
                  <a:cubicBezTo>
                    <a:pt x="9350" y="8353"/>
                    <a:pt x="9339" y="8984"/>
                    <a:pt x="9095" y="9538"/>
                  </a:cubicBezTo>
                  <a:cubicBezTo>
                    <a:pt x="8686" y="10613"/>
                    <a:pt x="7966" y="11255"/>
                    <a:pt x="6957" y="11466"/>
                  </a:cubicBezTo>
                  <a:cubicBezTo>
                    <a:pt x="6692" y="11510"/>
                    <a:pt x="6426" y="11543"/>
                    <a:pt x="6160" y="11543"/>
                  </a:cubicBezTo>
                  <a:close/>
                  <a:moveTo>
                    <a:pt x="5229" y="9151"/>
                  </a:moveTo>
                  <a:cubicBezTo>
                    <a:pt x="4930" y="9139"/>
                    <a:pt x="4620" y="9084"/>
                    <a:pt x="4343" y="8962"/>
                  </a:cubicBezTo>
                  <a:cubicBezTo>
                    <a:pt x="4133" y="8885"/>
                    <a:pt x="3922" y="8796"/>
                    <a:pt x="3701" y="8685"/>
                  </a:cubicBezTo>
                  <a:cubicBezTo>
                    <a:pt x="3501" y="8597"/>
                    <a:pt x="3313" y="8497"/>
                    <a:pt x="3147" y="8364"/>
                  </a:cubicBezTo>
                  <a:cubicBezTo>
                    <a:pt x="3069" y="8309"/>
                    <a:pt x="3036" y="8209"/>
                    <a:pt x="3080" y="8131"/>
                  </a:cubicBezTo>
                  <a:lnTo>
                    <a:pt x="3800" y="6270"/>
                  </a:lnTo>
                  <a:cubicBezTo>
                    <a:pt x="3822" y="6215"/>
                    <a:pt x="3856" y="6182"/>
                    <a:pt x="3911" y="6160"/>
                  </a:cubicBezTo>
                  <a:cubicBezTo>
                    <a:pt x="3966" y="6137"/>
                    <a:pt x="4022" y="6137"/>
                    <a:pt x="4066" y="6160"/>
                  </a:cubicBezTo>
                  <a:lnTo>
                    <a:pt x="5318" y="6647"/>
                  </a:lnTo>
                  <a:cubicBezTo>
                    <a:pt x="5816" y="6835"/>
                    <a:pt x="6149" y="7057"/>
                    <a:pt x="6348" y="7323"/>
                  </a:cubicBezTo>
                  <a:cubicBezTo>
                    <a:pt x="6559" y="7611"/>
                    <a:pt x="6581" y="7965"/>
                    <a:pt x="6426" y="8364"/>
                  </a:cubicBezTo>
                  <a:cubicBezTo>
                    <a:pt x="6293" y="8752"/>
                    <a:pt x="5972" y="9040"/>
                    <a:pt x="5562" y="9117"/>
                  </a:cubicBezTo>
                  <a:cubicBezTo>
                    <a:pt x="5451" y="9139"/>
                    <a:pt x="5340" y="9151"/>
                    <a:pt x="5229" y="9151"/>
                  </a:cubicBezTo>
                  <a:close/>
                  <a:moveTo>
                    <a:pt x="6581" y="5307"/>
                  </a:moveTo>
                  <a:cubicBezTo>
                    <a:pt x="6293" y="5296"/>
                    <a:pt x="6016" y="5229"/>
                    <a:pt x="5750" y="5118"/>
                  </a:cubicBezTo>
                  <a:lnTo>
                    <a:pt x="4642" y="4686"/>
                  </a:lnTo>
                  <a:cubicBezTo>
                    <a:pt x="4587" y="4664"/>
                    <a:pt x="4554" y="4620"/>
                    <a:pt x="4531" y="4575"/>
                  </a:cubicBezTo>
                  <a:cubicBezTo>
                    <a:pt x="4509" y="4520"/>
                    <a:pt x="4509" y="4465"/>
                    <a:pt x="4531" y="4420"/>
                  </a:cubicBezTo>
                  <a:lnTo>
                    <a:pt x="5229" y="2615"/>
                  </a:lnTo>
                  <a:cubicBezTo>
                    <a:pt x="5263" y="2526"/>
                    <a:pt x="5362" y="2471"/>
                    <a:pt x="5462" y="2482"/>
                  </a:cubicBezTo>
                  <a:cubicBezTo>
                    <a:pt x="5628" y="2526"/>
                    <a:pt x="5805" y="2570"/>
                    <a:pt x="5972" y="2626"/>
                  </a:cubicBezTo>
                  <a:cubicBezTo>
                    <a:pt x="6171" y="2692"/>
                    <a:pt x="6348" y="2759"/>
                    <a:pt x="6514" y="2814"/>
                  </a:cubicBezTo>
                  <a:cubicBezTo>
                    <a:pt x="7013" y="3013"/>
                    <a:pt x="7345" y="3246"/>
                    <a:pt x="7534" y="3545"/>
                  </a:cubicBezTo>
                  <a:cubicBezTo>
                    <a:pt x="7733" y="3822"/>
                    <a:pt x="7777" y="4199"/>
                    <a:pt x="7644" y="4520"/>
                  </a:cubicBezTo>
                  <a:cubicBezTo>
                    <a:pt x="7511" y="4985"/>
                    <a:pt x="7068" y="5307"/>
                    <a:pt x="6581" y="5307"/>
                  </a:cubicBezTo>
                  <a:close/>
                </a:path>
              </a:pathLst>
            </a:custGeom>
            <a:noFill/>
            <a:ln w="1052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8">
    <p:spTree>
      <p:nvGrpSpPr>
        <p:cNvPr id="1" name="Shape 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Google Shape;654;p24"/>
          <p:cNvSpPr/>
          <p:nvPr/>
        </p:nvSpPr>
        <p:spPr>
          <a:xfrm>
            <a:off x="-133500" y="540000"/>
            <a:ext cx="5700300" cy="546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5" name="Google Shape;655;p24"/>
          <p:cNvSpPr/>
          <p:nvPr/>
        </p:nvSpPr>
        <p:spPr>
          <a:xfrm>
            <a:off x="-133500" y="463800"/>
            <a:ext cx="5776500" cy="5460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6" name="Google Shape;656;p24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657" name="Google Shape;657;p24"/>
          <p:cNvGrpSpPr/>
          <p:nvPr/>
        </p:nvGrpSpPr>
        <p:grpSpPr>
          <a:xfrm>
            <a:off x="7653513" y="86069"/>
            <a:ext cx="2594100" cy="6259063"/>
            <a:chOff x="7653513" y="86069"/>
            <a:chExt cx="2594100" cy="6259063"/>
          </a:xfrm>
        </p:grpSpPr>
        <p:sp>
          <p:nvSpPr>
            <p:cNvPr id="658" name="Google Shape;658;p24"/>
            <p:cNvSpPr/>
            <p:nvPr/>
          </p:nvSpPr>
          <p:spPr>
            <a:xfrm>
              <a:off x="7791563" y="136844"/>
              <a:ext cx="632438" cy="632400"/>
            </a:xfrm>
            <a:custGeom>
              <a:avLst/>
              <a:gdLst/>
              <a:ahLst/>
              <a:cxnLst/>
              <a:rect l="l" t="t" r="r" b="b"/>
              <a:pathLst>
                <a:path w="16865" h="16864" extrusionOk="0">
                  <a:moveTo>
                    <a:pt x="8433" y="0"/>
                  </a:moveTo>
                  <a:cubicBezTo>
                    <a:pt x="3778" y="0"/>
                    <a:pt x="1" y="3766"/>
                    <a:pt x="1" y="8432"/>
                  </a:cubicBezTo>
                  <a:cubicBezTo>
                    <a:pt x="1" y="13086"/>
                    <a:pt x="3778" y="16864"/>
                    <a:pt x="8433" y="16864"/>
                  </a:cubicBezTo>
                  <a:cubicBezTo>
                    <a:pt x="13087" y="16864"/>
                    <a:pt x="16864" y="13086"/>
                    <a:pt x="16864" y="8432"/>
                  </a:cubicBezTo>
                  <a:cubicBezTo>
                    <a:pt x="16864" y="3766"/>
                    <a:pt x="13087" y="0"/>
                    <a:pt x="8433" y="0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4"/>
            <p:cNvSpPr/>
            <p:nvPr/>
          </p:nvSpPr>
          <p:spPr>
            <a:xfrm>
              <a:off x="7767113" y="86069"/>
              <a:ext cx="642975" cy="632475"/>
            </a:xfrm>
            <a:custGeom>
              <a:avLst/>
              <a:gdLst/>
              <a:ahLst/>
              <a:cxnLst/>
              <a:rect l="l" t="t" r="r" b="b"/>
              <a:pathLst>
                <a:path w="17146" h="16866" extrusionOk="0">
                  <a:moveTo>
                    <a:pt x="8558" y="364"/>
                  </a:moveTo>
                  <a:cubicBezTo>
                    <a:pt x="12930" y="364"/>
                    <a:pt x="16539" y="3918"/>
                    <a:pt x="16595" y="8369"/>
                  </a:cubicBezTo>
                  <a:cubicBezTo>
                    <a:pt x="16639" y="12859"/>
                    <a:pt x="12941" y="16464"/>
                    <a:pt x="8554" y="16464"/>
                  </a:cubicBezTo>
                  <a:cubicBezTo>
                    <a:pt x="8547" y="16464"/>
                    <a:pt x="8541" y="16464"/>
                    <a:pt x="8534" y="16464"/>
                  </a:cubicBezTo>
                  <a:cubicBezTo>
                    <a:pt x="8494" y="16465"/>
                    <a:pt x="8454" y="16465"/>
                    <a:pt x="8414" y="16465"/>
                  </a:cubicBezTo>
                  <a:cubicBezTo>
                    <a:pt x="4127" y="16465"/>
                    <a:pt x="540" y="12893"/>
                    <a:pt x="484" y="8549"/>
                  </a:cubicBezTo>
                  <a:cubicBezTo>
                    <a:pt x="417" y="4086"/>
                    <a:pt x="3992" y="410"/>
                    <a:pt x="8455" y="365"/>
                  </a:cubicBezTo>
                  <a:cubicBezTo>
                    <a:pt x="8489" y="364"/>
                    <a:pt x="8524" y="364"/>
                    <a:pt x="8558" y="364"/>
                  </a:cubicBezTo>
                  <a:close/>
                  <a:moveTo>
                    <a:pt x="8514" y="1"/>
                  </a:moveTo>
                  <a:cubicBezTo>
                    <a:pt x="3945" y="1"/>
                    <a:pt x="179" y="3670"/>
                    <a:pt x="91" y="8279"/>
                  </a:cubicBezTo>
                  <a:cubicBezTo>
                    <a:pt x="1" y="12866"/>
                    <a:pt x="3598" y="16689"/>
                    <a:pt x="8185" y="16857"/>
                  </a:cubicBezTo>
                  <a:cubicBezTo>
                    <a:pt x="8307" y="16863"/>
                    <a:pt x="8428" y="16865"/>
                    <a:pt x="8549" y="16865"/>
                  </a:cubicBezTo>
                  <a:cubicBezTo>
                    <a:pt x="12958" y="16865"/>
                    <a:pt x="16702" y="13502"/>
                    <a:pt x="16932" y="8808"/>
                  </a:cubicBezTo>
                  <a:cubicBezTo>
                    <a:pt x="17145" y="4120"/>
                    <a:pt x="13480" y="162"/>
                    <a:pt x="8781" y="5"/>
                  </a:cubicBezTo>
                  <a:cubicBezTo>
                    <a:pt x="8692" y="2"/>
                    <a:pt x="8603" y="1"/>
                    <a:pt x="8514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0" name="Google Shape;660;p24"/>
            <p:cNvGrpSpPr/>
            <p:nvPr/>
          </p:nvGrpSpPr>
          <p:grpSpPr>
            <a:xfrm>
              <a:off x="7653513" y="3791494"/>
              <a:ext cx="2594100" cy="2553638"/>
              <a:chOff x="6366525" y="3339319"/>
              <a:chExt cx="2594100" cy="2553638"/>
            </a:xfrm>
          </p:grpSpPr>
          <p:sp>
            <p:nvSpPr>
              <p:cNvPr id="661" name="Google Shape;661;p24"/>
              <p:cNvSpPr/>
              <p:nvPr/>
            </p:nvSpPr>
            <p:spPr>
              <a:xfrm>
                <a:off x="7373700" y="4659131"/>
                <a:ext cx="376088" cy="645825"/>
              </a:xfrm>
              <a:custGeom>
                <a:avLst/>
                <a:gdLst/>
                <a:ahLst/>
                <a:cxnLst/>
                <a:rect l="l" t="t" r="r" b="b"/>
                <a:pathLst>
                  <a:path w="10029" h="17222" extrusionOk="0">
                    <a:moveTo>
                      <a:pt x="2081" y="106"/>
                    </a:moveTo>
                    <a:lnTo>
                      <a:pt x="2069" y="140"/>
                    </a:lnTo>
                    <a:cubicBezTo>
                      <a:pt x="2058" y="129"/>
                      <a:pt x="2058" y="118"/>
                      <a:pt x="2047" y="106"/>
                    </a:cubicBezTo>
                    <a:close/>
                    <a:moveTo>
                      <a:pt x="4163" y="408"/>
                    </a:moveTo>
                    <a:lnTo>
                      <a:pt x="4163" y="408"/>
                    </a:lnTo>
                    <a:cubicBezTo>
                      <a:pt x="4164" y="424"/>
                      <a:pt x="4166" y="439"/>
                      <a:pt x="4172" y="455"/>
                    </a:cubicBezTo>
                    <a:cubicBezTo>
                      <a:pt x="4160" y="443"/>
                      <a:pt x="4160" y="426"/>
                      <a:pt x="4163" y="408"/>
                    </a:cubicBezTo>
                    <a:close/>
                    <a:moveTo>
                      <a:pt x="7443" y="2726"/>
                    </a:moveTo>
                    <a:lnTo>
                      <a:pt x="7421" y="2737"/>
                    </a:lnTo>
                    <a:lnTo>
                      <a:pt x="7409" y="2726"/>
                    </a:lnTo>
                    <a:close/>
                    <a:moveTo>
                      <a:pt x="6932" y="2748"/>
                    </a:moveTo>
                    <a:lnTo>
                      <a:pt x="6926" y="2759"/>
                    </a:lnTo>
                    <a:cubicBezTo>
                      <a:pt x="6926" y="2748"/>
                      <a:pt x="6926" y="2748"/>
                      <a:pt x="6926" y="2748"/>
                    </a:cubicBezTo>
                    <a:close/>
                    <a:moveTo>
                      <a:pt x="8534" y="5064"/>
                    </a:moveTo>
                    <a:cubicBezTo>
                      <a:pt x="8554" y="5074"/>
                      <a:pt x="8556" y="5094"/>
                      <a:pt x="8505" y="5106"/>
                    </a:cubicBezTo>
                    <a:lnTo>
                      <a:pt x="8505" y="5106"/>
                    </a:lnTo>
                    <a:cubicBezTo>
                      <a:pt x="8516" y="5092"/>
                      <a:pt x="8527" y="5078"/>
                      <a:pt x="8534" y="5064"/>
                    </a:cubicBezTo>
                    <a:close/>
                    <a:moveTo>
                      <a:pt x="1822" y="5772"/>
                    </a:moveTo>
                    <a:lnTo>
                      <a:pt x="1822" y="5784"/>
                    </a:lnTo>
                    <a:lnTo>
                      <a:pt x="1766" y="5840"/>
                    </a:lnTo>
                    <a:cubicBezTo>
                      <a:pt x="1755" y="5795"/>
                      <a:pt x="1777" y="5772"/>
                      <a:pt x="1822" y="5772"/>
                    </a:cubicBezTo>
                    <a:close/>
                    <a:moveTo>
                      <a:pt x="2249" y="7335"/>
                    </a:moveTo>
                    <a:lnTo>
                      <a:pt x="2249" y="7335"/>
                    </a:lnTo>
                    <a:cubicBezTo>
                      <a:pt x="2260" y="7346"/>
                      <a:pt x="2260" y="7346"/>
                      <a:pt x="2260" y="7358"/>
                    </a:cubicBezTo>
                    <a:lnTo>
                      <a:pt x="2249" y="7335"/>
                    </a:lnTo>
                    <a:close/>
                    <a:moveTo>
                      <a:pt x="3902" y="7796"/>
                    </a:moveTo>
                    <a:lnTo>
                      <a:pt x="3902" y="7796"/>
                    </a:lnTo>
                    <a:cubicBezTo>
                      <a:pt x="3902" y="7818"/>
                      <a:pt x="3891" y="7840"/>
                      <a:pt x="3880" y="7851"/>
                    </a:cubicBezTo>
                    <a:lnTo>
                      <a:pt x="3880" y="7851"/>
                    </a:lnTo>
                    <a:cubicBezTo>
                      <a:pt x="3883" y="7833"/>
                      <a:pt x="3893" y="7814"/>
                      <a:pt x="3902" y="7796"/>
                    </a:cubicBezTo>
                    <a:close/>
                    <a:moveTo>
                      <a:pt x="4678" y="8010"/>
                    </a:moveTo>
                    <a:lnTo>
                      <a:pt x="4666" y="8032"/>
                    </a:lnTo>
                    <a:lnTo>
                      <a:pt x="4655" y="8032"/>
                    </a:lnTo>
                    <a:lnTo>
                      <a:pt x="4655" y="8021"/>
                    </a:lnTo>
                    <a:cubicBezTo>
                      <a:pt x="4666" y="8010"/>
                      <a:pt x="4666" y="8010"/>
                      <a:pt x="4678" y="8010"/>
                    </a:cubicBezTo>
                    <a:close/>
                    <a:moveTo>
                      <a:pt x="4217" y="9201"/>
                    </a:moveTo>
                    <a:lnTo>
                      <a:pt x="4217" y="9213"/>
                    </a:lnTo>
                    <a:cubicBezTo>
                      <a:pt x="4205" y="9213"/>
                      <a:pt x="4205" y="9201"/>
                      <a:pt x="4194" y="9201"/>
                    </a:cubicBezTo>
                    <a:close/>
                    <a:moveTo>
                      <a:pt x="4824" y="10764"/>
                    </a:moveTo>
                    <a:cubicBezTo>
                      <a:pt x="4824" y="10764"/>
                      <a:pt x="4824" y="10775"/>
                      <a:pt x="4835" y="10787"/>
                    </a:cubicBezTo>
                    <a:lnTo>
                      <a:pt x="4812" y="10764"/>
                    </a:lnTo>
                    <a:close/>
                    <a:moveTo>
                      <a:pt x="4835" y="11158"/>
                    </a:moveTo>
                    <a:cubicBezTo>
                      <a:pt x="4846" y="11169"/>
                      <a:pt x="4846" y="11180"/>
                      <a:pt x="4857" y="11180"/>
                    </a:cubicBezTo>
                    <a:lnTo>
                      <a:pt x="4835" y="11191"/>
                    </a:lnTo>
                    <a:cubicBezTo>
                      <a:pt x="4835" y="11191"/>
                      <a:pt x="4824" y="11180"/>
                      <a:pt x="4824" y="11180"/>
                    </a:cubicBezTo>
                    <a:cubicBezTo>
                      <a:pt x="4824" y="11169"/>
                      <a:pt x="4835" y="11169"/>
                      <a:pt x="4835" y="11158"/>
                    </a:cubicBezTo>
                    <a:close/>
                    <a:moveTo>
                      <a:pt x="6473" y="11332"/>
                    </a:moveTo>
                    <a:cubicBezTo>
                      <a:pt x="6475" y="11332"/>
                      <a:pt x="6476" y="11334"/>
                      <a:pt x="6476" y="11337"/>
                    </a:cubicBezTo>
                    <a:lnTo>
                      <a:pt x="6465" y="11349"/>
                    </a:lnTo>
                    <a:lnTo>
                      <a:pt x="6454" y="11337"/>
                    </a:lnTo>
                    <a:lnTo>
                      <a:pt x="6465" y="11337"/>
                    </a:lnTo>
                    <a:cubicBezTo>
                      <a:pt x="6465" y="11337"/>
                      <a:pt x="6470" y="11332"/>
                      <a:pt x="6473" y="11332"/>
                    </a:cubicBezTo>
                    <a:close/>
                    <a:moveTo>
                      <a:pt x="7007" y="11481"/>
                    </a:moveTo>
                    <a:cubicBezTo>
                      <a:pt x="7040" y="11497"/>
                      <a:pt x="7065" y="11526"/>
                      <a:pt x="7083" y="11562"/>
                    </a:cubicBezTo>
                    <a:cubicBezTo>
                      <a:pt x="7047" y="11535"/>
                      <a:pt x="7026" y="11508"/>
                      <a:pt x="7007" y="11481"/>
                    </a:cubicBezTo>
                    <a:close/>
                    <a:moveTo>
                      <a:pt x="8646" y="11753"/>
                    </a:moveTo>
                    <a:cubicBezTo>
                      <a:pt x="8646" y="11765"/>
                      <a:pt x="8657" y="11765"/>
                      <a:pt x="8669" y="11776"/>
                    </a:cubicBezTo>
                    <a:lnTo>
                      <a:pt x="8657" y="11798"/>
                    </a:lnTo>
                    <a:lnTo>
                      <a:pt x="8601" y="11776"/>
                    </a:lnTo>
                    <a:lnTo>
                      <a:pt x="8646" y="11753"/>
                    </a:lnTo>
                    <a:close/>
                    <a:moveTo>
                      <a:pt x="7927" y="11933"/>
                    </a:moveTo>
                    <a:cubicBezTo>
                      <a:pt x="7938" y="11945"/>
                      <a:pt x="7938" y="11945"/>
                      <a:pt x="7949" y="11945"/>
                    </a:cubicBezTo>
                    <a:lnTo>
                      <a:pt x="7927" y="11967"/>
                    </a:lnTo>
                    <a:cubicBezTo>
                      <a:pt x="7927" y="11956"/>
                      <a:pt x="7915" y="11945"/>
                      <a:pt x="7927" y="11933"/>
                    </a:cubicBezTo>
                    <a:close/>
                    <a:moveTo>
                      <a:pt x="9141" y="12833"/>
                    </a:moveTo>
                    <a:lnTo>
                      <a:pt x="9152" y="12855"/>
                    </a:lnTo>
                    <a:lnTo>
                      <a:pt x="9141" y="12855"/>
                    </a:lnTo>
                    <a:lnTo>
                      <a:pt x="9141" y="12833"/>
                    </a:lnTo>
                    <a:close/>
                    <a:moveTo>
                      <a:pt x="5824" y="14069"/>
                    </a:moveTo>
                    <a:cubicBezTo>
                      <a:pt x="5824" y="14069"/>
                      <a:pt x="5824" y="14069"/>
                      <a:pt x="5824" y="14081"/>
                    </a:cubicBezTo>
                    <a:cubicBezTo>
                      <a:pt x="5813" y="14092"/>
                      <a:pt x="5802" y="14103"/>
                      <a:pt x="5791" y="14114"/>
                    </a:cubicBezTo>
                    <a:cubicBezTo>
                      <a:pt x="5802" y="14103"/>
                      <a:pt x="5813" y="14081"/>
                      <a:pt x="5824" y="14069"/>
                    </a:cubicBezTo>
                    <a:close/>
                    <a:moveTo>
                      <a:pt x="6296" y="15092"/>
                    </a:moveTo>
                    <a:cubicBezTo>
                      <a:pt x="6263" y="15115"/>
                      <a:pt x="6240" y="15115"/>
                      <a:pt x="6207" y="15126"/>
                    </a:cubicBezTo>
                    <a:cubicBezTo>
                      <a:pt x="6229" y="15104"/>
                      <a:pt x="6263" y="15092"/>
                      <a:pt x="6296" y="15092"/>
                    </a:cubicBezTo>
                    <a:close/>
                    <a:moveTo>
                      <a:pt x="5701" y="15317"/>
                    </a:moveTo>
                    <a:lnTo>
                      <a:pt x="5712" y="15329"/>
                    </a:lnTo>
                    <a:cubicBezTo>
                      <a:pt x="5712" y="15340"/>
                      <a:pt x="5701" y="15340"/>
                      <a:pt x="5701" y="15340"/>
                    </a:cubicBezTo>
                    <a:lnTo>
                      <a:pt x="5701" y="15317"/>
                    </a:lnTo>
                    <a:close/>
                    <a:moveTo>
                      <a:pt x="1895" y="0"/>
                    </a:moveTo>
                    <a:cubicBezTo>
                      <a:pt x="1643" y="0"/>
                      <a:pt x="1390" y="38"/>
                      <a:pt x="1147" y="106"/>
                    </a:cubicBezTo>
                    <a:cubicBezTo>
                      <a:pt x="945" y="129"/>
                      <a:pt x="754" y="174"/>
                      <a:pt x="563" y="252"/>
                    </a:cubicBezTo>
                    <a:cubicBezTo>
                      <a:pt x="1" y="444"/>
                      <a:pt x="1" y="444"/>
                      <a:pt x="136" y="1039"/>
                    </a:cubicBezTo>
                    <a:cubicBezTo>
                      <a:pt x="192" y="1377"/>
                      <a:pt x="248" y="1714"/>
                      <a:pt x="304" y="2051"/>
                    </a:cubicBezTo>
                    <a:lnTo>
                      <a:pt x="360" y="2388"/>
                    </a:lnTo>
                    <a:lnTo>
                      <a:pt x="563" y="3524"/>
                    </a:lnTo>
                    <a:cubicBezTo>
                      <a:pt x="619" y="3861"/>
                      <a:pt x="675" y="4199"/>
                      <a:pt x="731" y="4536"/>
                    </a:cubicBezTo>
                    <a:cubicBezTo>
                      <a:pt x="788" y="4997"/>
                      <a:pt x="866" y="5435"/>
                      <a:pt x="956" y="5885"/>
                    </a:cubicBezTo>
                    <a:cubicBezTo>
                      <a:pt x="1013" y="5952"/>
                      <a:pt x="1046" y="6042"/>
                      <a:pt x="1057" y="6143"/>
                    </a:cubicBezTo>
                    <a:cubicBezTo>
                      <a:pt x="956" y="6278"/>
                      <a:pt x="1046" y="6425"/>
                      <a:pt x="1069" y="6559"/>
                    </a:cubicBezTo>
                    <a:cubicBezTo>
                      <a:pt x="1473" y="8977"/>
                      <a:pt x="1889" y="11394"/>
                      <a:pt x="2317" y="13822"/>
                    </a:cubicBezTo>
                    <a:cubicBezTo>
                      <a:pt x="2339" y="13934"/>
                      <a:pt x="2317" y="14069"/>
                      <a:pt x="2429" y="14171"/>
                    </a:cubicBezTo>
                    <a:cubicBezTo>
                      <a:pt x="2440" y="14227"/>
                      <a:pt x="2463" y="14294"/>
                      <a:pt x="2474" y="14362"/>
                    </a:cubicBezTo>
                    <a:cubicBezTo>
                      <a:pt x="2508" y="14587"/>
                      <a:pt x="2586" y="14811"/>
                      <a:pt x="2710" y="15014"/>
                    </a:cubicBezTo>
                    <a:cubicBezTo>
                      <a:pt x="2800" y="15250"/>
                      <a:pt x="2935" y="15452"/>
                      <a:pt x="3104" y="15632"/>
                    </a:cubicBezTo>
                    <a:cubicBezTo>
                      <a:pt x="3295" y="15947"/>
                      <a:pt x="3542" y="16205"/>
                      <a:pt x="3846" y="16408"/>
                    </a:cubicBezTo>
                    <a:cubicBezTo>
                      <a:pt x="4093" y="16633"/>
                      <a:pt x="4374" y="16801"/>
                      <a:pt x="4689" y="16902"/>
                    </a:cubicBezTo>
                    <a:cubicBezTo>
                      <a:pt x="4981" y="17049"/>
                      <a:pt x="5307" y="17127"/>
                      <a:pt x="5633" y="17150"/>
                    </a:cubicBezTo>
                    <a:cubicBezTo>
                      <a:pt x="5755" y="17188"/>
                      <a:pt x="5883" y="17211"/>
                      <a:pt x="6012" y="17211"/>
                    </a:cubicBezTo>
                    <a:cubicBezTo>
                      <a:pt x="6073" y="17211"/>
                      <a:pt x="6134" y="17206"/>
                      <a:pt x="6195" y="17195"/>
                    </a:cubicBezTo>
                    <a:cubicBezTo>
                      <a:pt x="6207" y="17195"/>
                      <a:pt x="6218" y="17206"/>
                      <a:pt x="6229" y="17206"/>
                    </a:cubicBezTo>
                    <a:cubicBezTo>
                      <a:pt x="6272" y="17217"/>
                      <a:pt x="6315" y="17221"/>
                      <a:pt x="6357" y="17221"/>
                    </a:cubicBezTo>
                    <a:cubicBezTo>
                      <a:pt x="6491" y="17221"/>
                      <a:pt x="6621" y="17178"/>
                      <a:pt x="6757" y="17161"/>
                    </a:cubicBezTo>
                    <a:cubicBezTo>
                      <a:pt x="7173" y="17127"/>
                      <a:pt x="7578" y="16981"/>
                      <a:pt x="7938" y="16756"/>
                    </a:cubicBezTo>
                    <a:cubicBezTo>
                      <a:pt x="8196" y="16689"/>
                      <a:pt x="8388" y="16509"/>
                      <a:pt x="8590" y="16352"/>
                    </a:cubicBezTo>
                    <a:cubicBezTo>
                      <a:pt x="8725" y="16250"/>
                      <a:pt x="8893" y="16172"/>
                      <a:pt x="8916" y="15969"/>
                    </a:cubicBezTo>
                    <a:cubicBezTo>
                      <a:pt x="9175" y="15733"/>
                      <a:pt x="9433" y="15520"/>
                      <a:pt x="9546" y="15182"/>
                    </a:cubicBezTo>
                    <a:cubicBezTo>
                      <a:pt x="9602" y="15115"/>
                      <a:pt x="9647" y="15036"/>
                      <a:pt x="9658" y="14946"/>
                    </a:cubicBezTo>
                    <a:cubicBezTo>
                      <a:pt x="9759" y="14789"/>
                      <a:pt x="9815" y="14609"/>
                      <a:pt x="9849" y="14429"/>
                    </a:cubicBezTo>
                    <a:cubicBezTo>
                      <a:pt x="9905" y="14339"/>
                      <a:pt x="9939" y="14238"/>
                      <a:pt x="9939" y="14137"/>
                    </a:cubicBezTo>
                    <a:cubicBezTo>
                      <a:pt x="10006" y="13923"/>
                      <a:pt x="10029" y="13710"/>
                      <a:pt x="9995" y="13496"/>
                    </a:cubicBezTo>
                    <a:cubicBezTo>
                      <a:pt x="10029" y="13294"/>
                      <a:pt x="10029" y="13091"/>
                      <a:pt x="9984" y="12889"/>
                    </a:cubicBezTo>
                    <a:cubicBezTo>
                      <a:pt x="10018" y="12765"/>
                      <a:pt x="10018" y="12642"/>
                      <a:pt x="9973" y="12518"/>
                    </a:cubicBezTo>
                    <a:cubicBezTo>
                      <a:pt x="9635" y="10528"/>
                      <a:pt x="9287" y="8538"/>
                      <a:pt x="8950" y="6548"/>
                    </a:cubicBezTo>
                    <a:cubicBezTo>
                      <a:pt x="8950" y="6447"/>
                      <a:pt x="8916" y="6346"/>
                      <a:pt x="8860" y="6267"/>
                    </a:cubicBezTo>
                    <a:cubicBezTo>
                      <a:pt x="8860" y="6245"/>
                      <a:pt x="8860" y="6222"/>
                      <a:pt x="8849" y="6211"/>
                    </a:cubicBezTo>
                    <a:cubicBezTo>
                      <a:pt x="8815" y="6233"/>
                      <a:pt x="8792" y="6233"/>
                      <a:pt x="8759" y="6233"/>
                    </a:cubicBezTo>
                    <a:cubicBezTo>
                      <a:pt x="8781" y="6222"/>
                      <a:pt x="8815" y="6211"/>
                      <a:pt x="8849" y="6211"/>
                    </a:cubicBezTo>
                    <a:cubicBezTo>
                      <a:pt x="8815" y="6132"/>
                      <a:pt x="8736" y="6065"/>
                      <a:pt x="8747" y="5964"/>
                    </a:cubicBezTo>
                    <a:cubicBezTo>
                      <a:pt x="8815" y="5559"/>
                      <a:pt x="8669" y="5188"/>
                      <a:pt x="8612" y="4794"/>
                    </a:cubicBezTo>
                    <a:cubicBezTo>
                      <a:pt x="8601" y="4727"/>
                      <a:pt x="8590" y="4659"/>
                      <a:pt x="8579" y="4592"/>
                    </a:cubicBezTo>
                    <a:cubicBezTo>
                      <a:pt x="8534" y="4322"/>
                      <a:pt x="8489" y="4052"/>
                      <a:pt x="8433" y="3783"/>
                    </a:cubicBezTo>
                    <a:lnTo>
                      <a:pt x="8399" y="3580"/>
                    </a:lnTo>
                    <a:lnTo>
                      <a:pt x="8309" y="3052"/>
                    </a:lnTo>
                    <a:cubicBezTo>
                      <a:pt x="8309" y="2906"/>
                      <a:pt x="8275" y="2771"/>
                      <a:pt x="8241" y="2647"/>
                    </a:cubicBezTo>
                    <a:lnTo>
                      <a:pt x="8230" y="2580"/>
                    </a:lnTo>
                    <a:cubicBezTo>
                      <a:pt x="8196" y="2377"/>
                      <a:pt x="8163" y="2175"/>
                      <a:pt x="8129" y="1973"/>
                    </a:cubicBezTo>
                    <a:cubicBezTo>
                      <a:pt x="8084" y="1725"/>
                      <a:pt x="8039" y="1478"/>
                      <a:pt x="7994" y="1231"/>
                    </a:cubicBezTo>
                    <a:cubicBezTo>
                      <a:pt x="7983" y="1141"/>
                      <a:pt x="7972" y="1051"/>
                      <a:pt x="7949" y="961"/>
                    </a:cubicBezTo>
                    <a:cubicBezTo>
                      <a:pt x="7994" y="860"/>
                      <a:pt x="7938" y="781"/>
                      <a:pt x="7904" y="691"/>
                    </a:cubicBezTo>
                    <a:cubicBezTo>
                      <a:pt x="7915" y="635"/>
                      <a:pt x="7882" y="578"/>
                      <a:pt x="7825" y="545"/>
                    </a:cubicBezTo>
                    <a:cubicBezTo>
                      <a:pt x="7567" y="444"/>
                      <a:pt x="7308" y="297"/>
                      <a:pt x="7005" y="286"/>
                    </a:cubicBezTo>
                    <a:cubicBezTo>
                      <a:pt x="6954" y="261"/>
                      <a:pt x="6904" y="248"/>
                      <a:pt x="6848" y="248"/>
                    </a:cubicBezTo>
                    <a:cubicBezTo>
                      <a:pt x="6830" y="248"/>
                      <a:pt x="6811" y="250"/>
                      <a:pt x="6791" y="252"/>
                    </a:cubicBezTo>
                    <a:cubicBezTo>
                      <a:pt x="6748" y="214"/>
                      <a:pt x="6701" y="202"/>
                      <a:pt x="6652" y="202"/>
                    </a:cubicBezTo>
                    <a:cubicBezTo>
                      <a:pt x="6586" y="202"/>
                      <a:pt x="6518" y="223"/>
                      <a:pt x="6454" y="230"/>
                    </a:cubicBezTo>
                    <a:cubicBezTo>
                      <a:pt x="6325" y="199"/>
                      <a:pt x="6194" y="185"/>
                      <a:pt x="6063" y="185"/>
                    </a:cubicBezTo>
                    <a:cubicBezTo>
                      <a:pt x="5909" y="185"/>
                      <a:pt x="5757" y="205"/>
                      <a:pt x="5611" y="241"/>
                    </a:cubicBezTo>
                    <a:lnTo>
                      <a:pt x="5150" y="320"/>
                    </a:lnTo>
                    <a:cubicBezTo>
                      <a:pt x="5092" y="310"/>
                      <a:pt x="5034" y="306"/>
                      <a:pt x="4976" y="306"/>
                    </a:cubicBezTo>
                    <a:cubicBezTo>
                      <a:pt x="4756" y="306"/>
                      <a:pt x="4536" y="363"/>
                      <a:pt x="4316" y="363"/>
                    </a:cubicBezTo>
                    <a:cubicBezTo>
                      <a:pt x="4268" y="363"/>
                      <a:pt x="4220" y="360"/>
                      <a:pt x="4172" y="354"/>
                    </a:cubicBezTo>
                    <a:lnTo>
                      <a:pt x="4104" y="354"/>
                    </a:lnTo>
                    <a:cubicBezTo>
                      <a:pt x="3992" y="307"/>
                      <a:pt x="3872" y="283"/>
                      <a:pt x="3750" y="283"/>
                    </a:cubicBezTo>
                    <a:cubicBezTo>
                      <a:pt x="3726" y="283"/>
                      <a:pt x="3701" y="284"/>
                      <a:pt x="3677" y="286"/>
                    </a:cubicBezTo>
                    <a:cubicBezTo>
                      <a:pt x="3660" y="261"/>
                      <a:pt x="3637" y="248"/>
                      <a:pt x="3612" y="248"/>
                    </a:cubicBezTo>
                    <a:cubicBezTo>
                      <a:pt x="3604" y="248"/>
                      <a:pt x="3595" y="250"/>
                      <a:pt x="3587" y="252"/>
                    </a:cubicBezTo>
                    <a:cubicBezTo>
                      <a:pt x="3171" y="174"/>
                      <a:pt x="2755" y="39"/>
                      <a:pt x="2328" y="39"/>
                    </a:cubicBezTo>
                    <a:cubicBezTo>
                      <a:pt x="2305" y="28"/>
                      <a:pt x="2283" y="28"/>
                      <a:pt x="2260" y="28"/>
                    </a:cubicBezTo>
                    <a:cubicBezTo>
                      <a:pt x="2140" y="9"/>
                      <a:pt x="2018" y="0"/>
                      <a:pt x="1895" y="0"/>
                    </a:cubicBezTo>
                    <a:close/>
                  </a:path>
                </a:pathLst>
              </a:custGeom>
              <a:solidFill>
                <a:srgbClr val="5E9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24"/>
              <p:cNvSpPr/>
              <p:nvPr/>
            </p:nvSpPr>
            <p:spPr>
              <a:xfrm>
                <a:off x="7928963" y="4261219"/>
                <a:ext cx="400950" cy="941438"/>
              </a:xfrm>
              <a:custGeom>
                <a:avLst/>
                <a:gdLst/>
                <a:ahLst/>
                <a:cxnLst/>
                <a:rect l="l" t="t" r="r" b="b"/>
                <a:pathLst>
                  <a:path w="10692" h="25105" extrusionOk="0">
                    <a:moveTo>
                      <a:pt x="4023" y="1747"/>
                    </a:moveTo>
                    <a:lnTo>
                      <a:pt x="4023" y="1747"/>
                    </a:lnTo>
                    <a:cubicBezTo>
                      <a:pt x="4017" y="1799"/>
                      <a:pt x="4039" y="1850"/>
                      <a:pt x="4070" y="1892"/>
                    </a:cubicBezTo>
                    <a:cubicBezTo>
                      <a:pt x="4065" y="1893"/>
                      <a:pt x="4060" y="1893"/>
                      <a:pt x="4056" y="1893"/>
                    </a:cubicBezTo>
                    <a:cubicBezTo>
                      <a:pt x="3988" y="1893"/>
                      <a:pt x="4011" y="1818"/>
                      <a:pt x="4023" y="1747"/>
                    </a:cubicBezTo>
                    <a:close/>
                    <a:moveTo>
                      <a:pt x="2473" y="3241"/>
                    </a:moveTo>
                    <a:lnTo>
                      <a:pt x="2473" y="3252"/>
                    </a:lnTo>
                    <a:lnTo>
                      <a:pt x="2451" y="3252"/>
                    </a:lnTo>
                    <a:cubicBezTo>
                      <a:pt x="2451" y="3241"/>
                      <a:pt x="2462" y="3241"/>
                      <a:pt x="2473" y="3241"/>
                    </a:cubicBezTo>
                    <a:close/>
                    <a:moveTo>
                      <a:pt x="6082" y="5962"/>
                    </a:moveTo>
                    <a:cubicBezTo>
                      <a:pt x="6071" y="5973"/>
                      <a:pt x="6071" y="5973"/>
                      <a:pt x="6060" y="5973"/>
                    </a:cubicBezTo>
                    <a:lnTo>
                      <a:pt x="6082" y="5962"/>
                    </a:lnTo>
                    <a:close/>
                    <a:moveTo>
                      <a:pt x="7892" y="6737"/>
                    </a:moveTo>
                    <a:lnTo>
                      <a:pt x="7892" y="6737"/>
                    </a:lnTo>
                    <a:cubicBezTo>
                      <a:pt x="7915" y="6760"/>
                      <a:pt x="7948" y="6782"/>
                      <a:pt x="7982" y="6794"/>
                    </a:cubicBezTo>
                    <a:lnTo>
                      <a:pt x="7982" y="6805"/>
                    </a:lnTo>
                    <a:cubicBezTo>
                      <a:pt x="7937" y="6794"/>
                      <a:pt x="7903" y="6771"/>
                      <a:pt x="7892" y="6737"/>
                    </a:cubicBezTo>
                    <a:close/>
                    <a:moveTo>
                      <a:pt x="5880" y="10234"/>
                    </a:moveTo>
                    <a:lnTo>
                      <a:pt x="5857" y="10245"/>
                    </a:lnTo>
                    <a:lnTo>
                      <a:pt x="5835" y="10245"/>
                    </a:lnTo>
                    <a:lnTo>
                      <a:pt x="5880" y="10234"/>
                    </a:lnTo>
                    <a:close/>
                    <a:moveTo>
                      <a:pt x="7072" y="10976"/>
                    </a:moveTo>
                    <a:lnTo>
                      <a:pt x="7117" y="10998"/>
                    </a:lnTo>
                    <a:cubicBezTo>
                      <a:pt x="7105" y="10998"/>
                      <a:pt x="7094" y="11010"/>
                      <a:pt x="7083" y="11010"/>
                    </a:cubicBezTo>
                    <a:lnTo>
                      <a:pt x="7072" y="10976"/>
                    </a:lnTo>
                    <a:close/>
                    <a:moveTo>
                      <a:pt x="7128" y="13157"/>
                    </a:moveTo>
                    <a:cubicBezTo>
                      <a:pt x="7128" y="13168"/>
                      <a:pt x="7117" y="13179"/>
                      <a:pt x="7105" y="13191"/>
                    </a:cubicBezTo>
                    <a:lnTo>
                      <a:pt x="7128" y="13157"/>
                    </a:lnTo>
                    <a:close/>
                    <a:moveTo>
                      <a:pt x="3384" y="13224"/>
                    </a:moveTo>
                    <a:cubicBezTo>
                      <a:pt x="3384" y="13234"/>
                      <a:pt x="3384" y="13243"/>
                      <a:pt x="3384" y="13258"/>
                    </a:cubicBezTo>
                    <a:lnTo>
                      <a:pt x="3350" y="13236"/>
                    </a:lnTo>
                    <a:lnTo>
                      <a:pt x="3384" y="13224"/>
                    </a:lnTo>
                    <a:close/>
                    <a:moveTo>
                      <a:pt x="2586" y="13415"/>
                    </a:moveTo>
                    <a:cubicBezTo>
                      <a:pt x="2575" y="13460"/>
                      <a:pt x="2563" y="13494"/>
                      <a:pt x="2507" y="13494"/>
                    </a:cubicBezTo>
                    <a:lnTo>
                      <a:pt x="2507" y="13483"/>
                    </a:lnTo>
                    <a:cubicBezTo>
                      <a:pt x="2541" y="13460"/>
                      <a:pt x="2563" y="13438"/>
                      <a:pt x="2586" y="13415"/>
                    </a:cubicBezTo>
                    <a:close/>
                    <a:moveTo>
                      <a:pt x="8207" y="18902"/>
                    </a:moveTo>
                    <a:lnTo>
                      <a:pt x="8207" y="18913"/>
                    </a:lnTo>
                    <a:lnTo>
                      <a:pt x="8196" y="18913"/>
                    </a:lnTo>
                    <a:lnTo>
                      <a:pt x="8207" y="18902"/>
                    </a:lnTo>
                    <a:close/>
                    <a:moveTo>
                      <a:pt x="7915" y="19655"/>
                    </a:moveTo>
                    <a:lnTo>
                      <a:pt x="7903" y="19666"/>
                    </a:lnTo>
                    <a:lnTo>
                      <a:pt x="7903" y="19655"/>
                    </a:lnTo>
                    <a:close/>
                    <a:moveTo>
                      <a:pt x="5138" y="19857"/>
                    </a:moveTo>
                    <a:lnTo>
                      <a:pt x="5149" y="19869"/>
                    </a:lnTo>
                    <a:lnTo>
                      <a:pt x="5138" y="19869"/>
                    </a:lnTo>
                    <a:lnTo>
                      <a:pt x="5138" y="19857"/>
                    </a:lnTo>
                    <a:close/>
                    <a:moveTo>
                      <a:pt x="7937" y="21409"/>
                    </a:moveTo>
                    <a:cubicBezTo>
                      <a:pt x="7937" y="21420"/>
                      <a:pt x="7937" y="21431"/>
                      <a:pt x="7937" y="21443"/>
                    </a:cubicBezTo>
                    <a:lnTo>
                      <a:pt x="7903" y="21443"/>
                    </a:lnTo>
                    <a:lnTo>
                      <a:pt x="7937" y="21409"/>
                    </a:lnTo>
                    <a:close/>
                    <a:moveTo>
                      <a:pt x="6925" y="21488"/>
                    </a:moveTo>
                    <a:lnTo>
                      <a:pt x="6948" y="21510"/>
                    </a:lnTo>
                    <a:lnTo>
                      <a:pt x="6925" y="21532"/>
                    </a:lnTo>
                    <a:lnTo>
                      <a:pt x="6925" y="21488"/>
                    </a:lnTo>
                    <a:close/>
                    <a:moveTo>
                      <a:pt x="9657" y="21735"/>
                    </a:moveTo>
                    <a:cubicBezTo>
                      <a:pt x="9646" y="21746"/>
                      <a:pt x="9635" y="21757"/>
                      <a:pt x="9612" y="21769"/>
                    </a:cubicBezTo>
                    <a:cubicBezTo>
                      <a:pt x="9612" y="21746"/>
                      <a:pt x="9635" y="21735"/>
                      <a:pt x="9657" y="21735"/>
                    </a:cubicBezTo>
                    <a:close/>
                    <a:moveTo>
                      <a:pt x="8814" y="22095"/>
                    </a:moveTo>
                    <a:cubicBezTo>
                      <a:pt x="8803" y="22106"/>
                      <a:pt x="8792" y="22117"/>
                      <a:pt x="8769" y="22117"/>
                    </a:cubicBezTo>
                    <a:lnTo>
                      <a:pt x="8814" y="22095"/>
                    </a:lnTo>
                    <a:close/>
                    <a:moveTo>
                      <a:pt x="7960" y="22319"/>
                    </a:moveTo>
                    <a:lnTo>
                      <a:pt x="7948" y="22387"/>
                    </a:lnTo>
                    <a:cubicBezTo>
                      <a:pt x="7926" y="22376"/>
                      <a:pt x="7915" y="22364"/>
                      <a:pt x="7903" y="22353"/>
                    </a:cubicBezTo>
                    <a:lnTo>
                      <a:pt x="7960" y="22319"/>
                    </a:lnTo>
                    <a:close/>
                    <a:moveTo>
                      <a:pt x="6905" y="0"/>
                    </a:moveTo>
                    <a:cubicBezTo>
                      <a:pt x="6839" y="0"/>
                      <a:pt x="6774" y="17"/>
                      <a:pt x="6712" y="48"/>
                    </a:cubicBezTo>
                    <a:cubicBezTo>
                      <a:pt x="6386" y="116"/>
                      <a:pt x="6082" y="262"/>
                      <a:pt x="5812" y="453"/>
                    </a:cubicBezTo>
                    <a:lnTo>
                      <a:pt x="5745" y="475"/>
                    </a:lnTo>
                    <a:cubicBezTo>
                      <a:pt x="5408" y="644"/>
                      <a:pt x="5093" y="858"/>
                      <a:pt x="4812" y="1116"/>
                    </a:cubicBezTo>
                    <a:cubicBezTo>
                      <a:pt x="4722" y="1161"/>
                      <a:pt x="4643" y="1229"/>
                      <a:pt x="4576" y="1307"/>
                    </a:cubicBezTo>
                    <a:cubicBezTo>
                      <a:pt x="4452" y="1375"/>
                      <a:pt x="4351" y="1454"/>
                      <a:pt x="4272" y="1555"/>
                    </a:cubicBezTo>
                    <a:cubicBezTo>
                      <a:pt x="4171" y="1588"/>
                      <a:pt x="4081" y="1645"/>
                      <a:pt x="4025" y="1735"/>
                    </a:cubicBezTo>
                    <a:cubicBezTo>
                      <a:pt x="4025" y="1735"/>
                      <a:pt x="4025" y="1735"/>
                      <a:pt x="4025" y="1735"/>
                    </a:cubicBezTo>
                    <a:lnTo>
                      <a:pt x="4025" y="1735"/>
                    </a:lnTo>
                    <a:cubicBezTo>
                      <a:pt x="3946" y="1757"/>
                      <a:pt x="3879" y="1791"/>
                      <a:pt x="3834" y="1847"/>
                    </a:cubicBezTo>
                    <a:cubicBezTo>
                      <a:pt x="3755" y="1881"/>
                      <a:pt x="3688" y="1926"/>
                      <a:pt x="3631" y="1993"/>
                    </a:cubicBezTo>
                    <a:cubicBezTo>
                      <a:pt x="3519" y="2038"/>
                      <a:pt x="3418" y="2106"/>
                      <a:pt x="3328" y="2184"/>
                    </a:cubicBezTo>
                    <a:lnTo>
                      <a:pt x="2372" y="2690"/>
                    </a:lnTo>
                    <a:cubicBezTo>
                      <a:pt x="2350" y="2690"/>
                      <a:pt x="2327" y="2690"/>
                      <a:pt x="2316" y="2713"/>
                    </a:cubicBezTo>
                    <a:cubicBezTo>
                      <a:pt x="2181" y="2746"/>
                      <a:pt x="2046" y="2791"/>
                      <a:pt x="1922" y="2870"/>
                    </a:cubicBezTo>
                    <a:cubicBezTo>
                      <a:pt x="1810" y="2915"/>
                      <a:pt x="1709" y="2971"/>
                      <a:pt x="1608" y="3039"/>
                    </a:cubicBezTo>
                    <a:cubicBezTo>
                      <a:pt x="1405" y="3095"/>
                      <a:pt x="1203" y="3196"/>
                      <a:pt x="1034" y="3342"/>
                    </a:cubicBezTo>
                    <a:cubicBezTo>
                      <a:pt x="854" y="3443"/>
                      <a:pt x="652" y="3511"/>
                      <a:pt x="540" y="3691"/>
                    </a:cubicBezTo>
                    <a:cubicBezTo>
                      <a:pt x="438" y="3724"/>
                      <a:pt x="360" y="3792"/>
                      <a:pt x="304" y="3882"/>
                    </a:cubicBezTo>
                    <a:cubicBezTo>
                      <a:pt x="202" y="3972"/>
                      <a:pt x="124" y="4084"/>
                      <a:pt x="79" y="4208"/>
                    </a:cubicBezTo>
                    <a:cubicBezTo>
                      <a:pt x="0" y="4287"/>
                      <a:pt x="34" y="4377"/>
                      <a:pt x="45" y="4466"/>
                    </a:cubicBezTo>
                    <a:cubicBezTo>
                      <a:pt x="191" y="5253"/>
                      <a:pt x="326" y="6052"/>
                      <a:pt x="461" y="6839"/>
                    </a:cubicBezTo>
                    <a:cubicBezTo>
                      <a:pt x="472" y="6929"/>
                      <a:pt x="495" y="7019"/>
                      <a:pt x="506" y="7108"/>
                    </a:cubicBezTo>
                    <a:cubicBezTo>
                      <a:pt x="528" y="7221"/>
                      <a:pt x="551" y="7333"/>
                      <a:pt x="562" y="7446"/>
                    </a:cubicBezTo>
                    <a:cubicBezTo>
                      <a:pt x="596" y="7603"/>
                      <a:pt x="618" y="7761"/>
                      <a:pt x="641" y="7918"/>
                    </a:cubicBezTo>
                    <a:lnTo>
                      <a:pt x="742" y="8525"/>
                    </a:lnTo>
                    <a:lnTo>
                      <a:pt x="798" y="8862"/>
                    </a:lnTo>
                    <a:cubicBezTo>
                      <a:pt x="832" y="9177"/>
                      <a:pt x="888" y="9492"/>
                      <a:pt x="967" y="9807"/>
                    </a:cubicBezTo>
                    <a:cubicBezTo>
                      <a:pt x="978" y="9863"/>
                      <a:pt x="989" y="9942"/>
                      <a:pt x="1001" y="9998"/>
                    </a:cubicBezTo>
                    <a:cubicBezTo>
                      <a:pt x="989" y="10099"/>
                      <a:pt x="1012" y="10189"/>
                      <a:pt x="1046" y="10268"/>
                    </a:cubicBezTo>
                    <a:cubicBezTo>
                      <a:pt x="1079" y="10616"/>
                      <a:pt x="1136" y="10953"/>
                      <a:pt x="1214" y="11279"/>
                    </a:cubicBezTo>
                    <a:cubicBezTo>
                      <a:pt x="1259" y="11695"/>
                      <a:pt x="1327" y="12089"/>
                      <a:pt x="1417" y="12494"/>
                    </a:cubicBezTo>
                    <a:cubicBezTo>
                      <a:pt x="1518" y="13168"/>
                      <a:pt x="1619" y="13843"/>
                      <a:pt x="1754" y="14517"/>
                    </a:cubicBezTo>
                    <a:cubicBezTo>
                      <a:pt x="1765" y="14697"/>
                      <a:pt x="1799" y="14877"/>
                      <a:pt x="1844" y="15057"/>
                    </a:cubicBezTo>
                    <a:cubicBezTo>
                      <a:pt x="1922" y="15552"/>
                      <a:pt x="1990" y="16035"/>
                      <a:pt x="2057" y="16530"/>
                    </a:cubicBezTo>
                    <a:cubicBezTo>
                      <a:pt x="2338" y="18238"/>
                      <a:pt x="2631" y="19936"/>
                      <a:pt x="2912" y="21634"/>
                    </a:cubicBezTo>
                    <a:cubicBezTo>
                      <a:pt x="2912" y="21769"/>
                      <a:pt x="2957" y="21903"/>
                      <a:pt x="3036" y="22016"/>
                    </a:cubicBezTo>
                    <a:cubicBezTo>
                      <a:pt x="3215" y="23039"/>
                      <a:pt x="3822" y="23938"/>
                      <a:pt x="4711" y="24478"/>
                    </a:cubicBezTo>
                    <a:cubicBezTo>
                      <a:pt x="5287" y="24886"/>
                      <a:pt x="5970" y="25100"/>
                      <a:pt x="6670" y="25100"/>
                    </a:cubicBezTo>
                    <a:cubicBezTo>
                      <a:pt x="6721" y="25100"/>
                      <a:pt x="6773" y="25099"/>
                      <a:pt x="6824" y="25096"/>
                    </a:cubicBezTo>
                    <a:cubicBezTo>
                      <a:pt x="6893" y="25102"/>
                      <a:pt x="6962" y="25105"/>
                      <a:pt x="7030" y="25105"/>
                    </a:cubicBezTo>
                    <a:cubicBezTo>
                      <a:pt x="7377" y="25105"/>
                      <a:pt x="7721" y="25033"/>
                      <a:pt x="8050" y="24883"/>
                    </a:cubicBezTo>
                    <a:cubicBezTo>
                      <a:pt x="8297" y="24838"/>
                      <a:pt x="8533" y="24725"/>
                      <a:pt x="8735" y="24557"/>
                    </a:cubicBezTo>
                    <a:cubicBezTo>
                      <a:pt x="8792" y="24557"/>
                      <a:pt x="8848" y="24534"/>
                      <a:pt x="8870" y="24478"/>
                    </a:cubicBezTo>
                    <a:cubicBezTo>
                      <a:pt x="9028" y="24411"/>
                      <a:pt x="9174" y="24298"/>
                      <a:pt x="9298" y="24174"/>
                    </a:cubicBezTo>
                    <a:cubicBezTo>
                      <a:pt x="9500" y="24040"/>
                      <a:pt x="9657" y="23848"/>
                      <a:pt x="9759" y="23624"/>
                    </a:cubicBezTo>
                    <a:cubicBezTo>
                      <a:pt x="10040" y="23466"/>
                      <a:pt x="10118" y="23174"/>
                      <a:pt x="10253" y="22915"/>
                    </a:cubicBezTo>
                    <a:cubicBezTo>
                      <a:pt x="10399" y="22645"/>
                      <a:pt x="10489" y="22353"/>
                      <a:pt x="10534" y="22050"/>
                    </a:cubicBezTo>
                    <a:cubicBezTo>
                      <a:pt x="10489" y="22027"/>
                      <a:pt x="10456" y="22005"/>
                      <a:pt x="10433" y="21960"/>
                    </a:cubicBezTo>
                    <a:lnTo>
                      <a:pt x="10433" y="21960"/>
                    </a:lnTo>
                    <a:cubicBezTo>
                      <a:pt x="10467" y="21993"/>
                      <a:pt x="10501" y="22016"/>
                      <a:pt x="10534" y="22050"/>
                    </a:cubicBezTo>
                    <a:cubicBezTo>
                      <a:pt x="10692" y="21611"/>
                      <a:pt x="10658" y="21161"/>
                      <a:pt x="10579" y="20723"/>
                    </a:cubicBezTo>
                    <a:cubicBezTo>
                      <a:pt x="10613" y="20487"/>
                      <a:pt x="10579" y="20251"/>
                      <a:pt x="10478" y="20048"/>
                    </a:cubicBezTo>
                    <a:cubicBezTo>
                      <a:pt x="10501" y="19925"/>
                      <a:pt x="10489" y="19801"/>
                      <a:pt x="10456" y="19677"/>
                    </a:cubicBezTo>
                    <a:cubicBezTo>
                      <a:pt x="10197" y="18182"/>
                      <a:pt x="9950" y="16698"/>
                      <a:pt x="9702" y="15203"/>
                    </a:cubicBezTo>
                    <a:cubicBezTo>
                      <a:pt x="9376" y="13281"/>
                      <a:pt x="9050" y="11369"/>
                      <a:pt x="8713" y="9447"/>
                    </a:cubicBezTo>
                    <a:cubicBezTo>
                      <a:pt x="8645" y="9042"/>
                      <a:pt x="8578" y="8637"/>
                      <a:pt x="8511" y="8233"/>
                    </a:cubicBezTo>
                    <a:cubicBezTo>
                      <a:pt x="8421" y="7603"/>
                      <a:pt x="8319" y="6974"/>
                      <a:pt x="8196" y="6355"/>
                    </a:cubicBezTo>
                    <a:cubicBezTo>
                      <a:pt x="8173" y="6119"/>
                      <a:pt x="8140" y="5894"/>
                      <a:pt x="8083" y="5681"/>
                    </a:cubicBezTo>
                    <a:cubicBezTo>
                      <a:pt x="8072" y="5636"/>
                      <a:pt x="8061" y="5591"/>
                      <a:pt x="8061" y="5535"/>
                    </a:cubicBezTo>
                    <a:lnTo>
                      <a:pt x="8027" y="5400"/>
                    </a:lnTo>
                    <a:cubicBezTo>
                      <a:pt x="8016" y="5253"/>
                      <a:pt x="7993" y="5130"/>
                      <a:pt x="7971" y="4995"/>
                    </a:cubicBezTo>
                    <a:cubicBezTo>
                      <a:pt x="7948" y="4770"/>
                      <a:pt x="7903" y="4545"/>
                      <a:pt x="7859" y="4320"/>
                    </a:cubicBezTo>
                    <a:cubicBezTo>
                      <a:pt x="7814" y="3983"/>
                      <a:pt x="7757" y="3646"/>
                      <a:pt x="7679" y="3309"/>
                    </a:cubicBezTo>
                    <a:lnTo>
                      <a:pt x="7656" y="3162"/>
                    </a:lnTo>
                    <a:cubicBezTo>
                      <a:pt x="7667" y="3140"/>
                      <a:pt x="7656" y="3117"/>
                      <a:pt x="7645" y="3095"/>
                    </a:cubicBezTo>
                    <a:cubicBezTo>
                      <a:pt x="7622" y="2960"/>
                      <a:pt x="7600" y="2825"/>
                      <a:pt x="7577" y="2690"/>
                    </a:cubicBezTo>
                    <a:cubicBezTo>
                      <a:pt x="7577" y="2578"/>
                      <a:pt x="7555" y="2465"/>
                      <a:pt x="7521" y="2353"/>
                    </a:cubicBezTo>
                    <a:cubicBezTo>
                      <a:pt x="7510" y="2263"/>
                      <a:pt x="7488" y="2173"/>
                      <a:pt x="7476" y="2083"/>
                    </a:cubicBezTo>
                    <a:cubicBezTo>
                      <a:pt x="7465" y="2038"/>
                      <a:pt x="7465" y="1993"/>
                      <a:pt x="7454" y="1948"/>
                    </a:cubicBezTo>
                    <a:cubicBezTo>
                      <a:pt x="7431" y="1701"/>
                      <a:pt x="7386" y="1454"/>
                      <a:pt x="7330" y="1206"/>
                    </a:cubicBezTo>
                    <a:cubicBezTo>
                      <a:pt x="7274" y="813"/>
                      <a:pt x="7285" y="397"/>
                      <a:pt x="7117" y="14"/>
                    </a:cubicBezTo>
                    <a:cubicBezTo>
                      <a:pt x="7094" y="14"/>
                      <a:pt x="7083" y="14"/>
                      <a:pt x="7072" y="37"/>
                    </a:cubicBezTo>
                    <a:cubicBezTo>
                      <a:pt x="7016" y="12"/>
                      <a:pt x="6960" y="0"/>
                      <a:pt x="6905" y="0"/>
                    </a:cubicBezTo>
                    <a:close/>
                  </a:path>
                </a:pathLst>
              </a:custGeom>
              <a:solidFill>
                <a:srgbClr val="5E9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24"/>
              <p:cNvSpPr/>
              <p:nvPr/>
            </p:nvSpPr>
            <p:spPr>
              <a:xfrm>
                <a:off x="6366525" y="3756319"/>
                <a:ext cx="2594100" cy="2136638"/>
              </a:xfrm>
              <a:custGeom>
                <a:avLst/>
                <a:gdLst/>
                <a:ahLst/>
                <a:cxnLst/>
                <a:rect l="l" t="t" r="r" b="b"/>
                <a:pathLst>
                  <a:path w="69176" h="56977" extrusionOk="0">
                    <a:moveTo>
                      <a:pt x="43792" y="335"/>
                    </a:moveTo>
                    <a:cubicBezTo>
                      <a:pt x="44020" y="335"/>
                      <a:pt x="44248" y="343"/>
                      <a:pt x="44476" y="359"/>
                    </a:cubicBezTo>
                    <a:cubicBezTo>
                      <a:pt x="44824" y="392"/>
                      <a:pt x="45150" y="449"/>
                      <a:pt x="45487" y="538"/>
                    </a:cubicBezTo>
                    <a:cubicBezTo>
                      <a:pt x="45656" y="583"/>
                      <a:pt x="45825" y="662"/>
                      <a:pt x="45971" y="763"/>
                    </a:cubicBezTo>
                    <a:cubicBezTo>
                      <a:pt x="46252" y="954"/>
                      <a:pt x="46308" y="1213"/>
                      <a:pt x="46083" y="1460"/>
                    </a:cubicBezTo>
                    <a:cubicBezTo>
                      <a:pt x="45847" y="1708"/>
                      <a:pt x="45577" y="1921"/>
                      <a:pt x="45285" y="2090"/>
                    </a:cubicBezTo>
                    <a:cubicBezTo>
                      <a:pt x="44701" y="2416"/>
                      <a:pt x="44071" y="2663"/>
                      <a:pt x="43408" y="2809"/>
                    </a:cubicBezTo>
                    <a:cubicBezTo>
                      <a:pt x="42532" y="3030"/>
                      <a:pt x="41643" y="3182"/>
                      <a:pt x="40740" y="3182"/>
                    </a:cubicBezTo>
                    <a:cubicBezTo>
                      <a:pt x="40495" y="3182"/>
                      <a:pt x="40249" y="3171"/>
                      <a:pt x="40001" y="3147"/>
                    </a:cubicBezTo>
                    <a:cubicBezTo>
                      <a:pt x="39653" y="3090"/>
                      <a:pt x="39304" y="3023"/>
                      <a:pt x="38967" y="2933"/>
                    </a:cubicBezTo>
                    <a:cubicBezTo>
                      <a:pt x="38854" y="2899"/>
                      <a:pt x="38742" y="2854"/>
                      <a:pt x="38630" y="2787"/>
                    </a:cubicBezTo>
                    <a:lnTo>
                      <a:pt x="38618" y="2686"/>
                    </a:lnTo>
                    <a:cubicBezTo>
                      <a:pt x="38821" y="2551"/>
                      <a:pt x="39023" y="2393"/>
                      <a:pt x="39237" y="2281"/>
                    </a:cubicBezTo>
                    <a:cubicBezTo>
                      <a:pt x="40035" y="1888"/>
                      <a:pt x="40878" y="1606"/>
                      <a:pt x="41755" y="1449"/>
                    </a:cubicBezTo>
                    <a:cubicBezTo>
                      <a:pt x="41980" y="1404"/>
                      <a:pt x="42205" y="1382"/>
                      <a:pt x="42430" y="1337"/>
                    </a:cubicBezTo>
                    <a:cubicBezTo>
                      <a:pt x="42531" y="1303"/>
                      <a:pt x="42632" y="1269"/>
                      <a:pt x="42722" y="1224"/>
                    </a:cubicBezTo>
                    <a:cubicBezTo>
                      <a:pt x="42711" y="1202"/>
                      <a:pt x="42711" y="1179"/>
                      <a:pt x="42711" y="1146"/>
                    </a:cubicBezTo>
                    <a:cubicBezTo>
                      <a:pt x="42654" y="1123"/>
                      <a:pt x="42587" y="1112"/>
                      <a:pt x="42508" y="1101"/>
                    </a:cubicBezTo>
                    <a:cubicBezTo>
                      <a:pt x="42092" y="1123"/>
                      <a:pt x="41676" y="1191"/>
                      <a:pt x="41260" y="1269"/>
                    </a:cubicBezTo>
                    <a:cubicBezTo>
                      <a:pt x="40597" y="1460"/>
                      <a:pt x="39945" y="1685"/>
                      <a:pt x="39293" y="1933"/>
                    </a:cubicBezTo>
                    <a:cubicBezTo>
                      <a:pt x="38978" y="2079"/>
                      <a:pt x="38663" y="2259"/>
                      <a:pt x="38371" y="2450"/>
                    </a:cubicBezTo>
                    <a:cubicBezTo>
                      <a:pt x="38304" y="2304"/>
                      <a:pt x="38337" y="2135"/>
                      <a:pt x="38461" y="2034"/>
                    </a:cubicBezTo>
                    <a:cubicBezTo>
                      <a:pt x="38652" y="1820"/>
                      <a:pt x="38866" y="1640"/>
                      <a:pt x="39113" y="1494"/>
                    </a:cubicBezTo>
                    <a:cubicBezTo>
                      <a:pt x="39596" y="1235"/>
                      <a:pt x="40091" y="1022"/>
                      <a:pt x="40608" y="853"/>
                    </a:cubicBezTo>
                    <a:cubicBezTo>
                      <a:pt x="41638" y="510"/>
                      <a:pt x="42714" y="335"/>
                      <a:pt x="43792" y="335"/>
                    </a:cubicBezTo>
                    <a:close/>
                    <a:moveTo>
                      <a:pt x="28155" y="3082"/>
                    </a:moveTo>
                    <a:cubicBezTo>
                      <a:pt x="28371" y="3082"/>
                      <a:pt x="28587" y="3089"/>
                      <a:pt x="28804" y="3102"/>
                    </a:cubicBezTo>
                    <a:cubicBezTo>
                      <a:pt x="29220" y="3135"/>
                      <a:pt x="29636" y="3225"/>
                      <a:pt x="30029" y="3360"/>
                    </a:cubicBezTo>
                    <a:cubicBezTo>
                      <a:pt x="30580" y="3551"/>
                      <a:pt x="30805" y="3911"/>
                      <a:pt x="30198" y="4440"/>
                    </a:cubicBezTo>
                    <a:cubicBezTo>
                      <a:pt x="29647" y="4934"/>
                      <a:pt x="28961" y="5215"/>
                      <a:pt x="28264" y="5418"/>
                    </a:cubicBezTo>
                    <a:cubicBezTo>
                      <a:pt x="27792" y="5541"/>
                      <a:pt x="27308" y="5654"/>
                      <a:pt x="26836" y="5766"/>
                    </a:cubicBezTo>
                    <a:cubicBezTo>
                      <a:pt x="26298" y="5860"/>
                      <a:pt x="25752" y="5906"/>
                      <a:pt x="25208" y="5906"/>
                    </a:cubicBezTo>
                    <a:cubicBezTo>
                      <a:pt x="24842" y="5906"/>
                      <a:pt x="24477" y="5886"/>
                      <a:pt x="24116" y="5845"/>
                    </a:cubicBezTo>
                    <a:cubicBezTo>
                      <a:pt x="23823" y="5800"/>
                      <a:pt x="23531" y="5732"/>
                      <a:pt x="23250" y="5654"/>
                    </a:cubicBezTo>
                    <a:cubicBezTo>
                      <a:pt x="23104" y="5609"/>
                      <a:pt x="22980" y="5530"/>
                      <a:pt x="22856" y="5440"/>
                    </a:cubicBezTo>
                    <a:cubicBezTo>
                      <a:pt x="22643" y="5283"/>
                      <a:pt x="22587" y="5069"/>
                      <a:pt x="22755" y="4844"/>
                    </a:cubicBezTo>
                    <a:cubicBezTo>
                      <a:pt x="22913" y="4642"/>
                      <a:pt x="23104" y="4462"/>
                      <a:pt x="23317" y="4316"/>
                    </a:cubicBezTo>
                    <a:cubicBezTo>
                      <a:pt x="23823" y="3967"/>
                      <a:pt x="24397" y="3720"/>
                      <a:pt x="24992" y="3563"/>
                    </a:cubicBezTo>
                    <a:cubicBezTo>
                      <a:pt x="26013" y="3244"/>
                      <a:pt x="27080" y="3082"/>
                      <a:pt x="28155" y="3082"/>
                    </a:cubicBezTo>
                    <a:close/>
                    <a:moveTo>
                      <a:pt x="46398" y="1640"/>
                    </a:moveTo>
                    <a:lnTo>
                      <a:pt x="46398" y="1640"/>
                    </a:lnTo>
                    <a:cubicBezTo>
                      <a:pt x="46443" y="2124"/>
                      <a:pt x="46297" y="2450"/>
                      <a:pt x="45982" y="2663"/>
                    </a:cubicBezTo>
                    <a:cubicBezTo>
                      <a:pt x="45634" y="2899"/>
                      <a:pt x="45274" y="3102"/>
                      <a:pt x="44880" y="3270"/>
                    </a:cubicBezTo>
                    <a:cubicBezTo>
                      <a:pt x="44374" y="3484"/>
                      <a:pt x="43857" y="3630"/>
                      <a:pt x="43340" y="3821"/>
                    </a:cubicBezTo>
                    <a:cubicBezTo>
                      <a:pt x="43228" y="3855"/>
                      <a:pt x="43127" y="3911"/>
                      <a:pt x="42992" y="3979"/>
                    </a:cubicBezTo>
                    <a:cubicBezTo>
                      <a:pt x="43084" y="4060"/>
                      <a:pt x="43174" y="4084"/>
                      <a:pt x="43259" y="4084"/>
                    </a:cubicBezTo>
                    <a:cubicBezTo>
                      <a:pt x="43339" y="4084"/>
                      <a:pt x="43415" y="4062"/>
                      <a:pt x="43486" y="4046"/>
                    </a:cubicBezTo>
                    <a:cubicBezTo>
                      <a:pt x="44296" y="3866"/>
                      <a:pt x="45116" y="3630"/>
                      <a:pt x="45847" y="3192"/>
                    </a:cubicBezTo>
                    <a:cubicBezTo>
                      <a:pt x="45903" y="3169"/>
                      <a:pt x="45960" y="3135"/>
                      <a:pt x="46027" y="3124"/>
                    </a:cubicBezTo>
                    <a:cubicBezTo>
                      <a:pt x="46218" y="4248"/>
                      <a:pt x="46398" y="5350"/>
                      <a:pt x="46589" y="6441"/>
                    </a:cubicBezTo>
                    <a:cubicBezTo>
                      <a:pt x="46376" y="6564"/>
                      <a:pt x="40159" y="7711"/>
                      <a:pt x="39686" y="7722"/>
                    </a:cubicBezTo>
                    <a:cubicBezTo>
                      <a:pt x="39495" y="6587"/>
                      <a:pt x="39293" y="5451"/>
                      <a:pt x="39102" y="4305"/>
                    </a:cubicBezTo>
                    <a:lnTo>
                      <a:pt x="39102" y="4305"/>
                    </a:lnTo>
                    <a:cubicBezTo>
                      <a:pt x="39884" y="4431"/>
                      <a:pt x="40490" y="4495"/>
                      <a:pt x="40947" y="4495"/>
                    </a:cubicBezTo>
                    <a:cubicBezTo>
                      <a:pt x="41470" y="4495"/>
                      <a:pt x="41800" y="4411"/>
                      <a:pt x="41980" y="4237"/>
                    </a:cubicBezTo>
                    <a:lnTo>
                      <a:pt x="40968" y="4237"/>
                    </a:lnTo>
                    <a:cubicBezTo>
                      <a:pt x="40248" y="4237"/>
                      <a:pt x="39551" y="4147"/>
                      <a:pt x="38922" y="3799"/>
                    </a:cubicBezTo>
                    <a:cubicBezTo>
                      <a:pt x="38618" y="3630"/>
                      <a:pt x="38349" y="3417"/>
                      <a:pt x="38270" y="3057"/>
                    </a:cubicBezTo>
                    <a:cubicBezTo>
                      <a:pt x="38304" y="3034"/>
                      <a:pt x="38337" y="3023"/>
                      <a:pt x="38349" y="3023"/>
                    </a:cubicBezTo>
                    <a:cubicBezTo>
                      <a:pt x="38899" y="3349"/>
                      <a:pt x="39506" y="3450"/>
                      <a:pt x="40147" y="3473"/>
                    </a:cubicBezTo>
                    <a:cubicBezTo>
                      <a:pt x="40345" y="3483"/>
                      <a:pt x="40542" y="3489"/>
                      <a:pt x="40739" y="3489"/>
                    </a:cubicBezTo>
                    <a:cubicBezTo>
                      <a:pt x="42215" y="3489"/>
                      <a:pt x="43679" y="3192"/>
                      <a:pt x="45038" y="2607"/>
                    </a:cubicBezTo>
                    <a:cubicBezTo>
                      <a:pt x="45566" y="2393"/>
                      <a:pt x="46027" y="2067"/>
                      <a:pt x="46398" y="1640"/>
                    </a:cubicBezTo>
                    <a:close/>
                    <a:moveTo>
                      <a:pt x="12487" y="5598"/>
                    </a:moveTo>
                    <a:cubicBezTo>
                      <a:pt x="12840" y="5598"/>
                      <a:pt x="13194" y="5617"/>
                      <a:pt x="13548" y="5654"/>
                    </a:cubicBezTo>
                    <a:cubicBezTo>
                      <a:pt x="13919" y="5710"/>
                      <a:pt x="14278" y="5811"/>
                      <a:pt x="14627" y="5957"/>
                    </a:cubicBezTo>
                    <a:cubicBezTo>
                      <a:pt x="14829" y="6025"/>
                      <a:pt x="14964" y="6216"/>
                      <a:pt x="14953" y="6418"/>
                    </a:cubicBezTo>
                    <a:cubicBezTo>
                      <a:pt x="14372" y="6207"/>
                      <a:pt x="13792" y="6147"/>
                      <a:pt x="13213" y="6147"/>
                    </a:cubicBezTo>
                    <a:cubicBezTo>
                      <a:pt x="12806" y="6147"/>
                      <a:pt x="12400" y="6177"/>
                      <a:pt x="11996" y="6205"/>
                    </a:cubicBezTo>
                    <a:cubicBezTo>
                      <a:pt x="11546" y="6261"/>
                      <a:pt x="11119" y="6340"/>
                      <a:pt x="10681" y="6441"/>
                    </a:cubicBezTo>
                    <a:cubicBezTo>
                      <a:pt x="10568" y="6474"/>
                      <a:pt x="10456" y="6531"/>
                      <a:pt x="10355" y="6587"/>
                    </a:cubicBezTo>
                    <a:cubicBezTo>
                      <a:pt x="10467" y="6643"/>
                      <a:pt x="10523" y="6688"/>
                      <a:pt x="10568" y="6688"/>
                    </a:cubicBezTo>
                    <a:cubicBezTo>
                      <a:pt x="10759" y="6666"/>
                      <a:pt x="10951" y="6632"/>
                      <a:pt x="11142" y="6598"/>
                    </a:cubicBezTo>
                    <a:cubicBezTo>
                      <a:pt x="11744" y="6487"/>
                      <a:pt x="12351" y="6434"/>
                      <a:pt x="12960" y="6434"/>
                    </a:cubicBezTo>
                    <a:cubicBezTo>
                      <a:pt x="13272" y="6434"/>
                      <a:pt x="13584" y="6448"/>
                      <a:pt x="13896" y="6474"/>
                    </a:cubicBezTo>
                    <a:cubicBezTo>
                      <a:pt x="14222" y="6486"/>
                      <a:pt x="14537" y="6576"/>
                      <a:pt x="14818" y="6744"/>
                    </a:cubicBezTo>
                    <a:cubicBezTo>
                      <a:pt x="14717" y="6857"/>
                      <a:pt x="14604" y="6969"/>
                      <a:pt x="14481" y="7070"/>
                    </a:cubicBezTo>
                    <a:cubicBezTo>
                      <a:pt x="14009" y="7419"/>
                      <a:pt x="13469" y="7677"/>
                      <a:pt x="12907" y="7857"/>
                    </a:cubicBezTo>
                    <a:cubicBezTo>
                      <a:pt x="11811" y="8222"/>
                      <a:pt x="10661" y="8408"/>
                      <a:pt x="9502" y="8408"/>
                    </a:cubicBezTo>
                    <a:cubicBezTo>
                      <a:pt x="9270" y="8408"/>
                      <a:pt x="9036" y="8401"/>
                      <a:pt x="8803" y="8386"/>
                    </a:cubicBezTo>
                    <a:cubicBezTo>
                      <a:pt x="8466" y="8352"/>
                      <a:pt x="8129" y="8284"/>
                      <a:pt x="7803" y="8206"/>
                    </a:cubicBezTo>
                    <a:cubicBezTo>
                      <a:pt x="7690" y="8183"/>
                      <a:pt x="7578" y="8138"/>
                      <a:pt x="7477" y="8093"/>
                    </a:cubicBezTo>
                    <a:cubicBezTo>
                      <a:pt x="7027" y="7857"/>
                      <a:pt x="6937" y="7520"/>
                      <a:pt x="7319" y="7183"/>
                    </a:cubicBezTo>
                    <a:cubicBezTo>
                      <a:pt x="7589" y="6924"/>
                      <a:pt x="7893" y="6699"/>
                      <a:pt x="8230" y="6542"/>
                    </a:cubicBezTo>
                    <a:cubicBezTo>
                      <a:pt x="9571" y="5917"/>
                      <a:pt x="11022" y="5598"/>
                      <a:pt x="12487" y="5598"/>
                    </a:cubicBezTo>
                    <a:close/>
                    <a:moveTo>
                      <a:pt x="30782" y="4372"/>
                    </a:moveTo>
                    <a:lnTo>
                      <a:pt x="30782" y="4372"/>
                    </a:lnTo>
                    <a:cubicBezTo>
                      <a:pt x="30861" y="4631"/>
                      <a:pt x="30794" y="4923"/>
                      <a:pt x="30591" y="5125"/>
                    </a:cubicBezTo>
                    <a:cubicBezTo>
                      <a:pt x="30344" y="5395"/>
                      <a:pt x="30074" y="5654"/>
                      <a:pt x="29782" y="5901"/>
                    </a:cubicBezTo>
                    <a:cubicBezTo>
                      <a:pt x="29669" y="5991"/>
                      <a:pt x="29568" y="6092"/>
                      <a:pt x="29478" y="6205"/>
                    </a:cubicBezTo>
                    <a:cubicBezTo>
                      <a:pt x="29535" y="6219"/>
                      <a:pt x="29589" y="6225"/>
                      <a:pt x="29641" y="6225"/>
                    </a:cubicBezTo>
                    <a:cubicBezTo>
                      <a:pt x="29951" y="6225"/>
                      <a:pt x="30165" y="5988"/>
                      <a:pt x="30445" y="5834"/>
                    </a:cubicBezTo>
                    <a:cubicBezTo>
                      <a:pt x="30636" y="7003"/>
                      <a:pt x="30827" y="8127"/>
                      <a:pt x="31030" y="9319"/>
                    </a:cubicBezTo>
                    <a:lnTo>
                      <a:pt x="24116" y="10488"/>
                    </a:lnTo>
                    <a:cubicBezTo>
                      <a:pt x="23924" y="9353"/>
                      <a:pt x="23722" y="8206"/>
                      <a:pt x="23531" y="7048"/>
                    </a:cubicBezTo>
                    <a:cubicBezTo>
                      <a:pt x="23551" y="7045"/>
                      <a:pt x="23571" y="7043"/>
                      <a:pt x="23593" y="7043"/>
                    </a:cubicBezTo>
                    <a:cubicBezTo>
                      <a:pt x="23644" y="7043"/>
                      <a:pt x="23700" y="7051"/>
                      <a:pt x="23756" y="7059"/>
                    </a:cubicBezTo>
                    <a:cubicBezTo>
                      <a:pt x="24172" y="7121"/>
                      <a:pt x="24593" y="7152"/>
                      <a:pt x="25015" y="7152"/>
                    </a:cubicBezTo>
                    <a:cubicBezTo>
                      <a:pt x="25437" y="7152"/>
                      <a:pt x="25858" y="7121"/>
                      <a:pt x="26274" y="7059"/>
                    </a:cubicBezTo>
                    <a:cubicBezTo>
                      <a:pt x="26409" y="7025"/>
                      <a:pt x="26544" y="6980"/>
                      <a:pt x="26679" y="6935"/>
                    </a:cubicBezTo>
                    <a:cubicBezTo>
                      <a:pt x="26590" y="6802"/>
                      <a:pt x="26494" y="6788"/>
                      <a:pt x="26403" y="6788"/>
                    </a:cubicBezTo>
                    <a:cubicBezTo>
                      <a:pt x="26378" y="6788"/>
                      <a:pt x="26354" y="6789"/>
                      <a:pt x="26330" y="6789"/>
                    </a:cubicBezTo>
                    <a:cubicBezTo>
                      <a:pt x="25956" y="6789"/>
                      <a:pt x="25586" y="6804"/>
                      <a:pt x="25214" y="6804"/>
                    </a:cubicBezTo>
                    <a:cubicBezTo>
                      <a:pt x="25029" y="6804"/>
                      <a:pt x="24843" y="6800"/>
                      <a:pt x="24655" y="6789"/>
                    </a:cubicBezTo>
                    <a:cubicBezTo>
                      <a:pt x="24239" y="6767"/>
                      <a:pt x="23823" y="6688"/>
                      <a:pt x="23418" y="6587"/>
                    </a:cubicBezTo>
                    <a:cubicBezTo>
                      <a:pt x="23047" y="6486"/>
                      <a:pt x="22778" y="6193"/>
                      <a:pt x="22699" y="5834"/>
                    </a:cubicBezTo>
                    <a:cubicBezTo>
                      <a:pt x="22744" y="5822"/>
                      <a:pt x="22766" y="5811"/>
                      <a:pt x="22778" y="5811"/>
                    </a:cubicBezTo>
                    <a:cubicBezTo>
                      <a:pt x="23453" y="6163"/>
                      <a:pt x="24178" y="6243"/>
                      <a:pt x="24911" y="6243"/>
                    </a:cubicBezTo>
                    <a:cubicBezTo>
                      <a:pt x="25020" y="6243"/>
                      <a:pt x="25130" y="6241"/>
                      <a:pt x="25240" y="6238"/>
                    </a:cubicBezTo>
                    <a:cubicBezTo>
                      <a:pt x="26611" y="6205"/>
                      <a:pt x="27960" y="5924"/>
                      <a:pt x="29220" y="5395"/>
                    </a:cubicBezTo>
                    <a:cubicBezTo>
                      <a:pt x="29512" y="5272"/>
                      <a:pt x="29804" y="5125"/>
                      <a:pt x="30063" y="4957"/>
                    </a:cubicBezTo>
                    <a:cubicBezTo>
                      <a:pt x="30321" y="4777"/>
                      <a:pt x="30557" y="4574"/>
                      <a:pt x="30782" y="4372"/>
                    </a:cubicBezTo>
                    <a:close/>
                    <a:moveTo>
                      <a:pt x="15223" y="6890"/>
                    </a:moveTo>
                    <a:cubicBezTo>
                      <a:pt x="15245" y="7003"/>
                      <a:pt x="15234" y="7115"/>
                      <a:pt x="15211" y="7228"/>
                    </a:cubicBezTo>
                    <a:cubicBezTo>
                      <a:pt x="15122" y="7430"/>
                      <a:pt x="15009" y="7632"/>
                      <a:pt x="14874" y="7801"/>
                    </a:cubicBezTo>
                    <a:cubicBezTo>
                      <a:pt x="14661" y="8026"/>
                      <a:pt x="14425" y="8228"/>
                      <a:pt x="14188" y="8419"/>
                    </a:cubicBezTo>
                    <a:cubicBezTo>
                      <a:pt x="14087" y="8509"/>
                      <a:pt x="13986" y="8588"/>
                      <a:pt x="13874" y="8678"/>
                    </a:cubicBezTo>
                    <a:cubicBezTo>
                      <a:pt x="13956" y="8721"/>
                      <a:pt x="14010" y="8749"/>
                      <a:pt x="14075" y="8749"/>
                    </a:cubicBezTo>
                    <a:cubicBezTo>
                      <a:pt x="14196" y="8749"/>
                      <a:pt x="14357" y="8652"/>
                      <a:pt x="14818" y="8374"/>
                    </a:cubicBezTo>
                    <a:cubicBezTo>
                      <a:pt x="14919" y="8566"/>
                      <a:pt x="15470" y="11477"/>
                      <a:pt x="15493" y="12006"/>
                    </a:cubicBezTo>
                    <a:cubicBezTo>
                      <a:pt x="15279" y="12129"/>
                      <a:pt x="9275" y="13231"/>
                      <a:pt x="8578" y="13254"/>
                    </a:cubicBezTo>
                    <a:cubicBezTo>
                      <a:pt x="8320" y="12039"/>
                      <a:pt x="8140" y="10803"/>
                      <a:pt x="7915" y="9521"/>
                    </a:cubicBezTo>
                    <a:lnTo>
                      <a:pt x="7915" y="9521"/>
                    </a:lnTo>
                    <a:cubicBezTo>
                      <a:pt x="8416" y="9615"/>
                      <a:pt x="8923" y="9663"/>
                      <a:pt x="9432" y="9663"/>
                    </a:cubicBezTo>
                    <a:cubicBezTo>
                      <a:pt x="9893" y="9663"/>
                      <a:pt x="10356" y="9624"/>
                      <a:pt x="10816" y="9544"/>
                    </a:cubicBezTo>
                    <a:cubicBezTo>
                      <a:pt x="10872" y="9544"/>
                      <a:pt x="10928" y="9521"/>
                      <a:pt x="10973" y="9487"/>
                    </a:cubicBezTo>
                    <a:cubicBezTo>
                      <a:pt x="11018" y="9454"/>
                      <a:pt x="11074" y="9397"/>
                      <a:pt x="11108" y="9353"/>
                    </a:cubicBezTo>
                    <a:cubicBezTo>
                      <a:pt x="10984" y="9330"/>
                      <a:pt x="10849" y="9308"/>
                      <a:pt x="10714" y="9308"/>
                    </a:cubicBezTo>
                    <a:cubicBezTo>
                      <a:pt x="10554" y="9305"/>
                      <a:pt x="10395" y="9304"/>
                      <a:pt x="10236" y="9304"/>
                    </a:cubicBezTo>
                    <a:cubicBezTo>
                      <a:pt x="10076" y="9304"/>
                      <a:pt x="9918" y="9305"/>
                      <a:pt x="9759" y="9305"/>
                    </a:cubicBezTo>
                    <a:cubicBezTo>
                      <a:pt x="9441" y="9305"/>
                      <a:pt x="9124" y="9302"/>
                      <a:pt x="8803" y="9285"/>
                    </a:cubicBezTo>
                    <a:cubicBezTo>
                      <a:pt x="8466" y="9251"/>
                      <a:pt x="8129" y="9195"/>
                      <a:pt x="7803" y="9083"/>
                    </a:cubicBezTo>
                    <a:cubicBezTo>
                      <a:pt x="7454" y="8982"/>
                      <a:pt x="7207" y="8723"/>
                      <a:pt x="7106" y="8284"/>
                    </a:cubicBezTo>
                    <a:lnTo>
                      <a:pt x="7106" y="8284"/>
                    </a:lnTo>
                    <a:cubicBezTo>
                      <a:pt x="7830" y="8654"/>
                      <a:pt x="8564" y="8762"/>
                      <a:pt x="9301" y="8762"/>
                    </a:cubicBezTo>
                    <a:cubicBezTo>
                      <a:pt x="9708" y="8762"/>
                      <a:pt x="10116" y="8729"/>
                      <a:pt x="10523" y="8689"/>
                    </a:cubicBezTo>
                    <a:cubicBezTo>
                      <a:pt x="11726" y="8577"/>
                      <a:pt x="12884" y="8273"/>
                      <a:pt x="13975" y="7767"/>
                    </a:cubicBezTo>
                    <a:cubicBezTo>
                      <a:pt x="14436" y="7554"/>
                      <a:pt x="14863" y="7250"/>
                      <a:pt x="15223" y="6890"/>
                    </a:cubicBezTo>
                    <a:close/>
                    <a:moveTo>
                      <a:pt x="46904" y="8633"/>
                    </a:moveTo>
                    <a:cubicBezTo>
                      <a:pt x="47039" y="8925"/>
                      <a:pt x="47522" y="11781"/>
                      <a:pt x="47522" y="12231"/>
                    </a:cubicBezTo>
                    <a:cubicBezTo>
                      <a:pt x="47444" y="12276"/>
                      <a:pt x="47354" y="12321"/>
                      <a:pt x="47264" y="12354"/>
                    </a:cubicBezTo>
                    <a:cubicBezTo>
                      <a:pt x="46634" y="12602"/>
                      <a:pt x="46050" y="12950"/>
                      <a:pt x="45532" y="13389"/>
                    </a:cubicBezTo>
                    <a:cubicBezTo>
                      <a:pt x="44745" y="14052"/>
                      <a:pt x="43857" y="14603"/>
                      <a:pt x="42913" y="15019"/>
                    </a:cubicBezTo>
                    <a:cubicBezTo>
                      <a:pt x="42283" y="15300"/>
                      <a:pt x="41654" y="15592"/>
                      <a:pt x="41092" y="16098"/>
                    </a:cubicBezTo>
                    <a:cubicBezTo>
                      <a:pt x="40732" y="13984"/>
                      <a:pt x="40383" y="11950"/>
                      <a:pt x="40024" y="9870"/>
                    </a:cubicBezTo>
                    <a:lnTo>
                      <a:pt x="46904" y="8633"/>
                    </a:lnTo>
                    <a:close/>
                    <a:moveTo>
                      <a:pt x="44273" y="14726"/>
                    </a:moveTo>
                    <a:lnTo>
                      <a:pt x="44273" y="14726"/>
                    </a:lnTo>
                    <a:cubicBezTo>
                      <a:pt x="43464" y="15727"/>
                      <a:pt x="42418" y="16379"/>
                      <a:pt x="41249" y="16896"/>
                    </a:cubicBezTo>
                    <a:cubicBezTo>
                      <a:pt x="41114" y="16683"/>
                      <a:pt x="41148" y="16525"/>
                      <a:pt x="41283" y="16413"/>
                    </a:cubicBezTo>
                    <a:cubicBezTo>
                      <a:pt x="41418" y="16255"/>
                      <a:pt x="41575" y="16132"/>
                      <a:pt x="41744" y="16019"/>
                    </a:cubicBezTo>
                    <a:cubicBezTo>
                      <a:pt x="42576" y="15570"/>
                      <a:pt x="43419" y="15142"/>
                      <a:pt x="44273" y="14726"/>
                    </a:cubicBezTo>
                    <a:close/>
                    <a:moveTo>
                      <a:pt x="31378" y="11444"/>
                    </a:moveTo>
                    <a:cubicBezTo>
                      <a:pt x="31491" y="11668"/>
                      <a:pt x="33413" y="22686"/>
                      <a:pt x="33436" y="23226"/>
                    </a:cubicBezTo>
                    <a:cubicBezTo>
                      <a:pt x="33368" y="23214"/>
                      <a:pt x="33312" y="23214"/>
                      <a:pt x="33244" y="23203"/>
                    </a:cubicBezTo>
                    <a:cubicBezTo>
                      <a:pt x="32904" y="23090"/>
                      <a:pt x="32555" y="23034"/>
                      <a:pt x="32205" y="23034"/>
                    </a:cubicBezTo>
                    <a:cubicBezTo>
                      <a:pt x="32000" y="23034"/>
                      <a:pt x="31795" y="23053"/>
                      <a:pt x="31592" y="23091"/>
                    </a:cubicBezTo>
                    <a:cubicBezTo>
                      <a:pt x="31239" y="23153"/>
                      <a:pt x="30882" y="23184"/>
                      <a:pt x="30525" y="23184"/>
                    </a:cubicBezTo>
                    <a:cubicBezTo>
                      <a:pt x="29985" y="23184"/>
                      <a:pt x="29444" y="23114"/>
                      <a:pt x="28916" y="22978"/>
                    </a:cubicBezTo>
                    <a:cubicBezTo>
                      <a:pt x="28594" y="22893"/>
                      <a:pt x="28264" y="22852"/>
                      <a:pt x="27935" y="22852"/>
                    </a:cubicBezTo>
                    <a:cubicBezTo>
                      <a:pt x="27482" y="22852"/>
                      <a:pt x="27030" y="22930"/>
                      <a:pt x="26600" y="23080"/>
                    </a:cubicBezTo>
                    <a:cubicBezTo>
                      <a:pt x="26521" y="23102"/>
                      <a:pt x="26443" y="23113"/>
                      <a:pt x="26364" y="23124"/>
                    </a:cubicBezTo>
                    <a:cubicBezTo>
                      <a:pt x="26252" y="22922"/>
                      <a:pt x="24509" y="13063"/>
                      <a:pt x="24509" y="12692"/>
                    </a:cubicBezTo>
                    <a:cubicBezTo>
                      <a:pt x="24779" y="12557"/>
                      <a:pt x="30940" y="11444"/>
                      <a:pt x="31378" y="11444"/>
                    </a:cubicBezTo>
                    <a:close/>
                    <a:moveTo>
                      <a:pt x="32308" y="23384"/>
                    </a:moveTo>
                    <a:cubicBezTo>
                      <a:pt x="32714" y="23384"/>
                      <a:pt x="33120" y="23448"/>
                      <a:pt x="33525" y="23642"/>
                    </a:cubicBezTo>
                    <a:cubicBezTo>
                      <a:pt x="33570" y="23855"/>
                      <a:pt x="33593" y="24035"/>
                      <a:pt x="33627" y="24237"/>
                    </a:cubicBezTo>
                    <a:cubicBezTo>
                      <a:pt x="33548" y="24271"/>
                      <a:pt x="33458" y="24294"/>
                      <a:pt x="33368" y="24305"/>
                    </a:cubicBezTo>
                    <a:cubicBezTo>
                      <a:pt x="33302" y="24309"/>
                      <a:pt x="33237" y="24311"/>
                      <a:pt x="33173" y="24311"/>
                    </a:cubicBezTo>
                    <a:cubicBezTo>
                      <a:pt x="32284" y="24311"/>
                      <a:pt x="31478" y="23962"/>
                      <a:pt x="30692" y="23574"/>
                    </a:cubicBezTo>
                    <a:cubicBezTo>
                      <a:pt x="31231" y="23497"/>
                      <a:pt x="31769" y="23384"/>
                      <a:pt x="32308" y="23384"/>
                    </a:cubicBezTo>
                    <a:close/>
                    <a:moveTo>
                      <a:pt x="15886" y="14164"/>
                    </a:moveTo>
                    <a:cubicBezTo>
                      <a:pt x="16763" y="19280"/>
                      <a:pt x="17617" y="24339"/>
                      <a:pt x="18494" y="29465"/>
                    </a:cubicBezTo>
                    <a:cubicBezTo>
                      <a:pt x="18371" y="29623"/>
                      <a:pt x="18224" y="29769"/>
                      <a:pt x="18067" y="29892"/>
                    </a:cubicBezTo>
                    <a:cubicBezTo>
                      <a:pt x="17134" y="30567"/>
                      <a:pt x="16032" y="30960"/>
                      <a:pt x="14885" y="31017"/>
                    </a:cubicBezTo>
                    <a:cubicBezTo>
                      <a:pt x="14680" y="31026"/>
                      <a:pt x="14474" y="31029"/>
                      <a:pt x="14267" y="31029"/>
                    </a:cubicBezTo>
                    <a:cubicBezTo>
                      <a:pt x="13715" y="31029"/>
                      <a:pt x="13159" y="31005"/>
                      <a:pt x="12603" y="31005"/>
                    </a:cubicBezTo>
                    <a:cubicBezTo>
                      <a:pt x="12300" y="31005"/>
                      <a:pt x="11996" y="31039"/>
                      <a:pt x="11659" y="31062"/>
                    </a:cubicBezTo>
                    <a:cubicBezTo>
                      <a:pt x="10748" y="25845"/>
                      <a:pt x="9849" y="20651"/>
                      <a:pt x="8938" y="15401"/>
                    </a:cubicBezTo>
                    <a:cubicBezTo>
                      <a:pt x="11254" y="14951"/>
                      <a:pt x="13548" y="14591"/>
                      <a:pt x="15886" y="14164"/>
                    </a:cubicBezTo>
                    <a:close/>
                    <a:moveTo>
                      <a:pt x="47601" y="12568"/>
                    </a:moveTo>
                    <a:cubicBezTo>
                      <a:pt x="47635" y="12703"/>
                      <a:pt x="47669" y="12804"/>
                      <a:pt x="47680" y="12894"/>
                    </a:cubicBezTo>
                    <a:cubicBezTo>
                      <a:pt x="48692" y="18875"/>
                      <a:pt x="49692" y="24856"/>
                      <a:pt x="50693" y="30848"/>
                    </a:cubicBezTo>
                    <a:cubicBezTo>
                      <a:pt x="50805" y="31568"/>
                      <a:pt x="50940" y="32287"/>
                      <a:pt x="51008" y="33007"/>
                    </a:cubicBezTo>
                    <a:cubicBezTo>
                      <a:pt x="51187" y="34772"/>
                      <a:pt x="50176" y="36334"/>
                      <a:pt x="48534" y="36818"/>
                    </a:cubicBezTo>
                    <a:cubicBezTo>
                      <a:pt x="48210" y="36912"/>
                      <a:pt x="47883" y="36957"/>
                      <a:pt x="47561" y="36957"/>
                    </a:cubicBezTo>
                    <a:cubicBezTo>
                      <a:pt x="46260" y="36957"/>
                      <a:pt x="45039" y="36224"/>
                      <a:pt x="44453" y="35008"/>
                    </a:cubicBezTo>
                    <a:cubicBezTo>
                      <a:pt x="44127" y="34322"/>
                      <a:pt x="43992" y="33602"/>
                      <a:pt x="43869" y="32872"/>
                    </a:cubicBezTo>
                    <a:cubicBezTo>
                      <a:pt x="43408" y="30185"/>
                      <a:pt x="42969" y="27487"/>
                      <a:pt x="42519" y="24788"/>
                    </a:cubicBezTo>
                    <a:cubicBezTo>
                      <a:pt x="42126" y="22439"/>
                      <a:pt x="41732" y="20100"/>
                      <a:pt x="41339" y="17751"/>
                    </a:cubicBezTo>
                    <a:cubicBezTo>
                      <a:pt x="41305" y="17604"/>
                      <a:pt x="41283" y="17470"/>
                      <a:pt x="41260" y="17312"/>
                    </a:cubicBezTo>
                    <a:cubicBezTo>
                      <a:pt x="41395" y="17233"/>
                      <a:pt x="41508" y="17177"/>
                      <a:pt x="41620" y="17132"/>
                    </a:cubicBezTo>
                    <a:cubicBezTo>
                      <a:pt x="42913" y="16548"/>
                      <a:pt x="44060" y="15671"/>
                      <a:pt x="44948" y="14580"/>
                    </a:cubicBezTo>
                    <a:cubicBezTo>
                      <a:pt x="45566" y="13827"/>
                      <a:pt x="46252" y="13186"/>
                      <a:pt x="47140" y="12759"/>
                    </a:cubicBezTo>
                    <a:cubicBezTo>
                      <a:pt x="47286" y="12692"/>
                      <a:pt x="47432" y="12647"/>
                      <a:pt x="47601" y="12568"/>
                    </a:cubicBezTo>
                    <a:close/>
                    <a:moveTo>
                      <a:pt x="27837" y="23208"/>
                    </a:moveTo>
                    <a:cubicBezTo>
                      <a:pt x="28029" y="23208"/>
                      <a:pt x="28220" y="23225"/>
                      <a:pt x="28410" y="23259"/>
                    </a:cubicBezTo>
                    <a:cubicBezTo>
                      <a:pt x="28984" y="23383"/>
                      <a:pt x="29546" y="23552"/>
                      <a:pt x="30108" y="23765"/>
                    </a:cubicBezTo>
                    <a:cubicBezTo>
                      <a:pt x="30569" y="23923"/>
                      <a:pt x="31007" y="24136"/>
                      <a:pt x="31468" y="24305"/>
                    </a:cubicBezTo>
                    <a:cubicBezTo>
                      <a:pt x="31955" y="24490"/>
                      <a:pt x="32461" y="24624"/>
                      <a:pt x="32977" y="24624"/>
                    </a:cubicBezTo>
                    <a:cubicBezTo>
                      <a:pt x="33151" y="24624"/>
                      <a:pt x="33327" y="24609"/>
                      <a:pt x="33503" y="24575"/>
                    </a:cubicBezTo>
                    <a:cubicBezTo>
                      <a:pt x="33570" y="24575"/>
                      <a:pt x="33638" y="24586"/>
                      <a:pt x="33705" y="24597"/>
                    </a:cubicBezTo>
                    <a:cubicBezTo>
                      <a:pt x="33728" y="24710"/>
                      <a:pt x="33739" y="24811"/>
                      <a:pt x="33762" y="24923"/>
                    </a:cubicBezTo>
                    <a:cubicBezTo>
                      <a:pt x="34267" y="27779"/>
                      <a:pt x="34773" y="30646"/>
                      <a:pt x="35268" y="33501"/>
                    </a:cubicBezTo>
                    <a:cubicBezTo>
                      <a:pt x="35380" y="34165"/>
                      <a:pt x="35482" y="34828"/>
                      <a:pt x="35560" y="35502"/>
                    </a:cubicBezTo>
                    <a:cubicBezTo>
                      <a:pt x="35650" y="36357"/>
                      <a:pt x="35572" y="37189"/>
                      <a:pt x="35111" y="37942"/>
                    </a:cubicBezTo>
                    <a:cubicBezTo>
                      <a:pt x="34428" y="39062"/>
                      <a:pt x="33411" y="39656"/>
                      <a:pt x="32146" y="39656"/>
                    </a:cubicBezTo>
                    <a:cubicBezTo>
                      <a:pt x="32078" y="39656"/>
                      <a:pt x="32010" y="39654"/>
                      <a:pt x="31940" y="39651"/>
                    </a:cubicBezTo>
                    <a:cubicBezTo>
                      <a:pt x="30580" y="39572"/>
                      <a:pt x="29602" y="38864"/>
                      <a:pt x="28995" y="37638"/>
                    </a:cubicBezTo>
                    <a:cubicBezTo>
                      <a:pt x="28837" y="37335"/>
                      <a:pt x="28736" y="37009"/>
                      <a:pt x="28680" y="36672"/>
                    </a:cubicBezTo>
                    <a:cubicBezTo>
                      <a:pt x="27927" y="32411"/>
                      <a:pt x="27185" y="28150"/>
                      <a:pt x="26431" y="23889"/>
                    </a:cubicBezTo>
                    <a:cubicBezTo>
                      <a:pt x="26409" y="23788"/>
                      <a:pt x="26409" y="23687"/>
                      <a:pt x="26387" y="23552"/>
                    </a:cubicBezTo>
                    <a:cubicBezTo>
                      <a:pt x="26842" y="23324"/>
                      <a:pt x="27338" y="23208"/>
                      <a:pt x="27837" y="23208"/>
                    </a:cubicBezTo>
                    <a:close/>
                    <a:moveTo>
                      <a:pt x="18584" y="29926"/>
                    </a:moveTo>
                    <a:cubicBezTo>
                      <a:pt x="18607" y="29994"/>
                      <a:pt x="18629" y="30072"/>
                      <a:pt x="18652" y="30140"/>
                    </a:cubicBezTo>
                    <a:cubicBezTo>
                      <a:pt x="19045" y="32399"/>
                      <a:pt x="19450" y="34659"/>
                      <a:pt x="19832" y="36908"/>
                    </a:cubicBezTo>
                    <a:cubicBezTo>
                      <a:pt x="19945" y="37627"/>
                      <a:pt x="20079" y="38358"/>
                      <a:pt x="19967" y="39111"/>
                    </a:cubicBezTo>
                    <a:cubicBezTo>
                      <a:pt x="19765" y="40528"/>
                      <a:pt x="18978" y="41528"/>
                      <a:pt x="17629" y="41978"/>
                    </a:cubicBezTo>
                    <a:cubicBezTo>
                      <a:pt x="17230" y="42111"/>
                      <a:pt x="16843" y="42176"/>
                      <a:pt x="16470" y="42176"/>
                    </a:cubicBezTo>
                    <a:cubicBezTo>
                      <a:pt x="15580" y="42176"/>
                      <a:pt x="14770" y="41806"/>
                      <a:pt x="14065" y="41101"/>
                    </a:cubicBezTo>
                    <a:cubicBezTo>
                      <a:pt x="13559" y="40595"/>
                      <a:pt x="13222" y="39954"/>
                      <a:pt x="13098" y="39246"/>
                    </a:cubicBezTo>
                    <a:cubicBezTo>
                      <a:pt x="12659" y="36773"/>
                      <a:pt x="12221" y="34299"/>
                      <a:pt x="11783" y="31826"/>
                    </a:cubicBezTo>
                    <a:cubicBezTo>
                      <a:pt x="11760" y="31714"/>
                      <a:pt x="11760" y="31601"/>
                      <a:pt x="11738" y="31466"/>
                    </a:cubicBezTo>
                    <a:cubicBezTo>
                      <a:pt x="12026" y="31381"/>
                      <a:pt x="12321" y="31341"/>
                      <a:pt x="12613" y="31341"/>
                    </a:cubicBezTo>
                    <a:cubicBezTo>
                      <a:pt x="12708" y="31341"/>
                      <a:pt x="12802" y="31346"/>
                      <a:pt x="12896" y="31354"/>
                    </a:cubicBezTo>
                    <a:cubicBezTo>
                      <a:pt x="13337" y="31377"/>
                      <a:pt x="13778" y="31400"/>
                      <a:pt x="14218" y="31400"/>
                    </a:cubicBezTo>
                    <a:cubicBezTo>
                      <a:pt x="14629" y="31400"/>
                      <a:pt x="15040" y="31380"/>
                      <a:pt x="15448" y="31320"/>
                    </a:cubicBezTo>
                    <a:cubicBezTo>
                      <a:pt x="16347" y="31185"/>
                      <a:pt x="17201" y="30859"/>
                      <a:pt x="17955" y="30376"/>
                    </a:cubicBezTo>
                    <a:cubicBezTo>
                      <a:pt x="18168" y="30252"/>
                      <a:pt x="18359" y="30084"/>
                      <a:pt x="18584" y="29926"/>
                    </a:cubicBezTo>
                    <a:close/>
                    <a:moveTo>
                      <a:pt x="53151" y="5766"/>
                    </a:moveTo>
                    <a:cubicBezTo>
                      <a:pt x="53355" y="5766"/>
                      <a:pt x="53561" y="5791"/>
                      <a:pt x="53762" y="5845"/>
                    </a:cubicBezTo>
                    <a:cubicBezTo>
                      <a:pt x="54594" y="6081"/>
                      <a:pt x="55111" y="6643"/>
                      <a:pt x="55257" y="7486"/>
                    </a:cubicBezTo>
                    <a:cubicBezTo>
                      <a:pt x="55594" y="9409"/>
                      <a:pt x="55909" y="11331"/>
                      <a:pt x="56235" y="13254"/>
                    </a:cubicBezTo>
                    <a:cubicBezTo>
                      <a:pt x="57865" y="22798"/>
                      <a:pt x="59496" y="32332"/>
                      <a:pt x="61115" y="41877"/>
                    </a:cubicBezTo>
                    <a:cubicBezTo>
                      <a:pt x="61148" y="42045"/>
                      <a:pt x="61182" y="42214"/>
                      <a:pt x="61216" y="42428"/>
                    </a:cubicBezTo>
                    <a:lnTo>
                      <a:pt x="59597" y="42709"/>
                    </a:lnTo>
                    <a:cubicBezTo>
                      <a:pt x="59552" y="42551"/>
                      <a:pt x="59518" y="42405"/>
                      <a:pt x="59484" y="42259"/>
                    </a:cubicBezTo>
                    <a:cubicBezTo>
                      <a:pt x="58877" y="38650"/>
                      <a:pt x="58281" y="35041"/>
                      <a:pt x="57674" y="31433"/>
                    </a:cubicBezTo>
                    <a:cubicBezTo>
                      <a:pt x="57045" y="27723"/>
                      <a:pt x="56415" y="24001"/>
                      <a:pt x="55797" y="20280"/>
                    </a:cubicBezTo>
                    <a:cubicBezTo>
                      <a:pt x="55178" y="16638"/>
                      <a:pt x="54583" y="12984"/>
                      <a:pt x="53964" y="9330"/>
                    </a:cubicBezTo>
                    <a:cubicBezTo>
                      <a:pt x="53897" y="8880"/>
                      <a:pt x="53796" y="8442"/>
                      <a:pt x="53672" y="8003"/>
                    </a:cubicBezTo>
                    <a:cubicBezTo>
                      <a:pt x="53534" y="7480"/>
                      <a:pt x="53306" y="7264"/>
                      <a:pt x="52884" y="7264"/>
                    </a:cubicBezTo>
                    <a:cubicBezTo>
                      <a:pt x="52789" y="7264"/>
                      <a:pt x="52685" y="7275"/>
                      <a:pt x="52570" y="7295"/>
                    </a:cubicBezTo>
                    <a:lnTo>
                      <a:pt x="41530" y="9240"/>
                    </a:lnTo>
                    <a:cubicBezTo>
                      <a:pt x="39068" y="9667"/>
                      <a:pt x="36595" y="10106"/>
                      <a:pt x="34133" y="10544"/>
                    </a:cubicBezTo>
                    <a:lnTo>
                      <a:pt x="25386" y="12107"/>
                    </a:lnTo>
                    <a:lnTo>
                      <a:pt x="16606" y="13670"/>
                    </a:lnTo>
                    <a:lnTo>
                      <a:pt x="7859" y="15221"/>
                    </a:lnTo>
                    <a:cubicBezTo>
                      <a:pt x="6071" y="15547"/>
                      <a:pt x="4273" y="15862"/>
                      <a:pt x="2485" y="16188"/>
                    </a:cubicBezTo>
                    <a:cubicBezTo>
                      <a:pt x="2339" y="16210"/>
                      <a:pt x="2193" y="16233"/>
                      <a:pt x="2047" y="16233"/>
                    </a:cubicBezTo>
                    <a:cubicBezTo>
                      <a:pt x="2039" y="16233"/>
                      <a:pt x="2031" y="16233"/>
                      <a:pt x="2024" y="16233"/>
                    </a:cubicBezTo>
                    <a:cubicBezTo>
                      <a:pt x="1674" y="16233"/>
                      <a:pt x="1382" y="15978"/>
                      <a:pt x="1338" y="15626"/>
                    </a:cubicBezTo>
                    <a:cubicBezTo>
                      <a:pt x="1316" y="15333"/>
                      <a:pt x="1428" y="14929"/>
                      <a:pt x="1867" y="14861"/>
                    </a:cubicBezTo>
                    <a:cubicBezTo>
                      <a:pt x="2058" y="14828"/>
                      <a:pt x="2260" y="14771"/>
                      <a:pt x="2463" y="14738"/>
                    </a:cubicBezTo>
                    <a:lnTo>
                      <a:pt x="8826" y="13613"/>
                    </a:lnTo>
                    <a:cubicBezTo>
                      <a:pt x="11355" y="13164"/>
                      <a:pt x="13885" y="12714"/>
                      <a:pt x="16414" y="12264"/>
                    </a:cubicBezTo>
                    <a:cubicBezTo>
                      <a:pt x="19697" y="11680"/>
                      <a:pt x="22969" y="11095"/>
                      <a:pt x="26240" y="10510"/>
                    </a:cubicBezTo>
                    <a:lnTo>
                      <a:pt x="35122" y="8937"/>
                    </a:lnTo>
                    <a:lnTo>
                      <a:pt x="44195" y="7318"/>
                    </a:lnTo>
                    <a:lnTo>
                      <a:pt x="50659" y="6160"/>
                    </a:lnTo>
                    <a:cubicBezTo>
                      <a:pt x="51356" y="6036"/>
                      <a:pt x="52042" y="5912"/>
                      <a:pt x="52739" y="5800"/>
                    </a:cubicBezTo>
                    <a:cubicBezTo>
                      <a:pt x="52875" y="5777"/>
                      <a:pt x="53013" y="5766"/>
                      <a:pt x="53151" y="5766"/>
                    </a:cubicBezTo>
                    <a:close/>
                    <a:moveTo>
                      <a:pt x="66129" y="42023"/>
                    </a:moveTo>
                    <a:cubicBezTo>
                      <a:pt x="67275" y="42045"/>
                      <a:pt x="68175" y="42731"/>
                      <a:pt x="68580" y="43822"/>
                    </a:cubicBezTo>
                    <a:cubicBezTo>
                      <a:pt x="68771" y="44350"/>
                      <a:pt x="68804" y="44575"/>
                      <a:pt x="68737" y="44924"/>
                    </a:cubicBezTo>
                    <a:lnTo>
                      <a:pt x="1125" y="56649"/>
                    </a:lnTo>
                    <a:cubicBezTo>
                      <a:pt x="563" y="56020"/>
                      <a:pt x="248" y="54266"/>
                      <a:pt x="540" y="53468"/>
                    </a:cubicBezTo>
                    <a:cubicBezTo>
                      <a:pt x="652" y="53445"/>
                      <a:pt x="776" y="53412"/>
                      <a:pt x="911" y="53389"/>
                    </a:cubicBezTo>
                    <a:lnTo>
                      <a:pt x="17842" y="50421"/>
                    </a:lnTo>
                    <a:cubicBezTo>
                      <a:pt x="22766" y="49555"/>
                      <a:pt x="27691" y="48690"/>
                      <a:pt x="32615" y="47824"/>
                    </a:cubicBezTo>
                    <a:lnTo>
                      <a:pt x="45802" y="45519"/>
                    </a:lnTo>
                    <a:lnTo>
                      <a:pt x="59563" y="43091"/>
                    </a:lnTo>
                    <a:cubicBezTo>
                      <a:pt x="61351" y="42776"/>
                      <a:pt x="63149" y="42450"/>
                      <a:pt x="64937" y="42147"/>
                    </a:cubicBezTo>
                    <a:cubicBezTo>
                      <a:pt x="65330" y="42068"/>
                      <a:pt x="65724" y="42034"/>
                      <a:pt x="66129" y="42023"/>
                    </a:cubicBezTo>
                    <a:close/>
                    <a:moveTo>
                      <a:pt x="43781" y="1"/>
                    </a:moveTo>
                    <a:cubicBezTo>
                      <a:pt x="43328" y="1"/>
                      <a:pt x="42877" y="38"/>
                      <a:pt x="42430" y="111"/>
                    </a:cubicBezTo>
                    <a:cubicBezTo>
                      <a:pt x="41249" y="269"/>
                      <a:pt x="40102" y="550"/>
                      <a:pt x="39057" y="1146"/>
                    </a:cubicBezTo>
                    <a:cubicBezTo>
                      <a:pt x="38798" y="1292"/>
                      <a:pt x="38562" y="1460"/>
                      <a:pt x="38349" y="1674"/>
                    </a:cubicBezTo>
                    <a:cubicBezTo>
                      <a:pt x="37708" y="2292"/>
                      <a:pt x="37775" y="3349"/>
                      <a:pt x="38495" y="3877"/>
                    </a:cubicBezTo>
                    <a:lnTo>
                      <a:pt x="38697" y="4035"/>
                    </a:lnTo>
                    <a:cubicBezTo>
                      <a:pt x="38899" y="4799"/>
                      <a:pt x="39327" y="7531"/>
                      <a:pt x="39270" y="7779"/>
                    </a:cubicBezTo>
                    <a:cubicBezTo>
                      <a:pt x="38882" y="7912"/>
                      <a:pt x="31770" y="9151"/>
                      <a:pt x="31379" y="9151"/>
                    </a:cubicBezTo>
                    <a:cubicBezTo>
                      <a:pt x="31374" y="9151"/>
                      <a:pt x="31370" y="9151"/>
                      <a:pt x="31367" y="9150"/>
                    </a:cubicBezTo>
                    <a:cubicBezTo>
                      <a:pt x="31153" y="7925"/>
                      <a:pt x="30940" y="6699"/>
                      <a:pt x="30737" y="5463"/>
                    </a:cubicBezTo>
                    <a:cubicBezTo>
                      <a:pt x="30794" y="5361"/>
                      <a:pt x="30872" y="5249"/>
                      <a:pt x="30940" y="5148"/>
                    </a:cubicBezTo>
                    <a:cubicBezTo>
                      <a:pt x="31165" y="4799"/>
                      <a:pt x="31210" y="4350"/>
                      <a:pt x="31041" y="3967"/>
                    </a:cubicBezTo>
                    <a:cubicBezTo>
                      <a:pt x="30861" y="3529"/>
                      <a:pt x="30580" y="3169"/>
                      <a:pt x="30108" y="3034"/>
                    </a:cubicBezTo>
                    <a:cubicBezTo>
                      <a:pt x="29669" y="2911"/>
                      <a:pt x="29208" y="2821"/>
                      <a:pt x="28747" y="2764"/>
                    </a:cubicBezTo>
                    <a:cubicBezTo>
                      <a:pt x="28543" y="2753"/>
                      <a:pt x="28339" y="2748"/>
                      <a:pt x="28135" y="2748"/>
                    </a:cubicBezTo>
                    <a:cubicBezTo>
                      <a:pt x="27104" y="2748"/>
                      <a:pt x="26079" y="2891"/>
                      <a:pt x="25094" y="3192"/>
                    </a:cubicBezTo>
                    <a:cubicBezTo>
                      <a:pt x="24419" y="3372"/>
                      <a:pt x="23778" y="3641"/>
                      <a:pt x="23182" y="3990"/>
                    </a:cubicBezTo>
                    <a:cubicBezTo>
                      <a:pt x="22362" y="4507"/>
                      <a:pt x="22182" y="4957"/>
                      <a:pt x="22395" y="5890"/>
                    </a:cubicBezTo>
                    <a:cubicBezTo>
                      <a:pt x="22463" y="6216"/>
                      <a:pt x="22643" y="6508"/>
                      <a:pt x="22913" y="6699"/>
                    </a:cubicBezTo>
                    <a:cubicBezTo>
                      <a:pt x="22980" y="6756"/>
                      <a:pt x="23059" y="6812"/>
                      <a:pt x="23126" y="6857"/>
                    </a:cubicBezTo>
                    <a:cubicBezTo>
                      <a:pt x="23329" y="8105"/>
                      <a:pt x="23542" y="9330"/>
                      <a:pt x="23756" y="10555"/>
                    </a:cubicBezTo>
                    <a:cubicBezTo>
                      <a:pt x="23270" y="10710"/>
                      <a:pt x="16297" y="11917"/>
                      <a:pt x="15837" y="11917"/>
                    </a:cubicBezTo>
                    <a:cubicBezTo>
                      <a:pt x="15829" y="11917"/>
                      <a:pt x="15823" y="11917"/>
                      <a:pt x="15819" y="11916"/>
                    </a:cubicBezTo>
                    <a:cubicBezTo>
                      <a:pt x="15594" y="10612"/>
                      <a:pt x="15369" y="9296"/>
                      <a:pt x="15144" y="7981"/>
                    </a:cubicBezTo>
                    <a:cubicBezTo>
                      <a:pt x="15211" y="7891"/>
                      <a:pt x="15279" y="7801"/>
                      <a:pt x="15335" y="7700"/>
                    </a:cubicBezTo>
                    <a:cubicBezTo>
                      <a:pt x="15594" y="7318"/>
                      <a:pt x="15627" y="6823"/>
                      <a:pt x="15425" y="6407"/>
                    </a:cubicBezTo>
                    <a:cubicBezTo>
                      <a:pt x="15234" y="6002"/>
                      <a:pt x="14964" y="5676"/>
                      <a:pt x="14537" y="5564"/>
                    </a:cubicBezTo>
                    <a:cubicBezTo>
                      <a:pt x="14076" y="5429"/>
                      <a:pt x="13604" y="5339"/>
                      <a:pt x="13132" y="5294"/>
                    </a:cubicBezTo>
                    <a:cubicBezTo>
                      <a:pt x="12909" y="5276"/>
                      <a:pt x="12686" y="5267"/>
                      <a:pt x="12464" y="5267"/>
                    </a:cubicBezTo>
                    <a:cubicBezTo>
                      <a:pt x="11465" y="5267"/>
                      <a:pt x="10477" y="5443"/>
                      <a:pt x="9512" y="5710"/>
                    </a:cubicBezTo>
                    <a:cubicBezTo>
                      <a:pt x="8826" y="5890"/>
                      <a:pt x="8162" y="6171"/>
                      <a:pt x="7544" y="6553"/>
                    </a:cubicBezTo>
                    <a:cubicBezTo>
                      <a:pt x="6780" y="7059"/>
                      <a:pt x="6611" y="7486"/>
                      <a:pt x="6802" y="8386"/>
                    </a:cubicBezTo>
                    <a:cubicBezTo>
                      <a:pt x="6858" y="8734"/>
                      <a:pt x="7061" y="9049"/>
                      <a:pt x="7353" y="9251"/>
                    </a:cubicBezTo>
                    <a:cubicBezTo>
                      <a:pt x="7420" y="9285"/>
                      <a:pt x="7477" y="9341"/>
                      <a:pt x="7544" y="9386"/>
                    </a:cubicBezTo>
                    <a:cubicBezTo>
                      <a:pt x="7769" y="10702"/>
                      <a:pt x="7994" y="12006"/>
                      <a:pt x="8219" y="13355"/>
                    </a:cubicBezTo>
                    <a:cubicBezTo>
                      <a:pt x="8073" y="13377"/>
                      <a:pt x="7949" y="13400"/>
                      <a:pt x="7836" y="13422"/>
                    </a:cubicBezTo>
                    <a:lnTo>
                      <a:pt x="2249" y="14423"/>
                    </a:lnTo>
                    <a:cubicBezTo>
                      <a:pt x="2092" y="14445"/>
                      <a:pt x="1934" y="14479"/>
                      <a:pt x="1777" y="14513"/>
                    </a:cubicBezTo>
                    <a:cubicBezTo>
                      <a:pt x="1237" y="14670"/>
                      <a:pt x="911" y="15210"/>
                      <a:pt x="1023" y="15761"/>
                    </a:cubicBezTo>
                    <a:cubicBezTo>
                      <a:pt x="1133" y="16230"/>
                      <a:pt x="1492" y="16576"/>
                      <a:pt x="1997" y="16576"/>
                    </a:cubicBezTo>
                    <a:cubicBezTo>
                      <a:pt x="2060" y="16576"/>
                      <a:pt x="2125" y="16570"/>
                      <a:pt x="2193" y="16559"/>
                    </a:cubicBezTo>
                    <a:cubicBezTo>
                      <a:pt x="2597" y="16491"/>
                      <a:pt x="3002" y="16446"/>
                      <a:pt x="3407" y="16379"/>
                    </a:cubicBezTo>
                    <a:cubicBezTo>
                      <a:pt x="5026" y="16087"/>
                      <a:pt x="6633" y="15806"/>
                      <a:pt x="8252" y="15525"/>
                    </a:cubicBezTo>
                    <a:cubicBezTo>
                      <a:pt x="8365" y="15502"/>
                      <a:pt x="8466" y="15491"/>
                      <a:pt x="8601" y="15480"/>
                    </a:cubicBezTo>
                    <a:cubicBezTo>
                      <a:pt x="8646" y="15660"/>
                      <a:pt x="8680" y="15794"/>
                      <a:pt x="8702" y="15941"/>
                    </a:cubicBezTo>
                    <a:cubicBezTo>
                      <a:pt x="9129" y="18414"/>
                      <a:pt x="9557" y="20898"/>
                      <a:pt x="9984" y="23372"/>
                    </a:cubicBezTo>
                    <a:cubicBezTo>
                      <a:pt x="10906" y="28667"/>
                      <a:pt x="11816" y="33951"/>
                      <a:pt x="12738" y="39224"/>
                    </a:cubicBezTo>
                    <a:cubicBezTo>
                      <a:pt x="12839" y="39853"/>
                      <a:pt x="13075" y="40438"/>
                      <a:pt x="13446" y="40955"/>
                    </a:cubicBezTo>
                    <a:cubicBezTo>
                      <a:pt x="14185" y="41982"/>
                      <a:pt x="15353" y="42551"/>
                      <a:pt x="16563" y="42551"/>
                    </a:cubicBezTo>
                    <a:cubicBezTo>
                      <a:pt x="17047" y="42551"/>
                      <a:pt x="17538" y="42460"/>
                      <a:pt x="18011" y="42270"/>
                    </a:cubicBezTo>
                    <a:cubicBezTo>
                      <a:pt x="19720" y="41573"/>
                      <a:pt x="20664" y="39662"/>
                      <a:pt x="20361" y="38009"/>
                    </a:cubicBezTo>
                    <a:cubicBezTo>
                      <a:pt x="19922" y="35559"/>
                      <a:pt x="19495" y="33119"/>
                      <a:pt x="19068" y="30668"/>
                    </a:cubicBezTo>
                    <a:cubicBezTo>
                      <a:pt x="18146" y="25362"/>
                      <a:pt x="17224" y="20055"/>
                      <a:pt x="16302" y="14749"/>
                    </a:cubicBezTo>
                    <a:cubicBezTo>
                      <a:pt x="16268" y="14558"/>
                      <a:pt x="16235" y="14355"/>
                      <a:pt x="16201" y="14164"/>
                    </a:cubicBezTo>
                    <a:cubicBezTo>
                      <a:pt x="16613" y="13997"/>
                      <a:pt x="23664" y="12747"/>
                      <a:pt x="24149" y="12747"/>
                    </a:cubicBezTo>
                    <a:cubicBezTo>
                      <a:pt x="24153" y="12747"/>
                      <a:pt x="24157" y="12748"/>
                      <a:pt x="24160" y="12748"/>
                    </a:cubicBezTo>
                    <a:cubicBezTo>
                      <a:pt x="24183" y="12894"/>
                      <a:pt x="24228" y="13029"/>
                      <a:pt x="24250" y="13175"/>
                    </a:cubicBezTo>
                    <a:cubicBezTo>
                      <a:pt x="24464" y="14457"/>
                      <a:pt x="24689" y="15727"/>
                      <a:pt x="24914" y="17009"/>
                    </a:cubicBezTo>
                    <a:cubicBezTo>
                      <a:pt x="26049" y="23563"/>
                      <a:pt x="27185" y="30129"/>
                      <a:pt x="28320" y="36694"/>
                    </a:cubicBezTo>
                    <a:cubicBezTo>
                      <a:pt x="28421" y="37425"/>
                      <a:pt x="28725" y="38099"/>
                      <a:pt x="29197" y="38662"/>
                    </a:cubicBezTo>
                    <a:cubicBezTo>
                      <a:pt x="29989" y="39563"/>
                      <a:pt x="30953" y="40036"/>
                      <a:pt x="32054" y="40036"/>
                    </a:cubicBezTo>
                    <a:cubicBezTo>
                      <a:pt x="32298" y="40036"/>
                      <a:pt x="32549" y="40013"/>
                      <a:pt x="32806" y="39966"/>
                    </a:cubicBezTo>
                    <a:cubicBezTo>
                      <a:pt x="34234" y="39718"/>
                      <a:pt x="35201" y="38864"/>
                      <a:pt x="35729" y="37515"/>
                    </a:cubicBezTo>
                    <a:cubicBezTo>
                      <a:pt x="36010" y="36807"/>
                      <a:pt x="36010" y="36065"/>
                      <a:pt x="35898" y="35334"/>
                    </a:cubicBezTo>
                    <a:cubicBezTo>
                      <a:pt x="35751" y="34401"/>
                      <a:pt x="35572" y="33468"/>
                      <a:pt x="35403" y="32534"/>
                    </a:cubicBezTo>
                    <a:cubicBezTo>
                      <a:pt x="34897" y="29578"/>
                      <a:pt x="34391" y="26610"/>
                      <a:pt x="33874" y="23653"/>
                    </a:cubicBezTo>
                    <a:cubicBezTo>
                      <a:pt x="33188" y="19696"/>
                      <a:pt x="32491" y="15727"/>
                      <a:pt x="31794" y="11770"/>
                    </a:cubicBezTo>
                    <a:cubicBezTo>
                      <a:pt x="31772" y="11646"/>
                      <a:pt x="31772" y="11511"/>
                      <a:pt x="31749" y="11331"/>
                    </a:cubicBezTo>
                    <a:cubicBezTo>
                      <a:pt x="34414" y="10893"/>
                      <a:pt x="37022" y="10353"/>
                      <a:pt x="39686" y="9926"/>
                    </a:cubicBezTo>
                    <a:cubicBezTo>
                      <a:pt x="39720" y="10095"/>
                      <a:pt x="39754" y="10207"/>
                      <a:pt x="39776" y="10331"/>
                    </a:cubicBezTo>
                    <a:cubicBezTo>
                      <a:pt x="39922" y="11275"/>
                      <a:pt x="40080" y="12219"/>
                      <a:pt x="40237" y="13164"/>
                    </a:cubicBezTo>
                    <a:cubicBezTo>
                      <a:pt x="40732" y="16165"/>
                      <a:pt x="41238" y="19178"/>
                      <a:pt x="41744" y="22191"/>
                    </a:cubicBezTo>
                    <a:cubicBezTo>
                      <a:pt x="42362" y="25946"/>
                      <a:pt x="42980" y="29690"/>
                      <a:pt x="43621" y="33445"/>
                    </a:cubicBezTo>
                    <a:cubicBezTo>
                      <a:pt x="43689" y="33962"/>
                      <a:pt x="43824" y="34468"/>
                      <a:pt x="44003" y="34963"/>
                    </a:cubicBezTo>
                    <a:cubicBezTo>
                      <a:pt x="44610" y="36462"/>
                      <a:pt x="46042" y="37351"/>
                      <a:pt x="47538" y="37351"/>
                    </a:cubicBezTo>
                    <a:cubicBezTo>
                      <a:pt x="48151" y="37351"/>
                      <a:pt x="48774" y="37202"/>
                      <a:pt x="49355" y="36885"/>
                    </a:cubicBezTo>
                    <a:cubicBezTo>
                      <a:pt x="50648" y="36177"/>
                      <a:pt x="51334" y="35053"/>
                      <a:pt x="51356" y="33580"/>
                    </a:cubicBezTo>
                    <a:cubicBezTo>
                      <a:pt x="51345" y="33052"/>
                      <a:pt x="51289" y="32534"/>
                      <a:pt x="51187" y="32017"/>
                    </a:cubicBezTo>
                    <a:cubicBezTo>
                      <a:pt x="50457" y="27666"/>
                      <a:pt x="49737" y="23316"/>
                      <a:pt x="49018" y="18954"/>
                    </a:cubicBezTo>
                    <a:cubicBezTo>
                      <a:pt x="48455" y="15637"/>
                      <a:pt x="47893" y="12321"/>
                      <a:pt x="47342" y="9015"/>
                    </a:cubicBezTo>
                    <a:cubicBezTo>
                      <a:pt x="47320" y="8869"/>
                      <a:pt x="47309" y="8734"/>
                      <a:pt x="47298" y="8554"/>
                    </a:cubicBezTo>
                    <a:lnTo>
                      <a:pt x="47669" y="8498"/>
                    </a:lnTo>
                    <a:cubicBezTo>
                      <a:pt x="48905" y="8273"/>
                      <a:pt x="50131" y="8048"/>
                      <a:pt x="51367" y="7835"/>
                    </a:cubicBezTo>
                    <a:cubicBezTo>
                      <a:pt x="51795" y="7767"/>
                      <a:pt x="52233" y="7689"/>
                      <a:pt x="52649" y="7632"/>
                    </a:cubicBezTo>
                    <a:cubicBezTo>
                      <a:pt x="52699" y="7625"/>
                      <a:pt x="52747" y="7621"/>
                      <a:pt x="52792" y="7621"/>
                    </a:cubicBezTo>
                    <a:cubicBezTo>
                      <a:pt x="53088" y="7621"/>
                      <a:pt x="53269" y="7782"/>
                      <a:pt x="53357" y="8105"/>
                    </a:cubicBezTo>
                    <a:cubicBezTo>
                      <a:pt x="53425" y="8307"/>
                      <a:pt x="53470" y="8521"/>
                      <a:pt x="53503" y="8734"/>
                    </a:cubicBezTo>
                    <a:cubicBezTo>
                      <a:pt x="53683" y="9813"/>
                      <a:pt x="53852" y="10893"/>
                      <a:pt x="54032" y="11972"/>
                    </a:cubicBezTo>
                    <a:cubicBezTo>
                      <a:pt x="55336" y="19718"/>
                      <a:pt x="56640" y="27464"/>
                      <a:pt x="57944" y="35210"/>
                    </a:cubicBezTo>
                    <a:cubicBezTo>
                      <a:pt x="58349" y="37571"/>
                      <a:pt x="58742" y="39932"/>
                      <a:pt x="59136" y="42293"/>
                    </a:cubicBezTo>
                    <a:cubicBezTo>
                      <a:pt x="59158" y="42439"/>
                      <a:pt x="59170" y="42596"/>
                      <a:pt x="59192" y="42776"/>
                    </a:cubicBezTo>
                    <a:cubicBezTo>
                      <a:pt x="59057" y="42810"/>
                      <a:pt x="58945" y="42832"/>
                      <a:pt x="58844" y="42832"/>
                    </a:cubicBezTo>
                    <a:cubicBezTo>
                      <a:pt x="58270" y="42934"/>
                      <a:pt x="57697" y="43046"/>
                      <a:pt x="57123" y="43147"/>
                    </a:cubicBezTo>
                    <a:lnTo>
                      <a:pt x="42216" y="45755"/>
                    </a:lnTo>
                    <a:lnTo>
                      <a:pt x="28590" y="48150"/>
                    </a:lnTo>
                    <a:cubicBezTo>
                      <a:pt x="23778" y="48993"/>
                      <a:pt x="18966" y="49836"/>
                      <a:pt x="14155" y="50680"/>
                    </a:cubicBezTo>
                    <a:cubicBezTo>
                      <a:pt x="10388" y="51332"/>
                      <a:pt x="6611" y="51995"/>
                      <a:pt x="2845" y="52647"/>
                    </a:cubicBezTo>
                    <a:cubicBezTo>
                      <a:pt x="2125" y="52771"/>
                      <a:pt x="1417" y="52917"/>
                      <a:pt x="697" y="53029"/>
                    </a:cubicBezTo>
                    <a:cubicBezTo>
                      <a:pt x="371" y="53052"/>
                      <a:pt x="124" y="53310"/>
                      <a:pt x="102" y="53636"/>
                    </a:cubicBezTo>
                    <a:cubicBezTo>
                      <a:pt x="90" y="53681"/>
                      <a:pt x="79" y="53726"/>
                      <a:pt x="79" y="53771"/>
                    </a:cubicBezTo>
                    <a:cubicBezTo>
                      <a:pt x="0" y="54749"/>
                      <a:pt x="192" y="55739"/>
                      <a:pt x="630" y="56616"/>
                    </a:cubicBezTo>
                    <a:cubicBezTo>
                      <a:pt x="752" y="56877"/>
                      <a:pt x="901" y="56976"/>
                      <a:pt x="1135" y="56976"/>
                    </a:cubicBezTo>
                    <a:cubicBezTo>
                      <a:pt x="1203" y="56976"/>
                      <a:pt x="1277" y="56968"/>
                      <a:pt x="1361" y="56953"/>
                    </a:cubicBezTo>
                    <a:cubicBezTo>
                      <a:pt x="2395" y="56773"/>
                      <a:pt x="3429" y="56582"/>
                      <a:pt x="4452" y="56402"/>
                    </a:cubicBezTo>
                    <a:cubicBezTo>
                      <a:pt x="11535" y="55177"/>
                      <a:pt x="18618" y="53940"/>
                      <a:pt x="25689" y="52715"/>
                    </a:cubicBezTo>
                    <a:cubicBezTo>
                      <a:pt x="32873" y="51467"/>
                      <a:pt x="40057" y="50219"/>
                      <a:pt x="47230" y="48971"/>
                    </a:cubicBezTo>
                    <a:cubicBezTo>
                      <a:pt x="50783" y="48364"/>
                      <a:pt x="54324" y="47757"/>
                      <a:pt x="57877" y="47138"/>
                    </a:cubicBezTo>
                    <a:cubicBezTo>
                      <a:pt x="61384" y="46520"/>
                      <a:pt x="64892" y="45902"/>
                      <a:pt x="68400" y="45283"/>
                    </a:cubicBezTo>
                    <a:cubicBezTo>
                      <a:pt x="68636" y="45250"/>
                      <a:pt x="68872" y="45193"/>
                      <a:pt x="69097" y="45148"/>
                    </a:cubicBezTo>
                    <a:cubicBezTo>
                      <a:pt x="69175" y="44631"/>
                      <a:pt x="69052" y="44182"/>
                      <a:pt x="68906" y="43743"/>
                    </a:cubicBezTo>
                    <a:cubicBezTo>
                      <a:pt x="68489" y="42443"/>
                      <a:pt x="67398" y="41643"/>
                      <a:pt x="66088" y="41643"/>
                    </a:cubicBezTo>
                    <a:cubicBezTo>
                      <a:pt x="65914" y="41643"/>
                      <a:pt x="65736" y="41657"/>
                      <a:pt x="65555" y="41686"/>
                    </a:cubicBezTo>
                    <a:cubicBezTo>
                      <a:pt x="64364" y="41877"/>
                      <a:pt x="63183" y="42090"/>
                      <a:pt x="61991" y="42293"/>
                    </a:cubicBezTo>
                    <a:lnTo>
                      <a:pt x="61553" y="42372"/>
                    </a:lnTo>
                    <a:cubicBezTo>
                      <a:pt x="61519" y="42169"/>
                      <a:pt x="61486" y="42012"/>
                      <a:pt x="61463" y="41854"/>
                    </a:cubicBezTo>
                    <a:lnTo>
                      <a:pt x="56134" y="10567"/>
                    </a:lnTo>
                    <a:cubicBezTo>
                      <a:pt x="55954" y="9521"/>
                      <a:pt x="55786" y="8464"/>
                      <a:pt x="55583" y="7408"/>
                    </a:cubicBezTo>
                    <a:cubicBezTo>
                      <a:pt x="55358" y="6216"/>
                      <a:pt x="54526" y="5485"/>
                      <a:pt x="53312" y="5418"/>
                    </a:cubicBezTo>
                    <a:cubicBezTo>
                      <a:pt x="53254" y="5416"/>
                      <a:pt x="53195" y="5415"/>
                      <a:pt x="53136" y="5415"/>
                    </a:cubicBezTo>
                    <a:cubicBezTo>
                      <a:pt x="52833" y="5415"/>
                      <a:pt x="52525" y="5440"/>
                      <a:pt x="52233" y="5496"/>
                    </a:cubicBezTo>
                    <a:cubicBezTo>
                      <a:pt x="50603" y="5777"/>
                      <a:pt x="48984" y="6081"/>
                      <a:pt x="47354" y="6373"/>
                    </a:cubicBezTo>
                    <a:cubicBezTo>
                      <a:pt x="47230" y="6396"/>
                      <a:pt x="47095" y="6418"/>
                      <a:pt x="46949" y="6441"/>
                    </a:cubicBezTo>
                    <a:lnTo>
                      <a:pt x="46331" y="2843"/>
                    </a:lnTo>
                    <a:cubicBezTo>
                      <a:pt x="46533" y="2562"/>
                      <a:pt x="46735" y="2281"/>
                      <a:pt x="46713" y="1933"/>
                    </a:cubicBezTo>
                    <a:cubicBezTo>
                      <a:pt x="46690" y="1651"/>
                      <a:pt x="46645" y="1370"/>
                      <a:pt x="46578" y="1089"/>
                    </a:cubicBezTo>
                    <a:cubicBezTo>
                      <a:pt x="46511" y="752"/>
                      <a:pt x="46263" y="460"/>
                      <a:pt x="45926" y="347"/>
                    </a:cubicBezTo>
                    <a:cubicBezTo>
                      <a:pt x="45600" y="235"/>
                      <a:pt x="45263" y="145"/>
                      <a:pt x="44914" y="78"/>
                    </a:cubicBezTo>
                    <a:cubicBezTo>
                      <a:pt x="44536" y="26"/>
                      <a:pt x="44158" y="1"/>
                      <a:pt x="43781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24"/>
              <p:cNvSpPr/>
              <p:nvPr/>
            </p:nvSpPr>
            <p:spPr>
              <a:xfrm>
                <a:off x="7103063" y="3711131"/>
                <a:ext cx="127763" cy="119363"/>
              </a:xfrm>
              <a:custGeom>
                <a:avLst/>
                <a:gdLst/>
                <a:ahLst/>
                <a:cxnLst/>
                <a:rect l="l" t="t" r="r" b="b"/>
                <a:pathLst>
                  <a:path w="3407" h="3183" extrusionOk="0">
                    <a:moveTo>
                      <a:pt x="1718" y="318"/>
                    </a:moveTo>
                    <a:cubicBezTo>
                      <a:pt x="2328" y="318"/>
                      <a:pt x="2868" y="761"/>
                      <a:pt x="2968" y="1384"/>
                    </a:cubicBezTo>
                    <a:cubicBezTo>
                      <a:pt x="3114" y="2148"/>
                      <a:pt x="2496" y="2722"/>
                      <a:pt x="1922" y="2823"/>
                    </a:cubicBezTo>
                    <a:cubicBezTo>
                      <a:pt x="1853" y="2834"/>
                      <a:pt x="1784" y="2840"/>
                      <a:pt x="1716" y="2840"/>
                    </a:cubicBezTo>
                    <a:cubicBezTo>
                      <a:pt x="1112" y="2840"/>
                      <a:pt x="583" y="2405"/>
                      <a:pt x="472" y="1788"/>
                    </a:cubicBezTo>
                    <a:cubicBezTo>
                      <a:pt x="349" y="1103"/>
                      <a:pt x="809" y="451"/>
                      <a:pt x="1495" y="338"/>
                    </a:cubicBezTo>
                    <a:cubicBezTo>
                      <a:pt x="1570" y="325"/>
                      <a:pt x="1645" y="318"/>
                      <a:pt x="1718" y="318"/>
                    </a:cubicBezTo>
                    <a:close/>
                    <a:moveTo>
                      <a:pt x="1721" y="1"/>
                    </a:moveTo>
                    <a:cubicBezTo>
                      <a:pt x="1635" y="1"/>
                      <a:pt x="1549" y="8"/>
                      <a:pt x="1462" y="23"/>
                    </a:cubicBezTo>
                    <a:cubicBezTo>
                      <a:pt x="585" y="170"/>
                      <a:pt x="0" y="990"/>
                      <a:pt x="146" y="1867"/>
                    </a:cubicBezTo>
                    <a:cubicBezTo>
                      <a:pt x="277" y="2642"/>
                      <a:pt x="948" y="3183"/>
                      <a:pt x="1709" y="3183"/>
                    </a:cubicBezTo>
                    <a:cubicBezTo>
                      <a:pt x="1798" y="3183"/>
                      <a:pt x="1888" y="3175"/>
                      <a:pt x="1979" y="3160"/>
                    </a:cubicBezTo>
                    <a:cubicBezTo>
                      <a:pt x="2833" y="3003"/>
                      <a:pt x="3406" y="2171"/>
                      <a:pt x="3238" y="1316"/>
                    </a:cubicBezTo>
                    <a:cubicBezTo>
                      <a:pt x="3127" y="550"/>
                      <a:pt x="2465" y="1"/>
                      <a:pt x="1721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24"/>
              <p:cNvSpPr/>
              <p:nvPr/>
            </p:nvSpPr>
            <p:spPr>
              <a:xfrm>
                <a:off x="7303725" y="3597731"/>
                <a:ext cx="105863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2626" extrusionOk="0">
                    <a:moveTo>
                      <a:pt x="1444" y="324"/>
                    </a:moveTo>
                    <a:cubicBezTo>
                      <a:pt x="1909" y="324"/>
                      <a:pt x="2316" y="662"/>
                      <a:pt x="2406" y="1136"/>
                    </a:cubicBezTo>
                    <a:cubicBezTo>
                      <a:pt x="2498" y="1765"/>
                      <a:pt x="1991" y="2256"/>
                      <a:pt x="1438" y="2256"/>
                    </a:cubicBezTo>
                    <a:cubicBezTo>
                      <a:pt x="1249" y="2256"/>
                      <a:pt x="1055" y="2198"/>
                      <a:pt x="877" y="2069"/>
                    </a:cubicBezTo>
                    <a:cubicBezTo>
                      <a:pt x="180" y="1575"/>
                      <a:pt x="428" y="473"/>
                      <a:pt x="1282" y="327"/>
                    </a:cubicBezTo>
                    <a:lnTo>
                      <a:pt x="1282" y="338"/>
                    </a:lnTo>
                    <a:cubicBezTo>
                      <a:pt x="1337" y="329"/>
                      <a:pt x="1391" y="324"/>
                      <a:pt x="1444" y="324"/>
                    </a:cubicBezTo>
                    <a:close/>
                    <a:moveTo>
                      <a:pt x="1424" y="0"/>
                    </a:moveTo>
                    <a:cubicBezTo>
                      <a:pt x="1344" y="0"/>
                      <a:pt x="1262" y="8"/>
                      <a:pt x="1181" y="23"/>
                    </a:cubicBezTo>
                    <a:cubicBezTo>
                      <a:pt x="484" y="147"/>
                      <a:pt x="0" y="821"/>
                      <a:pt x="124" y="1530"/>
                    </a:cubicBezTo>
                    <a:cubicBezTo>
                      <a:pt x="236" y="2178"/>
                      <a:pt x="803" y="2625"/>
                      <a:pt x="1441" y="2625"/>
                    </a:cubicBezTo>
                    <a:cubicBezTo>
                      <a:pt x="1511" y="2625"/>
                      <a:pt x="1582" y="2620"/>
                      <a:pt x="1653" y="2609"/>
                    </a:cubicBezTo>
                    <a:cubicBezTo>
                      <a:pt x="2361" y="2463"/>
                      <a:pt x="2822" y="1777"/>
                      <a:pt x="2687" y="1080"/>
                    </a:cubicBezTo>
                    <a:cubicBezTo>
                      <a:pt x="2588" y="443"/>
                      <a:pt x="2039" y="0"/>
                      <a:pt x="1424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24"/>
              <p:cNvSpPr/>
              <p:nvPr/>
            </p:nvSpPr>
            <p:spPr>
              <a:xfrm>
                <a:off x="7226588" y="3519244"/>
                <a:ext cx="85613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118" extrusionOk="0">
                    <a:moveTo>
                      <a:pt x="1130" y="321"/>
                    </a:moveTo>
                    <a:cubicBezTo>
                      <a:pt x="1491" y="321"/>
                      <a:pt x="1805" y="578"/>
                      <a:pt x="1866" y="947"/>
                    </a:cubicBezTo>
                    <a:cubicBezTo>
                      <a:pt x="1911" y="1352"/>
                      <a:pt x="1630" y="1723"/>
                      <a:pt x="1225" y="1768"/>
                    </a:cubicBezTo>
                    <a:cubicBezTo>
                      <a:pt x="1189" y="1772"/>
                      <a:pt x="1154" y="1774"/>
                      <a:pt x="1119" y="1774"/>
                    </a:cubicBezTo>
                    <a:cubicBezTo>
                      <a:pt x="268" y="1774"/>
                      <a:pt x="126" y="480"/>
                      <a:pt x="1023" y="329"/>
                    </a:cubicBezTo>
                    <a:cubicBezTo>
                      <a:pt x="1059" y="324"/>
                      <a:pt x="1095" y="321"/>
                      <a:pt x="1130" y="321"/>
                    </a:cubicBezTo>
                    <a:close/>
                    <a:moveTo>
                      <a:pt x="1132" y="1"/>
                    </a:moveTo>
                    <a:cubicBezTo>
                      <a:pt x="1077" y="1"/>
                      <a:pt x="1022" y="5"/>
                      <a:pt x="967" y="14"/>
                    </a:cubicBezTo>
                    <a:cubicBezTo>
                      <a:pt x="394" y="115"/>
                      <a:pt x="0" y="655"/>
                      <a:pt x="101" y="1228"/>
                    </a:cubicBezTo>
                    <a:cubicBezTo>
                      <a:pt x="182" y="1755"/>
                      <a:pt x="639" y="2118"/>
                      <a:pt x="1148" y="2118"/>
                    </a:cubicBezTo>
                    <a:cubicBezTo>
                      <a:pt x="1203" y="2118"/>
                      <a:pt x="1259" y="2114"/>
                      <a:pt x="1315" y="2105"/>
                    </a:cubicBezTo>
                    <a:cubicBezTo>
                      <a:pt x="1889" y="2004"/>
                      <a:pt x="2282" y="1453"/>
                      <a:pt x="2170" y="868"/>
                    </a:cubicBezTo>
                    <a:cubicBezTo>
                      <a:pt x="2079" y="361"/>
                      <a:pt x="1631" y="1"/>
                      <a:pt x="1132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24"/>
              <p:cNvSpPr/>
              <p:nvPr/>
            </p:nvSpPr>
            <p:spPr>
              <a:xfrm>
                <a:off x="7290225" y="3393731"/>
                <a:ext cx="33338" cy="14963"/>
              </a:xfrm>
              <a:custGeom>
                <a:avLst/>
                <a:gdLst/>
                <a:ahLst/>
                <a:cxnLst/>
                <a:rect l="l" t="t" r="r" b="b"/>
                <a:pathLst>
                  <a:path w="889" h="399" extrusionOk="0">
                    <a:moveTo>
                      <a:pt x="549" y="0"/>
                    </a:moveTo>
                    <a:cubicBezTo>
                      <a:pt x="316" y="0"/>
                      <a:pt x="94" y="109"/>
                      <a:pt x="1" y="303"/>
                    </a:cubicBezTo>
                    <a:cubicBezTo>
                      <a:pt x="81" y="374"/>
                      <a:pt x="161" y="399"/>
                      <a:pt x="240" y="399"/>
                    </a:cubicBezTo>
                    <a:cubicBezTo>
                      <a:pt x="373" y="399"/>
                      <a:pt x="504" y="331"/>
                      <a:pt x="630" y="303"/>
                    </a:cubicBezTo>
                    <a:cubicBezTo>
                      <a:pt x="743" y="269"/>
                      <a:pt x="889" y="247"/>
                      <a:pt x="855" y="67"/>
                    </a:cubicBezTo>
                    <a:cubicBezTo>
                      <a:pt x="758" y="22"/>
                      <a:pt x="652" y="0"/>
                      <a:pt x="549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24"/>
              <p:cNvSpPr/>
              <p:nvPr/>
            </p:nvSpPr>
            <p:spPr>
              <a:xfrm>
                <a:off x="7321013" y="3339319"/>
                <a:ext cx="18600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496" h="810" extrusionOk="0">
                    <a:moveTo>
                      <a:pt x="214" y="0"/>
                    </a:moveTo>
                    <a:lnTo>
                      <a:pt x="214" y="0"/>
                    </a:lnTo>
                    <a:cubicBezTo>
                      <a:pt x="0" y="180"/>
                      <a:pt x="23" y="562"/>
                      <a:pt x="259" y="810"/>
                    </a:cubicBezTo>
                    <a:cubicBezTo>
                      <a:pt x="495" y="675"/>
                      <a:pt x="484" y="416"/>
                      <a:pt x="214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24"/>
              <p:cNvSpPr/>
              <p:nvPr/>
            </p:nvSpPr>
            <p:spPr>
              <a:xfrm>
                <a:off x="7359788" y="3375806"/>
                <a:ext cx="27038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721" h="363" extrusionOk="0">
                    <a:moveTo>
                      <a:pt x="430" y="1"/>
                    </a:moveTo>
                    <a:cubicBezTo>
                      <a:pt x="323" y="1"/>
                      <a:pt x="216" y="32"/>
                      <a:pt x="124" y="95"/>
                    </a:cubicBezTo>
                    <a:cubicBezTo>
                      <a:pt x="68" y="129"/>
                      <a:pt x="46" y="241"/>
                      <a:pt x="1" y="331"/>
                    </a:cubicBezTo>
                    <a:cubicBezTo>
                      <a:pt x="114" y="352"/>
                      <a:pt x="210" y="362"/>
                      <a:pt x="292" y="362"/>
                    </a:cubicBezTo>
                    <a:cubicBezTo>
                      <a:pt x="527" y="362"/>
                      <a:pt x="645" y="275"/>
                      <a:pt x="720" y="84"/>
                    </a:cubicBezTo>
                    <a:cubicBezTo>
                      <a:pt x="632" y="29"/>
                      <a:pt x="531" y="1"/>
                      <a:pt x="430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24"/>
              <p:cNvSpPr/>
              <p:nvPr/>
            </p:nvSpPr>
            <p:spPr>
              <a:xfrm>
                <a:off x="7339988" y="3410569"/>
                <a:ext cx="14363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698" extrusionOk="0">
                    <a:moveTo>
                      <a:pt x="180" y="0"/>
                    </a:moveTo>
                    <a:cubicBezTo>
                      <a:pt x="101" y="67"/>
                      <a:pt x="23" y="112"/>
                      <a:pt x="12" y="157"/>
                    </a:cubicBezTo>
                    <a:cubicBezTo>
                      <a:pt x="12" y="349"/>
                      <a:pt x="0" y="562"/>
                      <a:pt x="191" y="697"/>
                    </a:cubicBezTo>
                    <a:cubicBezTo>
                      <a:pt x="383" y="551"/>
                      <a:pt x="383" y="416"/>
                      <a:pt x="180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24"/>
              <p:cNvSpPr/>
              <p:nvPr/>
            </p:nvSpPr>
            <p:spPr>
              <a:xfrm>
                <a:off x="6942000" y="4685456"/>
                <a:ext cx="22388" cy="3292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878" extrusionOk="0">
                    <a:moveTo>
                      <a:pt x="180" y="0"/>
                    </a:moveTo>
                    <a:lnTo>
                      <a:pt x="180" y="0"/>
                    </a:lnTo>
                    <a:cubicBezTo>
                      <a:pt x="0" y="236"/>
                      <a:pt x="135" y="618"/>
                      <a:pt x="529" y="877"/>
                    </a:cubicBezTo>
                    <a:cubicBezTo>
                      <a:pt x="551" y="742"/>
                      <a:pt x="596" y="641"/>
                      <a:pt x="563" y="562"/>
                    </a:cubicBezTo>
                    <a:cubicBezTo>
                      <a:pt x="473" y="360"/>
                      <a:pt x="439" y="101"/>
                      <a:pt x="180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24"/>
              <p:cNvSpPr/>
              <p:nvPr/>
            </p:nvSpPr>
            <p:spPr>
              <a:xfrm>
                <a:off x="6816788" y="4842806"/>
                <a:ext cx="27000" cy="23963"/>
              </a:xfrm>
              <a:custGeom>
                <a:avLst/>
                <a:gdLst/>
                <a:ahLst/>
                <a:cxnLst/>
                <a:rect l="l" t="t" r="r" b="b"/>
                <a:pathLst>
                  <a:path w="720" h="639" extrusionOk="0">
                    <a:moveTo>
                      <a:pt x="610" y="1"/>
                    </a:moveTo>
                    <a:cubicBezTo>
                      <a:pt x="419" y="1"/>
                      <a:pt x="326" y="196"/>
                      <a:pt x="191" y="301"/>
                    </a:cubicBezTo>
                    <a:cubicBezTo>
                      <a:pt x="102" y="380"/>
                      <a:pt x="0" y="481"/>
                      <a:pt x="147" y="638"/>
                    </a:cubicBezTo>
                    <a:cubicBezTo>
                      <a:pt x="506" y="548"/>
                      <a:pt x="709" y="335"/>
                      <a:pt x="720" y="20"/>
                    </a:cubicBezTo>
                    <a:cubicBezTo>
                      <a:pt x="680" y="7"/>
                      <a:pt x="644" y="1"/>
                      <a:pt x="610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24"/>
              <p:cNvSpPr/>
              <p:nvPr/>
            </p:nvSpPr>
            <p:spPr>
              <a:xfrm>
                <a:off x="6812138" y="4795069"/>
                <a:ext cx="26175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698" h="644" extrusionOk="0">
                    <a:moveTo>
                      <a:pt x="68" y="0"/>
                    </a:moveTo>
                    <a:lnTo>
                      <a:pt x="68" y="0"/>
                    </a:lnTo>
                    <a:cubicBezTo>
                      <a:pt x="1" y="281"/>
                      <a:pt x="237" y="382"/>
                      <a:pt x="383" y="540"/>
                    </a:cubicBezTo>
                    <a:cubicBezTo>
                      <a:pt x="439" y="596"/>
                      <a:pt x="500" y="644"/>
                      <a:pt x="568" y="644"/>
                    </a:cubicBezTo>
                    <a:cubicBezTo>
                      <a:pt x="608" y="644"/>
                      <a:pt x="652" y="627"/>
                      <a:pt x="698" y="585"/>
                    </a:cubicBezTo>
                    <a:cubicBezTo>
                      <a:pt x="653" y="259"/>
                      <a:pt x="394" y="11"/>
                      <a:pt x="68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24"/>
              <p:cNvSpPr/>
              <p:nvPr/>
            </p:nvSpPr>
            <p:spPr>
              <a:xfrm>
                <a:off x="6862725" y="4842694"/>
                <a:ext cx="24488" cy="24563"/>
              </a:xfrm>
              <a:custGeom>
                <a:avLst/>
                <a:gdLst/>
                <a:ahLst/>
                <a:cxnLst/>
                <a:rect l="l" t="t" r="r" b="b"/>
                <a:pathLst>
                  <a:path w="653" h="655" extrusionOk="0">
                    <a:moveTo>
                      <a:pt x="136" y="1"/>
                    </a:moveTo>
                    <a:cubicBezTo>
                      <a:pt x="1" y="90"/>
                      <a:pt x="46" y="203"/>
                      <a:pt x="124" y="293"/>
                    </a:cubicBezTo>
                    <a:cubicBezTo>
                      <a:pt x="243" y="432"/>
                      <a:pt x="309" y="654"/>
                      <a:pt x="550" y="654"/>
                    </a:cubicBezTo>
                    <a:cubicBezTo>
                      <a:pt x="562" y="654"/>
                      <a:pt x="573" y="654"/>
                      <a:pt x="585" y="653"/>
                    </a:cubicBezTo>
                    <a:cubicBezTo>
                      <a:pt x="653" y="338"/>
                      <a:pt x="439" y="46"/>
                      <a:pt x="136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24"/>
              <p:cNvSpPr/>
              <p:nvPr/>
            </p:nvSpPr>
            <p:spPr>
              <a:xfrm>
                <a:off x="6920513" y="4736006"/>
                <a:ext cx="303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10" h="404" extrusionOk="0">
                    <a:moveTo>
                      <a:pt x="674" y="1"/>
                    </a:moveTo>
                    <a:cubicBezTo>
                      <a:pt x="417" y="1"/>
                      <a:pt x="172" y="122"/>
                      <a:pt x="0" y="316"/>
                    </a:cubicBezTo>
                    <a:cubicBezTo>
                      <a:pt x="123" y="375"/>
                      <a:pt x="229" y="403"/>
                      <a:pt x="326" y="403"/>
                    </a:cubicBezTo>
                    <a:cubicBezTo>
                      <a:pt x="433" y="403"/>
                      <a:pt x="530" y="369"/>
                      <a:pt x="630" y="305"/>
                    </a:cubicBezTo>
                    <a:cubicBezTo>
                      <a:pt x="731" y="249"/>
                      <a:pt x="809" y="170"/>
                      <a:pt x="708" y="1"/>
                    </a:cubicBezTo>
                    <a:cubicBezTo>
                      <a:pt x="697" y="1"/>
                      <a:pt x="686" y="1"/>
                      <a:pt x="674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24"/>
              <p:cNvSpPr/>
              <p:nvPr/>
            </p:nvSpPr>
            <p:spPr>
              <a:xfrm>
                <a:off x="6861563" y="4794581"/>
                <a:ext cx="21863" cy="21188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65" extrusionOk="0">
                    <a:moveTo>
                      <a:pt x="545" y="1"/>
                    </a:moveTo>
                    <a:cubicBezTo>
                      <a:pt x="237" y="1"/>
                      <a:pt x="0" y="262"/>
                      <a:pt x="54" y="564"/>
                    </a:cubicBezTo>
                    <a:cubicBezTo>
                      <a:pt x="347" y="553"/>
                      <a:pt x="583" y="305"/>
                      <a:pt x="583" y="2"/>
                    </a:cubicBezTo>
                    <a:cubicBezTo>
                      <a:pt x="570" y="1"/>
                      <a:pt x="557" y="1"/>
                      <a:pt x="545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24"/>
              <p:cNvSpPr/>
              <p:nvPr/>
            </p:nvSpPr>
            <p:spPr>
              <a:xfrm>
                <a:off x="6970650" y="4743619"/>
                <a:ext cx="17325" cy="26588"/>
              </a:xfrm>
              <a:custGeom>
                <a:avLst/>
                <a:gdLst/>
                <a:ahLst/>
                <a:cxnLst/>
                <a:rect l="l" t="t" r="r" b="b"/>
                <a:pathLst>
                  <a:path w="462" h="709" extrusionOk="0">
                    <a:moveTo>
                      <a:pt x="150" y="0"/>
                    </a:moveTo>
                    <a:cubicBezTo>
                      <a:pt x="115" y="0"/>
                      <a:pt x="73" y="11"/>
                      <a:pt x="23" y="34"/>
                    </a:cubicBezTo>
                    <a:cubicBezTo>
                      <a:pt x="1" y="282"/>
                      <a:pt x="91" y="540"/>
                      <a:pt x="282" y="709"/>
                    </a:cubicBezTo>
                    <a:cubicBezTo>
                      <a:pt x="428" y="574"/>
                      <a:pt x="462" y="360"/>
                      <a:pt x="349" y="203"/>
                    </a:cubicBezTo>
                    <a:cubicBezTo>
                      <a:pt x="306" y="108"/>
                      <a:pt x="263" y="0"/>
                      <a:pt x="150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24"/>
              <p:cNvSpPr/>
              <p:nvPr/>
            </p:nvSpPr>
            <p:spPr>
              <a:xfrm>
                <a:off x="6979088" y="4703981"/>
                <a:ext cx="24075" cy="165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440" extrusionOk="0">
                    <a:moveTo>
                      <a:pt x="484" y="1"/>
                    </a:moveTo>
                    <a:cubicBezTo>
                      <a:pt x="304" y="79"/>
                      <a:pt x="79" y="102"/>
                      <a:pt x="1" y="383"/>
                    </a:cubicBezTo>
                    <a:cubicBezTo>
                      <a:pt x="85" y="421"/>
                      <a:pt x="161" y="440"/>
                      <a:pt x="231" y="440"/>
                    </a:cubicBezTo>
                    <a:cubicBezTo>
                      <a:pt x="346" y="440"/>
                      <a:pt x="441" y="387"/>
                      <a:pt x="518" y="282"/>
                    </a:cubicBezTo>
                    <a:cubicBezTo>
                      <a:pt x="608" y="192"/>
                      <a:pt x="642" y="91"/>
                      <a:pt x="484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24"/>
              <p:cNvSpPr/>
              <p:nvPr/>
            </p:nvSpPr>
            <p:spPr>
              <a:xfrm>
                <a:off x="6830700" y="4088944"/>
                <a:ext cx="329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878" h="384" extrusionOk="0">
                    <a:moveTo>
                      <a:pt x="642" y="1"/>
                    </a:moveTo>
                    <a:cubicBezTo>
                      <a:pt x="396" y="1"/>
                      <a:pt x="163" y="106"/>
                      <a:pt x="0" y="303"/>
                    </a:cubicBezTo>
                    <a:cubicBezTo>
                      <a:pt x="68" y="362"/>
                      <a:pt x="136" y="383"/>
                      <a:pt x="204" y="383"/>
                    </a:cubicBezTo>
                    <a:cubicBezTo>
                      <a:pt x="315" y="383"/>
                      <a:pt x="424" y="326"/>
                      <a:pt x="529" y="291"/>
                    </a:cubicBezTo>
                    <a:cubicBezTo>
                      <a:pt x="664" y="246"/>
                      <a:pt x="866" y="258"/>
                      <a:pt x="877" y="33"/>
                    </a:cubicBezTo>
                    <a:cubicBezTo>
                      <a:pt x="799" y="11"/>
                      <a:pt x="720" y="1"/>
                      <a:pt x="642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24"/>
              <p:cNvSpPr/>
              <p:nvPr/>
            </p:nvSpPr>
            <p:spPr>
              <a:xfrm>
                <a:off x="7415438" y="3994669"/>
                <a:ext cx="32925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878" h="352" extrusionOk="0">
                    <a:moveTo>
                      <a:pt x="629" y="1"/>
                    </a:moveTo>
                    <a:cubicBezTo>
                      <a:pt x="391" y="1"/>
                      <a:pt x="159" y="104"/>
                      <a:pt x="1" y="287"/>
                    </a:cubicBezTo>
                    <a:cubicBezTo>
                      <a:pt x="78" y="331"/>
                      <a:pt x="170" y="351"/>
                      <a:pt x="266" y="351"/>
                    </a:cubicBezTo>
                    <a:cubicBezTo>
                      <a:pt x="493" y="351"/>
                      <a:pt x="743" y="237"/>
                      <a:pt x="878" y="40"/>
                    </a:cubicBezTo>
                    <a:cubicBezTo>
                      <a:pt x="796" y="14"/>
                      <a:pt x="712" y="1"/>
                      <a:pt x="629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24"/>
              <p:cNvSpPr/>
              <p:nvPr/>
            </p:nvSpPr>
            <p:spPr>
              <a:xfrm>
                <a:off x="7261575" y="3893156"/>
                <a:ext cx="162750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1072" extrusionOk="0">
                    <a:moveTo>
                      <a:pt x="3892" y="0"/>
                    </a:moveTo>
                    <a:cubicBezTo>
                      <a:pt x="3854" y="0"/>
                      <a:pt x="3813" y="2"/>
                      <a:pt x="3766" y="4"/>
                    </a:cubicBezTo>
                    <a:cubicBezTo>
                      <a:pt x="2912" y="49"/>
                      <a:pt x="2091" y="251"/>
                      <a:pt x="1259" y="465"/>
                    </a:cubicBezTo>
                    <a:cubicBezTo>
                      <a:pt x="933" y="554"/>
                      <a:pt x="619" y="667"/>
                      <a:pt x="304" y="802"/>
                    </a:cubicBezTo>
                    <a:cubicBezTo>
                      <a:pt x="191" y="869"/>
                      <a:pt x="90" y="937"/>
                      <a:pt x="0" y="1027"/>
                    </a:cubicBezTo>
                    <a:cubicBezTo>
                      <a:pt x="45" y="1049"/>
                      <a:pt x="101" y="1060"/>
                      <a:pt x="158" y="1072"/>
                    </a:cubicBezTo>
                    <a:cubicBezTo>
                      <a:pt x="203" y="1072"/>
                      <a:pt x="248" y="1072"/>
                      <a:pt x="292" y="1060"/>
                    </a:cubicBezTo>
                    <a:cubicBezTo>
                      <a:pt x="1507" y="599"/>
                      <a:pt x="2777" y="408"/>
                      <a:pt x="4047" y="262"/>
                    </a:cubicBezTo>
                    <a:cubicBezTo>
                      <a:pt x="4149" y="240"/>
                      <a:pt x="4250" y="206"/>
                      <a:pt x="4340" y="172"/>
                    </a:cubicBezTo>
                    <a:cubicBezTo>
                      <a:pt x="4162" y="32"/>
                      <a:pt x="4077" y="0"/>
                      <a:pt x="3892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24"/>
              <p:cNvSpPr/>
              <p:nvPr/>
            </p:nvSpPr>
            <p:spPr>
              <a:xfrm>
                <a:off x="7163738" y="3748181"/>
                <a:ext cx="32513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38" extrusionOk="0">
                    <a:moveTo>
                      <a:pt x="266" y="1"/>
                    </a:moveTo>
                    <a:cubicBezTo>
                      <a:pt x="179" y="1"/>
                      <a:pt x="90" y="23"/>
                      <a:pt x="1" y="70"/>
                    </a:cubicBezTo>
                    <a:cubicBezTo>
                      <a:pt x="23" y="115"/>
                      <a:pt x="23" y="160"/>
                      <a:pt x="46" y="171"/>
                    </a:cubicBezTo>
                    <a:cubicBezTo>
                      <a:pt x="226" y="328"/>
                      <a:pt x="406" y="474"/>
                      <a:pt x="608" y="609"/>
                    </a:cubicBezTo>
                    <a:cubicBezTo>
                      <a:pt x="636" y="632"/>
                      <a:pt x="675" y="637"/>
                      <a:pt x="720" y="637"/>
                    </a:cubicBezTo>
                    <a:cubicBezTo>
                      <a:pt x="765" y="637"/>
                      <a:pt x="816" y="632"/>
                      <a:pt x="867" y="632"/>
                    </a:cubicBezTo>
                    <a:cubicBezTo>
                      <a:pt x="806" y="243"/>
                      <a:pt x="553" y="1"/>
                      <a:pt x="266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24"/>
              <p:cNvSpPr/>
              <p:nvPr/>
            </p:nvSpPr>
            <p:spPr>
              <a:xfrm>
                <a:off x="7353488" y="3627694"/>
                <a:ext cx="24038" cy="27000"/>
              </a:xfrm>
              <a:custGeom>
                <a:avLst/>
                <a:gdLst/>
                <a:ahLst/>
                <a:cxnLst/>
                <a:rect l="l" t="t" r="r" b="b"/>
                <a:pathLst>
                  <a:path w="641" h="720" extrusionOk="0">
                    <a:moveTo>
                      <a:pt x="168" y="1"/>
                    </a:moveTo>
                    <a:cubicBezTo>
                      <a:pt x="110" y="1"/>
                      <a:pt x="51" y="39"/>
                      <a:pt x="0" y="135"/>
                    </a:cubicBezTo>
                    <a:cubicBezTo>
                      <a:pt x="191" y="303"/>
                      <a:pt x="180" y="663"/>
                      <a:pt x="562" y="719"/>
                    </a:cubicBezTo>
                    <a:cubicBezTo>
                      <a:pt x="641" y="382"/>
                      <a:pt x="483" y="202"/>
                      <a:pt x="292" y="56"/>
                    </a:cubicBezTo>
                    <a:cubicBezTo>
                      <a:pt x="254" y="22"/>
                      <a:pt x="211" y="1"/>
                      <a:pt x="168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24"/>
              <p:cNvSpPr/>
              <p:nvPr/>
            </p:nvSpPr>
            <p:spPr>
              <a:xfrm>
                <a:off x="7267050" y="3543956"/>
                <a:ext cx="19013" cy="19238"/>
              </a:xfrm>
              <a:custGeom>
                <a:avLst/>
                <a:gdLst/>
                <a:ahLst/>
                <a:cxnLst/>
                <a:rect l="l" t="t" r="r" b="b"/>
                <a:pathLst>
                  <a:path w="507" h="513" extrusionOk="0">
                    <a:moveTo>
                      <a:pt x="182" y="1"/>
                    </a:moveTo>
                    <a:cubicBezTo>
                      <a:pt x="115" y="1"/>
                      <a:pt x="52" y="42"/>
                      <a:pt x="0" y="164"/>
                    </a:cubicBezTo>
                    <a:lnTo>
                      <a:pt x="383" y="513"/>
                    </a:lnTo>
                    <a:cubicBezTo>
                      <a:pt x="506" y="277"/>
                      <a:pt x="495" y="153"/>
                      <a:pt x="338" y="52"/>
                    </a:cubicBezTo>
                    <a:cubicBezTo>
                      <a:pt x="285" y="23"/>
                      <a:pt x="232" y="1"/>
                      <a:pt x="182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85" name="Google Shape;685;p24"/>
            <p:cNvSpPr/>
            <p:nvPr/>
          </p:nvSpPr>
          <p:spPr>
            <a:xfrm>
              <a:off x="8423988" y="2772431"/>
              <a:ext cx="518625" cy="527025"/>
            </a:xfrm>
            <a:custGeom>
              <a:avLst/>
              <a:gdLst/>
              <a:ahLst/>
              <a:cxnLst/>
              <a:rect l="l" t="t" r="r" b="b"/>
              <a:pathLst>
                <a:path w="13830" h="14054" fill="none" extrusionOk="0">
                  <a:moveTo>
                    <a:pt x="1586" y="11142"/>
                  </a:moveTo>
                  <a:lnTo>
                    <a:pt x="1552" y="11130"/>
                  </a:lnTo>
                  <a:cubicBezTo>
                    <a:pt x="1249" y="10939"/>
                    <a:pt x="979" y="10692"/>
                    <a:pt x="754" y="10422"/>
                  </a:cubicBezTo>
                  <a:cubicBezTo>
                    <a:pt x="541" y="10164"/>
                    <a:pt x="361" y="9882"/>
                    <a:pt x="226" y="9579"/>
                  </a:cubicBezTo>
                  <a:cubicBezTo>
                    <a:pt x="102" y="9298"/>
                    <a:pt x="35" y="9006"/>
                    <a:pt x="12" y="8702"/>
                  </a:cubicBezTo>
                  <a:cubicBezTo>
                    <a:pt x="1" y="8421"/>
                    <a:pt x="46" y="8151"/>
                    <a:pt x="158" y="7893"/>
                  </a:cubicBezTo>
                  <a:cubicBezTo>
                    <a:pt x="327" y="7510"/>
                    <a:pt x="743" y="7196"/>
                    <a:pt x="1395" y="6926"/>
                  </a:cubicBezTo>
                  <a:lnTo>
                    <a:pt x="4487" y="5610"/>
                  </a:lnTo>
                  <a:lnTo>
                    <a:pt x="2969" y="1451"/>
                  </a:lnTo>
                  <a:cubicBezTo>
                    <a:pt x="2935" y="1383"/>
                    <a:pt x="2958" y="1305"/>
                    <a:pt x="3003" y="1248"/>
                  </a:cubicBezTo>
                  <a:cubicBezTo>
                    <a:pt x="3194" y="1012"/>
                    <a:pt x="3407" y="810"/>
                    <a:pt x="3655" y="630"/>
                  </a:cubicBezTo>
                  <a:cubicBezTo>
                    <a:pt x="3913" y="439"/>
                    <a:pt x="4183" y="293"/>
                    <a:pt x="4487" y="192"/>
                  </a:cubicBezTo>
                  <a:cubicBezTo>
                    <a:pt x="4768" y="90"/>
                    <a:pt x="5060" y="34"/>
                    <a:pt x="5364" y="12"/>
                  </a:cubicBezTo>
                  <a:cubicBezTo>
                    <a:pt x="5656" y="0"/>
                    <a:pt x="5948" y="57"/>
                    <a:pt x="6229" y="180"/>
                  </a:cubicBezTo>
                  <a:cubicBezTo>
                    <a:pt x="6702" y="394"/>
                    <a:pt x="7061" y="810"/>
                    <a:pt x="7196" y="1327"/>
                  </a:cubicBezTo>
                  <a:lnTo>
                    <a:pt x="8275" y="4542"/>
                  </a:lnTo>
                  <a:lnTo>
                    <a:pt x="12368" y="2867"/>
                  </a:lnTo>
                  <a:cubicBezTo>
                    <a:pt x="12446" y="2833"/>
                    <a:pt x="12536" y="2856"/>
                    <a:pt x="12593" y="2912"/>
                  </a:cubicBezTo>
                  <a:cubicBezTo>
                    <a:pt x="13042" y="3317"/>
                    <a:pt x="13380" y="3823"/>
                    <a:pt x="13593" y="4385"/>
                  </a:cubicBezTo>
                  <a:cubicBezTo>
                    <a:pt x="13829" y="4925"/>
                    <a:pt x="13829" y="5532"/>
                    <a:pt x="13593" y="6071"/>
                  </a:cubicBezTo>
                  <a:cubicBezTo>
                    <a:pt x="13492" y="6296"/>
                    <a:pt x="13335" y="6499"/>
                    <a:pt x="13132" y="6656"/>
                  </a:cubicBezTo>
                  <a:cubicBezTo>
                    <a:pt x="12885" y="6858"/>
                    <a:pt x="12615" y="7004"/>
                    <a:pt x="12311" y="7117"/>
                  </a:cubicBezTo>
                  <a:lnTo>
                    <a:pt x="9737" y="8151"/>
                  </a:lnTo>
                  <a:lnTo>
                    <a:pt x="11097" y="12659"/>
                  </a:lnTo>
                  <a:cubicBezTo>
                    <a:pt x="11120" y="12727"/>
                    <a:pt x="11097" y="12806"/>
                    <a:pt x="11052" y="12862"/>
                  </a:cubicBezTo>
                  <a:cubicBezTo>
                    <a:pt x="10648" y="13334"/>
                    <a:pt x="10130" y="13682"/>
                    <a:pt x="9557" y="13874"/>
                  </a:cubicBezTo>
                  <a:cubicBezTo>
                    <a:pt x="8984" y="14053"/>
                    <a:pt x="8377" y="14008"/>
                    <a:pt x="7848" y="13761"/>
                  </a:cubicBezTo>
                  <a:cubicBezTo>
                    <a:pt x="7612" y="13637"/>
                    <a:pt x="7399" y="13480"/>
                    <a:pt x="7219" y="13278"/>
                  </a:cubicBezTo>
                  <a:cubicBezTo>
                    <a:pt x="6994" y="13030"/>
                    <a:pt x="6836" y="12727"/>
                    <a:pt x="6758" y="12412"/>
                  </a:cubicBezTo>
                  <a:lnTo>
                    <a:pt x="5915" y="9377"/>
                  </a:lnTo>
                  <a:lnTo>
                    <a:pt x="1755" y="11142"/>
                  </a:lnTo>
                  <a:cubicBezTo>
                    <a:pt x="1699" y="11164"/>
                    <a:pt x="1631" y="11164"/>
                    <a:pt x="1586" y="11142"/>
                  </a:cubicBezTo>
                  <a:close/>
                  <a:moveTo>
                    <a:pt x="1474" y="7117"/>
                  </a:moveTo>
                  <a:close/>
                </a:path>
              </a:pathLst>
            </a:custGeom>
            <a:noFill/>
            <a:ln w="10675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6" name="Google Shape;686;p24"/>
            <p:cNvGrpSpPr/>
            <p:nvPr/>
          </p:nvGrpSpPr>
          <p:grpSpPr>
            <a:xfrm rot="-1017595">
              <a:off x="8589033" y="1165560"/>
              <a:ext cx="723068" cy="1310313"/>
              <a:chOff x="8060888" y="2098144"/>
              <a:chExt cx="723075" cy="1310325"/>
            </a:xfrm>
          </p:grpSpPr>
          <p:sp>
            <p:nvSpPr>
              <p:cNvPr id="687" name="Google Shape;687;p24"/>
              <p:cNvSpPr/>
              <p:nvPr/>
            </p:nvSpPr>
            <p:spPr>
              <a:xfrm>
                <a:off x="8264550" y="2544731"/>
                <a:ext cx="343613" cy="550388"/>
              </a:xfrm>
              <a:custGeom>
                <a:avLst/>
                <a:gdLst/>
                <a:ahLst/>
                <a:cxnLst/>
                <a:rect l="l" t="t" r="r" b="b"/>
                <a:pathLst>
                  <a:path w="9163" h="14677" extrusionOk="0">
                    <a:moveTo>
                      <a:pt x="1833" y="0"/>
                    </a:moveTo>
                    <a:cubicBezTo>
                      <a:pt x="1681" y="0"/>
                      <a:pt x="1538" y="29"/>
                      <a:pt x="1405" y="87"/>
                    </a:cubicBezTo>
                    <a:cubicBezTo>
                      <a:pt x="0" y="705"/>
                      <a:pt x="281" y="4460"/>
                      <a:pt x="2035" y="8463"/>
                    </a:cubicBezTo>
                    <a:cubicBezTo>
                      <a:pt x="3623" y="12086"/>
                      <a:pt x="5873" y="14677"/>
                      <a:pt x="7328" y="14677"/>
                    </a:cubicBezTo>
                    <a:cubicBezTo>
                      <a:pt x="7481" y="14677"/>
                      <a:pt x="7624" y="14648"/>
                      <a:pt x="7757" y="14590"/>
                    </a:cubicBezTo>
                    <a:cubicBezTo>
                      <a:pt x="9163" y="13983"/>
                      <a:pt x="8882" y="10228"/>
                      <a:pt x="7128" y="6225"/>
                    </a:cubicBezTo>
                    <a:cubicBezTo>
                      <a:pt x="5540" y="2601"/>
                      <a:pt x="3288" y="0"/>
                      <a:pt x="1833" y="0"/>
                    </a:cubicBezTo>
                    <a:close/>
                  </a:path>
                </a:pathLst>
              </a:custGeom>
              <a:solidFill>
                <a:srgbClr val="5089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24"/>
              <p:cNvSpPr/>
              <p:nvPr/>
            </p:nvSpPr>
            <p:spPr>
              <a:xfrm>
                <a:off x="8485013" y="3211969"/>
                <a:ext cx="298950" cy="196500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5240" fill="none" extrusionOk="0">
                    <a:moveTo>
                      <a:pt x="1" y="3070"/>
                    </a:moveTo>
                    <a:lnTo>
                      <a:pt x="7016" y="1"/>
                    </a:lnTo>
                    <a:lnTo>
                      <a:pt x="7972" y="2171"/>
                    </a:lnTo>
                    <a:lnTo>
                      <a:pt x="956" y="5240"/>
                    </a:lnTo>
                    <a:close/>
                  </a:path>
                </a:pathLst>
              </a:custGeom>
              <a:noFill/>
              <a:ln w="87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24"/>
              <p:cNvSpPr/>
              <p:nvPr/>
            </p:nvSpPr>
            <p:spPr>
              <a:xfrm>
                <a:off x="8060888" y="2098144"/>
                <a:ext cx="301913" cy="349125"/>
              </a:xfrm>
              <a:custGeom>
                <a:avLst/>
                <a:gdLst/>
                <a:ahLst/>
                <a:cxnLst/>
                <a:rect l="l" t="t" r="r" b="b"/>
                <a:pathLst>
                  <a:path w="8051" h="9310" fill="none" extrusionOk="0">
                    <a:moveTo>
                      <a:pt x="1249" y="236"/>
                    </a:moveTo>
                    <a:cubicBezTo>
                      <a:pt x="687" y="484"/>
                      <a:pt x="529" y="4576"/>
                      <a:pt x="496" y="6723"/>
                    </a:cubicBezTo>
                    <a:lnTo>
                      <a:pt x="1" y="6937"/>
                    </a:lnTo>
                    <a:lnTo>
                      <a:pt x="732" y="8590"/>
                    </a:lnTo>
                    <a:lnTo>
                      <a:pt x="732" y="8590"/>
                    </a:lnTo>
                    <a:lnTo>
                      <a:pt x="1035" y="9309"/>
                    </a:lnTo>
                    <a:lnTo>
                      <a:pt x="8051" y="6240"/>
                    </a:lnTo>
                    <a:lnTo>
                      <a:pt x="7736" y="5520"/>
                    </a:lnTo>
                    <a:lnTo>
                      <a:pt x="7488" y="4947"/>
                    </a:lnTo>
                    <a:lnTo>
                      <a:pt x="7016" y="3868"/>
                    </a:lnTo>
                    <a:lnTo>
                      <a:pt x="6522" y="4081"/>
                    </a:lnTo>
                    <a:cubicBezTo>
                      <a:pt x="4914" y="2654"/>
                      <a:pt x="1811" y="0"/>
                      <a:pt x="1249" y="236"/>
                    </a:cubicBezTo>
                    <a:close/>
                  </a:path>
                </a:pathLst>
              </a:custGeom>
              <a:noFill/>
              <a:ln w="87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24"/>
              <p:cNvSpPr/>
              <p:nvPr/>
            </p:nvSpPr>
            <p:spPr>
              <a:xfrm>
                <a:off x="8464350" y="3163931"/>
                <a:ext cx="283800" cy="163200"/>
              </a:xfrm>
              <a:custGeom>
                <a:avLst/>
                <a:gdLst/>
                <a:ahLst/>
                <a:cxnLst/>
                <a:rect l="l" t="t" r="r" b="b"/>
                <a:pathLst>
                  <a:path w="7568" h="4352" fill="none" extrusionOk="0">
                    <a:moveTo>
                      <a:pt x="1" y="3069"/>
                    </a:moveTo>
                    <a:lnTo>
                      <a:pt x="552" y="4351"/>
                    </a:lnTo>
                    <a:lnTo>
                      <a:pt x="552" y="4351"/>
                    </a:lnTo>
                    <a:lnTo>
                      <a:pt x="7567" y="1271"/>
                    </a:lnTo>
                    <a:lnTo>
                      <a:pt x="7016" y="0"/>
                    </a:lnTo>
                    <a:close/>
                  </a:path>
                </a:pathLst>
              </a:custGeom>
              <a:noFill/>
              <a:ln w="87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24"/>
              <p:cNvSpPr/>
              <p:nvPr/>
            </p:nvSpPr>
            <p:spPr>
              <a:xfrm>
                <a:off x="8099700" y="2332106"/>
                <a:ext cx="283350" cy="161100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4296" fill="none" extrusionOk="0">
                    <a:moveTo>
                      <a:pt x="0" y="3081"/>
                    </a:moveTo>
                    <a:lnTo>
                      <a:pt x="540" y="4296"/>
                    </a:lnTo>
                    <a:lnTo>
                      <a:pt x="7555" y="1226"/>
                    </a:lnTo>
                    <a:lnTo>
                      <a:pt x="7016" y="1"/>
                    </a:lnTo>
                    <a:close/>
                  </a:path>
                </a:pathLst>
              </a:custGeom>
              <a:noFill/>
              <a:ln w="87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24"/>
              <p:cNvSpPr/>
              <p:nvPr/>
            </p:nvSpPr>
            <p:spPr>
              <a:xfrm>
                <a:off x="8119913" y="2378494"/>
                <a:ext cx="566250" cy="806963"/>
              </a:xfrm>
              <a:custGeom>
                <a:avLst/>
                <a:gdLst/>
                <a:ahLst/>
                <a:cxnLst/>
                <a:rect l="l" t="t" r="r" b="b"/>
                <a:pathLst>
                  <a:path w="15100" h="21519" fill="none" extrusionOk="0">
                    <a:moveTo>
                      <a:pt x="1" y="3070"/>
                    </a:moveTo>
                    <a:lnTo>
                      <a:pt x="7016" y="1"/>
                    </a:lnTo>
                    <a:lnTo>
                      <a:pt x="15100" y="18449"/>
                    </a:lnTo>
                    <a:lnTo>
                      <a:pt x="8084" y="21519"/>
                    </a:lnTo>
                    <a:close/>
                  </a:path>
                </a:pathLst>
              </a:custGeom>
              <a:noFill/>
              <a:ln w="87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24"/>
              <p:cNvSpPr/>
              <p:nvPr/>
            </p:nvSpPr>
            <p:spPr>
              <a:xfrm>
                <a:off x="8231213" y="2486419"/>
                <a:ext cx="343650" cy="590288"/>
              </a:xfrm>
              <a:custGeom>
                <a:avLst/>
                <a:gdLst/>
                <a:ahLst/>
                <a:cxnLst/>
                <a:rect l="l" t="t" r="r" b="b"/>
                <a:pathLst>
                  <a:path w="9164" h="15741" fill="none" extrusionOk="0">
                    <a:moveTo>
                      <a:pt x="1406" y="619"/>
                    </a:moveTo>
                    <a:cubicBezTo>
                      <a:pt x="2812" y="1"/>
                      <a:pt x="5375" y="2755"/>
                      <a:pt x="7129" y="6757"/>
                    </a:cubicBezTo>
                    <a:cubicBezTo>
                      <a:pt x="8894" y="10760"/>
                      <a:pt x="9164" y="14503"/>
                      <a:pt x="7758" y="15122"/>
                    </a:cubicBezTo>
                    <a:cubicBezTo>
                      <a:pt x="6353" y="15740"/>
                      <a:pt x="3790" y="12997"/>
                      <a:pt x="2036" y="8995"/>
                    </a:cubicBezTo>
                    <a:cubicBezTo>
                      <a:pt x="282" y="4981"/>
                      <a:pt x="1" y="1237"/>
                      <a:pt x="1406" y="619"/>
                    </a:cubicBezTo>
                    <a:close/>
                  </a:path>
                </a:pathLst>
              </a:custGeom>
              <a:noFill/>
              <a:ln w="87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24"/>
              <p:cNvSpPr/>
              <p:nvPr/>
            </p:nvSpPr>
            <p:spPr>
              <a:xfrm>
                <a:off x="8439075" y="3106594"/>
                <a:ext cx="288413" cy="172463"/>
              </a:xfrm>
              <a:custGeom>
                <a:avLst/>
                <a:gdLst/>
                <a:ahLst/>
                <a:cxnLst/>
                <a:rect l="l" t="t" r="r" b="b"/>
                <a:pathLst>
                  <a:path w="7691" h="4599" fill="none" extrusionOk="0">
                    <a:moveTo>
                      <a:pt x="0" y="3069"/>
                    </a:moveTo>
                    <a:lnTo>
                      <a:pt x="248" y="3632"/>
                    </a:lnTo>
                    <a:lnTo>
                      <a:pt x="675" y="4598"/>
                    </a:lnTo>
                    <a:lnTo>
                      <a:pt x="7690" y="1529"/>
                    </a:lnTo>
                    <a:lnTo>
                      <a:pt x="7263" y="551"/>
                    </a:lnTo>
                    <a:lnTo>
                      <a:pt x="7016" y="0"/>
                    </a:lnTo>
                    <a:close/>
                  </a:path>
                </a:pathLst>
              </a:custGeom>
              <a:noFill/>
              <a:ln w="87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24"/>
              <p:cNvSpPr/>
              <p:nvPr/>
            </p:nvSpPr>
            <p:spPr>
              <a:xfrm>
                <a:off x="8423063" y="3070331"/>
                <a:ext cx="279113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7443" h="4048" fill="none" extrusionOk="0">
                    <a:moveTo>
                      <a:pt x="0" y="3081"/>
                    </a:moveTo>
                    <a:lnTo>
                      <a:pt x="7016" y="0"/>
                    </a:lnTo>
                    <a:lnTo>
                      <a:pt x="7443" y="978"/>
                    </a:lnTo>
                    <a:lnTo>
                      <a:pt x="427" y="4048"/>
                    </a:lnTo>
                    <a:close/>
                  </a:path>
                </a:pathLst>
              </a:custGeom>
              <a:noFill/>
              <a:ln w="8725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8_1">
    <p:spTree>
      <p:nvGrpSpPr>
        <p:cNvPr id="1" name="Shape 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" name="Google Shape;697;p25"/>
          <p:cNvSpPr/>
          <p:nvPr/>
        </p:nvSpPr>
        <p:spPr>
          <a:xfrm>
            <a:off x="-133500" y="540000"/>
            <a:ext cx="5700300" cy="546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" name="Google Shape;698;p25"/>
          <p:cNvSpPr/>
          <p:nvPr/>
        </p:nvSpPr>
        <p:spPr>
          <a:xfrm>
            <a:off x="-133500" y="463800"/>
            <a:ext cx="5776500" cy="5460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" name="Google Shape;699;p25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700" name="Google Shape;700;p25"/>
          <p:cNvGrpSpPr/>
          <p:nvPr/>
        </p:nvGrpSpPr>
        <p:grpSpPr>
          <a:xfrm>
            <a:off x="7954475" y="197350"/>
            <a:ext cx="1403025" cy="1232400"/>
            <a:chOff x="7954475" y="197350"/>
            <a:chExt cx="1403025" cy="1232400"/>
          </a:xfrm>
        </p:grpSpPr>
        <p:sp>
          <p:nvSpPr>
            <p:cNvPr id="701" name="Google Shape;701;p25"/>
            <p:cNvSpPr/>
            <p:nvPr/>
          </p:nvSpPr>
          <p:spPr>
            <a:xfrm rot="2212675">
              <a:off x="8308920" y="261760"/>
              <a:ext cx="320844" cy="318469"/>
            </a:xfrm>
            <a:custGeom>
              <a:avLst/>
              <a:gdLst/>
              <a:ahLst/>
              <a:cxnLst/>
              <a:rect l="l" t="t" r="r" b="b"/>
              <a:pathLst>
                <a:path w="12834" h="12739" fill="none" extrusionOk="0">
                  <a:moveTo>
                    <a:pt x="2935" y="12739"/>
                  </a:moveTo>
                  <a:lnTo>
                    <a:pt x="2900" y="12739"/>
                  </a:lnTo>
                  <a:cubicBezTo>
                    <a:pt x="2519" y="12679"/>
                    <a:pt x="2151" y="12561"/>
                    <a:pt x="1806" y="12394"/>
                  </a:cubicBezTo>
                  <a:cubicBezTo>
                    <a:pt x="1497" y="12240"/>
                    <a:pt x="1200" y="12038"/>
                    <a:pt x="939" y="11800"/>
                  </a:cubicBezTo>
                  <a:cubicBezTo>
                    <a:pt x="701" y="11586"/>
                    <a:pt x="511" y="11337"/>
                    <a:pt x="357" y="11051"/>
                  </a:cubicBezTo>
                  <a:cubicBezTo>
                    <a:pt x="214" y="10802"/>
                    <a:pt x="143" y="10517"/>
                    <a:pt x="143" y="10220"/>
                  </a:cubicBezTo>
                  <a:cubicBezTo>
                    <a:pt x="143" y="9780"/>
                    <a:pt x="392" y="9281"/>
                    <a:pt x="915" y="8746"/>
                  </a:cubicBezTo>
                  <a:lnTo>
                    <a:pt x="3351" y="6156"/>
                  </a:lnTo>
                  <a:lnTo>
                    <a:pt x="83" y="2793"/>
                  </a:lnTo>
                  <a:cubicBezTo>
                    <a:pt x="24" y="2745"/>
                    <a:pt x="0" y="2662"/>
                    <a:pt x="24" y="2591"/>
                  </a:cubicBezTo>
                  <a:cubicBezTo>
                    <a:pt x="107" y="2282"/>
                    <a:pt x="226" y="1985"/>
                    <a:pt x="392" y="1712"/>
                  </a:cubicBezTo>
                  <a:cubicBezTo>
                    <a:pt x="547" y="1414"/>
                    <a:pt x="761" y="1153"/>
                    <a:pt x="998" y="927"/>
                  </a:cubicBezTo>
                  <a:cubicBezTo>
                    <a:pt x="1224" y="701"/>
                    <a:pt x="1486" y="523"/>
                    <a:pt x="1771" y="381"/>
                  </a:cubicBezTo>
                  <a:cubicBezTo>
                    <a:pt x="2044" y="238"/>
                    <a:pt x="2353" y="155"/>
                    <a:pt x="2662" y="155"/>
                  </a:cubicBezTo>
                  <a:cubicBezTo>
                    <a:pt x="3220" y="155"/>
                    <a:pt x="3743" y="404"/>
                    <a:pt x="4100" y="844"/>
                  </a:cubicBezTo>
                  <a:lnTo>
                    <a:pt x="6524" y="3470"/>
                  </a:lnTo>
                  <a:lnTo>
                    <a:pt x="9756" y="84"/>
                  </a:lnTo>
                  <a:cubicBezTo>
                    <a:pt x="9816" y="24"/>
                    <a:pt x="9899" y="0"/>
                    <a:pt x="9982" y="36"/>
                  </a:cubicBezTo>
                  <a:cubicBezTo>
                    <a:pt x="10588" y="226"/>
                    <a:pt x="11146" y="571"/>
                    <a:pt x="11586" y="1022"/>
                  </a:cubicBezTo>
                  <a:cubicBezTo>
                    <a:pt x="12038" y="1438"/>
                    <a:pt x="12311" y="2020"/>
                    <a:pt x="12323" y="2638"/>
                  </a:cubicBezTo>
                  <a:cubicBezTo>
                    <a:pt x="12311" y="2912"/>
                    <a:pt x="12252" y="3173"/>
                    <a:pt x="12133" y="3411"/>
                  </a:cubicBezTo>
                  <a:cubicBezTo>
                    <a:pt x="11978" y="3708"/>
                    <a:pt x="11776" y="3981"/>
                    <a:pt x="11539" y="4207"/>
                  </a:cubicBezTo>
                  <a:lnTo>
                    <a:pt x="9495" y="6322"/>
                  </a:lnTo>
                  <a:lnTo>
                    <a:pt x="12763" y="10089"/>
                  </a:lnTo>
                  <a:cubicBezTo>
                    <a:pt x="12810" y="10148"/>
                    <a:pt x="12834" y="10220"/>
                    <a:pt x="12810" y="10291"/>
                  </a:cubicBezTo>
                  <a:cubicBezTo>
                    <a:pt x="12632" y="10921"/>
                    <a:pt x="12287" y="11491"/>
                    <a:pt x="11812" y="11931"/>
                  </a:cubicBezTo>
                  <a:cubicBezTo>
                    <a:pt x="11337" y="12347"/>
                    <a:pt x="10742" y="12561"/>
                    <a:pt x="10113" y="12549"/>
                  </a:cubicBezTo>
                  <a:cubicBezTo>
                    <a:pt x="9827" y="12537"/>
                    <a:pt x="9554" y="12477"/>
                    <a:pt x="9293" y="12359"/>
                  </a:cubicBezTo>
                  <a:cubicBezTo>
                    <a:pt x="8972" y="12216"/>
                    <a:pt x="8687" y="12002"/>
                    <a:pt x="8473" y="11717"/>
                  </a:cubicBezTo>
                  <a:lnTo>
                    <a:pt x="6346" y="9150"/>
                  </a:lnTo>
                  <a:lnTo>
                    <a:pt x="3102" y="12668"/>
                  </a:lnTo>
                  <a:cubicBezTo>
                    <a:pt x="3054" y="12715"/>
                    <a:pt x="2995" y="12739"/>
                    <a:pt x="2935" y="12739"/>
                  </a:cubicBezTo>
                  <a:close/>
                  <a:moveTo>
                    <a:pt x="1093" y="8901"/>
                  </a:moveTo>
                  <a:close/>
                </a:path>
              </a:pathLst>
            </a:custGeom>
            <a:noFill/>
            <a:ln w="113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5"/>
            <p:cNvSpPr/>
            <p:nvPr/>
          </p:nvSpPr>
          <p:spPr>
            <a:xfrm>
              <a:off x="7954475" y="942100"/>
              <a:ext cx="357100" cy="343625"/>
            </a:xfrm>
            <a:custGeom>
              <a:avLst/>
              <a:gdLst/>
              <a:ahLst/>
              <a:cxnLst/>
              <a:rect l="l" t="t" r="r" b="b"/>
              <a:pathLst>
                <a:path w="14284" h="13745" extrusionOk="0">
                  <a:moveTo>
                    <a:pt x="7427" y="424"/>
                  </a:moveTo>
                  <a:cubicBezTo>
                    <a:pt x="10992" y="435"/>
                    <a:pt x="13868" y="3335"/>
                    <a:pt x="13856" y="6900"/>
                  </a:cubicBezTo>
                  <a:cubicBezTo>
                    <a:pt x="13880" y="10486"/>
                    <a:pt x="10992" y="13400"/>
                    <a:pt x="7423" y="13400"/>
                  </a:cubicBezTo>
                  <a:cubicBezTo>
                    <a:pt x="7409" y="13400"/>
                    <a:pt x="7394" y="13400"/>
                    <a:pt x="7380" y="13400"/>
                  </a:cubicBezTo>
                  <a:cubicBezTo>
                    <a:pt x="3791" y="13388"/>
                    <a:pt x="904" y="10429"/>
                    <a:pt x="975" y="6840"/>
                  </a:cubicBezTo>
                  <a:cubicBezTo>
                    <a:pt x="963" y="3299"/>
                    <a:pt x="3874" y="424"/>
                    <a:pt x="7427" y="424"/>
                  </a:cubicBezTo>
                  <a:close/>
                  <a:moveTo>
                    <a:pt x="7421" y="1"/>
                  </a:moveTo>
                  <a:cubicBezTo>
                    <a:pt x="5618" y="1"/>
                    <a:pt x="3842" y="710"/>
                    <a:pt x="2520" y="2040"/>
                  </a:cubicBezTo>
                  <a:cubicBezTo>
                    <a:pt x="571" y="4012"/>
                    <a:pt x="1" y="6971"/>
                    <a:pt x="1070" y="9538"/>
                  </a:cubicBezTo>
                  <a:cubicBezTo>
                    <a:pt x="2148" y="12095"/>
                    <a:pt x="4653" y="13744"/>
                    <a:pt x="7421" y="13744"/>
                  </a:cubicBezTo>
                  <a:cubicBezTo>
                    <a:pt x="7431" y="13744"/>
                    <a:pt x="7441" y="13744"/>
                    <a:pt x="7451" y="13744"/>
                  </a:cubicBezTo>
                  <a:cubicBezTo>
                    <a:pt x="11218" y="13744"/>
                    <a:pt x="14284" y="10655"/>
                    <a:pt x="14284" y="6840"/>
                  </a:cubicBezTo>
                  <a:cubicBezTo>
                    <a:pt x="14272" y="4060"/>
                    <a:pt x="12585" y="1564"/>
                    <a:pt x="10006" y="507"/>
                  </a:cubicBezTo>
                  <a:cubicBezTo>
                    <a:pt x="9170" y="166"/>
                    <a:pt x="8292" y="1"/>
                    <a:pt x="7421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3" name="Google Shape;703;p25"/>
            <p:cNvGrpSpPr/>
            <p:nvPr/>
          </p:nvGrpSpPr>
          <p:grpSpPr>
            <a:xfrm>
              <a:off x="8894325" y="942100"/>
              <a:ext cx="463175" cy="487650"/>
              <a:chOff x="302575" y="3362075"/>
              <a:chExt cx="463175" cy="487650"/>
            </a:xfrm>
          </p:grpSpPr>
          <p:sp>
            <p:nvSpPr>
              <p:cNvPr id="704" name="Google Shape;704;p25"/>
              <p:cNvSpPr/>
              <p:nvPr/>
            </p:nvSpPr>
            <p:spPr>
              <a:xfrm>
                <a:off x="320100" y="3404100"/>
                <a:ext cx="445650" cy="445625"/>
              </a:xfrm>
              <a:custGeom>
                <a:avLst/>
                <a:gdLst/>
                <a:ahLst/>
                <a:cxnLst/>
                <a:rect l="l" t="t" r="r" b="b"/>
                <a:pathLst>
                  <a:path w="17826" h="17825" extrusionOk="0">
                    <a:moveTo>
                      <a:pt x="8913" y="0"/>
                    </a:moveTo>
                    <a:cubicBezTo>
                      <a:pt x="3982" y="0"/>
                      <a:pt x="1" y="3981"/>
                      <a:pt x="1" y="8912"/>
                    </a:cubicBezTo>
                    <a:cubicBezTo>
                      <a:pt x="1" y="13832"/>
                      <a:pt x="3982" y="17825"/>
                      <a:pt x="8913" y="17825"/>
                    </a:cubicBezTo>
                    <a:cubicBezTo>
                      <a:pt x="13832" y="17825"/>
                      <a:pt x="17825" y="13832"/>
                      <a:pt x="17825" y="8912"/>
                    </a:cubicBezTo>
                    <a:cubicBezTo>
                      <a:pt x="17825" y="3981"/>
                      <a:pt x="13832" y="0"/>
                      <a:pt x="8913" y="0"/>
                    </a:cubicBezTo>
                    <a:close/>
                  </a:path>
                </a:pathLst>
              </a:custGeom>
              <a:solidFill>
                <a:srgbClr val="5089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25"/>
              <p:cNvSpPr/>
              <p:nvPr/>
            </p:nvSpPr>
            <p:spPr>
              <a:xfrm>
                <a:off x="302575" y="3362075"/>
                <a:ext cx="456925" cy="451900"/>
              </a:xfrm>
              <a:custGeom>
                <a:avLst/>
                <a:gdLst/>
                <a:ahLst/>
                <a:cxnLst/>
                <a:rect l="l" t="t" r="r" b="b"/>
                <a:pathLst>
                  <a:path w="18277" h="18076" extrusionOk="0">
                    <a:moveTo>
                      <a:pt x="9057" y="635"/>
                    </a:moveTo>
                    <a:cubicBezTo>
                      <a:pt x="13678" y="635"/>
                      <a:pt x="17493" y="4391"/>
                      <a:pt x="17540" y="9084"/>
                    </a:cubicBezTo>
                    <a:cubicBezTo>
                      <a:pt x="17599" y="13842"/>
                      <a:pt x="13678" y="17652"/>
                      <a:pt x="9053" y="17652"/>
                    </a:cubicBezTo>
                    <a:cubicBezTo>
                      <a:pt x="9046" y="17652"/>
                      <a:pt x="9039" y="17652"/>
                      <a:pt x="9032" y="17652"/>
                    </a:cubicBezTo>
                    <a:cubicBezTo>
                      <a:pt x="8989" y="17652"/>
                      <a:pt x="8947" y="17653"/>
                      <a:pt x="8905" y="17653"/>
                    </a:cubicBezTo>
                    <a:cubicBezTo>
                      <a:pt x="4374" y="17653"/>
                      <a:pt x="582" y="13878"/>
                      <a:pt x="512" y="9286"/>
                    </a:cubicBezTo>
                    <a:cubicBezTo>
                      <a:pt x="440" y="4557"/>
                      <a:pt x="4219" y="683"/>
                      <a:pt x="8948" y="635"/>
                    </a:cubicBezTo>
                    <a:cubicBezTo>
                      <a:pt x="8985" y="635"/>
                      <a:pt x="9021" y="635"/>
                      <a:pt x="9057" y="635"/>
                    </a:cubicBezTo>
                    <a:close/>
                    <a:moveTo>
                      <a:pt x="8995" y="1"/>
                    </a:moveTo>
                    <a:cubicBezTo>
                      <a:pt x="4068" y="1"/>
                      <a:pt x="61" y="4027"/>
                      <a:pt x="108" y="9001"/>
                    </a:cubicBezTo>
                    <a:cubicBezTo>
                      <a:pt x="1" y="13849"/>
                      <a:pt x="3815" y="17889"/>
                      <a:pt x="8663" y="18068"/>
                    </a:cubicBezTo>
                    <a:cubicBezTo>
                      <a:pt x="8792" y="18073"/>
                      <a:pt x="8920" y="18076"/>
                      <a:pt x="9048" y="18076"/>
                    </a:cubicBezTo>
                    <a:cubicBezTo>
                      <a:pt x="13708" y="18076"/>
                      <a:pt x="17665" y="14521"/>
                      <a:pt x="17908" y="9560"/>
                    </a:cubicBezTo>
                    <a:cubicBezTo>
                      <a:pt x="18277" y="4509"/>
                      <a:pt x="14355" y="160"/>
                      <a:pt x="9293" y="6"/>
                    </a:cubicBezTo>
                    <a:cubicBezTo>
                      <a:pt x="9193" y="2"/>
                      <a:pt x="9094" y="1"/>
                      <a:pt x="8995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8_1_1">
    <p:spTree>
      <p:nvGrpSpPr>
        <p:cNvPr id="1" name="Shape 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" name="Google Shape;707;p26"/>
          <p:cNvSpPr/>
          <p:nvPr/>
        </p:nvSpPr>
        <p:spPr>
          <a:xfrm>
            <a:off x="-133500" y="540000"/>
            <a:ext cx="5700300" cy="546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" name="Google Shape;708;p26"/>
          <p:cNvSpPr/>
          <p:nvPr/>
        </p:nvSpPr>
        <p:spPr>
          <a:xfrm>
            <a:off x="-133500" y="463800"/>
            <a:ext cx="5776500" cy="5460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" name="Google Shape;709;p26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71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4"/>
          <p:cNvSpPr/>
          <p:nvPr/>
        </p:nvSpPr>
        <p:spPr>
          <a:xfrm>
            <a:off x="0" y="0"/>
            <a:ext cx="2646000" cy="514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69;p4"/>
          <p:cNvSpPr txBox="1">
            <a:spLocks noGrp="1"/>
          </p:cNvSpPr>
          <p:nvPr>
            <p:ph type="subTitle" idx="1"/>
          </p:nvPr>
        </p:nvSpPr>
        <p:spPr>
          <a:xfrm>
            <a:off x="4730574" y="2260958"/>
            <a:ext cx="3225600" cy="16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0" name="Google Shape;70;p4"/>
          <p:cNvSpPr/>
          <p:nvPr/>
        </p:nvSpPr>
        <p:spPr>
          <a:xfrm>
            <a:off x="3996578" y="1530600"/>
            <a:ext cx="4428600" cy="546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71;p4"/>
          <p:cNvSpPr/>
          <p:nvPr/>
        </p:nvSpPr>
        <p:spPr>
          <a:xfrm>
            <a:off x="3920328" y="1606800"/>
            <a:ext cx="4428600" cy="5460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72;p4"/>
          <p:cNvSpPr txBox="1">
            <a:spLocks noGrp="1"/>
          </p:cNvSpPr>
          <p:nvPr>
            <p:ph type="title"/>
          </p:nvPr>
        </p:nvSpPr>
        <p:spPr>
          <a:xfrm>
            <a:off x="4730574" y="1606800"/>
            <a:ext cx="3567600" cy="46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3" name="Google Shape;73;p4"/>
          <p:cNvSpPr/>
          <p:nvPr/>
        </p:nvSpPr>
        <p:spPr>
          <a:xfrm>
            <a:off x="643800" y="615975"/>
            <a:ext cx="3852000" cy="40638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5"/>
          <p:cNvSpPr txBox="1">
            <a:spLocks noGrp="1"/>
          </p:cNvSpPr>
          <p:nvPr>
            <p:ph type="subTitle" idx="1"/>
          </p:nvPr>
        </p:nvSpPr>
        <p:spPr>
          <a:xfrm>
            <a:off x="1365000" y="3254675"/>
            <a:ext cx="2560200" cy="134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76" name="Google Shape;76;p5"/>
          <p:cNvSpPr txBox="1">
            <a:spLocks noGrp="1"/>
          </p:cNvSpPr>
          <p:nvPr>
            <p:ph type="subTitle" idx="2"/>
          </p:nvPr>
        </p:nvSpPr>
        <p:spPr>
          <a:xfrm>
            <a:off x="5217725" y="3254675"/>
            <a:ext cx="2560200" cy="134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77" name="Google Shape;77;p5"/>
          <p:cNvSpPr/>
          <p:nvPr/>
        </p:nvSpPr>
        <p:spPr>
          <a:xfrm>
            <a:off x="-133500" y="540000"/>
            <a:ext cx="5700300" cy="546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78;p5"/>
          <p:cNvSpPr/>
          <p:nvPr/>
        </p:nvSpPr>
        <p:spPr>
          <a:xfrm>
            <a:off x="-133500" y="463800"/>
            <a:ext cx="5776500" cy="5460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79;p5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80" name="Google Shape;80;p5"/>
          <p:cNvGrpSpPr/>
          <p:nvPr/>
        </p:nvGrpSpPr>
        <p:grpSpPr>
          <a:xfrm>
            <a:off x="331538" y="111769"/>
            <a:ext cx="9594525" cy="4842975"/>
            <a:chOff x="331538" y="111769"/>
            <a:chExt cx="9594525" cy="4842975"/>
          </a:xfrm>
        </p:grpSpPr>
        <p:sp>
          <p:nvSpPr>
            <p:cNvPr id="81" name="Google Shape;81;p5"/>
            <p:cNvSpPr/>
            <p:nvPr/>
          </p:nvSpPr>
          <p:spPr>
            <a:xfrm>
              <a:off x="352688" y="4261294"/>
              <a:ext cx="538388" cy="538388"/>
            </a:xfrm>
            <a:custGeom>
              <a:avLst/>
              <a:gdLst/>
              <a:ahLst/>
              <a:cxnLst/>
              <a:rect l="l" t="t" r="r" b="b"/>
              <a:pathLst>
                <a:path w="14357" h="14357" extrusionOk="0">
                  <a:moveTo>
                    <a:pt x="7178" y="1"/>
                  </a:moveTo>
                  <a:cubicBezTo>
                    <a:pt x="3207" y="1"/>
                    <a:pt x="1" y="3216"/>
                    <a:pt x="1" y="7178"/>
                  </a:cubicBezTo>
                  <a:cubicBezTo>
                    <a:pt x="1" y="11141"/>
                    <a:pt x="3207" y="14356"/>
                    <a:pt x="7178" y="14356"/>
                  </a:cubicBezTo>
                  <a:cubicBezTo>
                    <a:pt x="11140" y="14356"/>
                    <a:pt x="14356" y="11141"/>
                    <a:pt x="14356" y="7178"/>
                  </a:cubicBezTo>
                  <a:cubicBezTo>
                    <a:pt x="14356" y="3216"/>
                    <a:pt x="11140" y="1"/>
                    <a:pt x="7178" y="1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5"/>
            <p:cNvSpPr/>
            <p:nvPr/>
          </p:nvSpPr>
          <p:spPr>
            <a:xfrm>
              <a:off x="331538" y="4210894"/>
              <a:ext cx="552000" cy="545963"/>
            </a:xfrm>
            <a:custGeom>
              <a:avLst/>
              <a:gdLst/>
              <a:ahLst/>
              <a:cxnLst/>
              <a:rect l="l" t="t" r="r" b="b"/>
              <a:pathLst>
                <a:path w="14720" h="14559" extrusionOk="0">
                  <a:moveTo>
                    <a:pt x="7311" y="511"/>
                  </a:moveTo>
                  <a:cubicBezTo>
                    <a:pt x="11025" y="511"/>
                    <a:pt x="14088" y="3534"/>
                    <a:pt x="14126" y="7317"/>
                  </a:cubicBezTo>
                  <a:cubicBezTo>
                    <a:pt x="14174" y="11139"/>
                    <a:pt x="11016" y="14207"/>
                    <a:pt x="7291" y="14207"/>
                  </a:cubicBezTo>
                  <a:cubicBezTo>
                    <a:pt x="7285" y="14207"/>
                    <a:pt x="7279" y="14207"/>
                    <a:pt x="7273" y="14207"/>
                  </a:cubicBezTo>
                  <a:cubicBezTo>
                    <a:pt x="7239" y="14208"/>
                    <a:pt x="7205" y="14208"/>
                    <a:pt x="7171" y="14208"/>
                  </a:cubicBezTo>
                  <a:cubicBezTo>
                    <a:pt x="3522" y="14208"/>
                    <a:pt x="468" y="11168"/>
                    <a:pt x="412" y="7470"/>
                  </a:cubicBezTo>
                  <a:cubicBezTo>
                    <a:pt x="354" y="3670"/>
                    <a:pt x="3397" y="541"/>
                    <a:pt x="7206" y="512"/>
                  </a:cubicBezTo>
                  <a:cubicBezTo>
                    <a:pt x="7241" y="512"/>
                    <a:pt x="7276" y="511"/>
                    <a:pt x="7311" y="511"/>
                  </a:cubicBezTo>
                  <a:close/>
                  <a:moveTo>
                    <a:pt x="7244" y="1"/>
                  </a:moveTo>
                  <a:cubicBezTo>
                    <a:pt x="3285" y="1"/>
                    <a:pt x="49" y="3243"/>
                    <a:pt x="86" y="7240"/>
                  </a:cubicBezTo>
                  <a:cubicBezTo>
                    <a:pt x="0" y="11145"/>
                    <a:pt x="3063" y="14408"/>
                    <a:pt x="6977" y="14552"/>
                  </a:cubicBezTo>
                  <a:cubicBezTo>
                    <a:pt x="7080" y="14556"/>
                    <a:pt x="7184" y="14558"/>
                    <a:pt x="7287" y="14558"/>
                  </a:cubicBezTo>
                  <a:cubicBezTo>
                    <a:pt x="11039" y="14558"/>
                    <a:pt x="14227" y="11695"/>
                    <a:pt x="14422" y="7699"/>
                  </a:cubicBezTo>
                  <a:cubicBezTo>
                    <a:pt x="14719" y="3622"/>
                    <a:pt x="11561" y="129"/>
                    <a:pt x="7484" y="5"/>
                  </a:cubicBezTo>
                  <a:cubicBezTo>
                    <a:pt x="7404" y="2"/>
                    <a:pt x="7324" y="1"/>
                    <a:pt x="7244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5"/>
            <p:cNvSpPr/>
            <p:nvPr/>
          </p:nvSpPr>
          <p:spPr>
            <a:xfrm rot="8660280">
              <a:off x="456766" y="3384628"/>
              <a:ext cx="330224" cy="408073"/>
            </a:xfrm>
            <a:custGeom>
              <a:avLst/>
              <a:gdLst/>
              <a:ahLst/>
              <a:cxnLst/>
              <a:rect l="l" t="t" r="r" b="b"/>
              <a:pathLst>
                <a:path w="8806" h="10882" fill="none" extrusionOk="0">
                  <a:moveTo>
                    <a:pt x="7035" y="10872"/>
                  </a:moveTo>
                  <a:cubicBezTo>
                    <a:pt x="6719" y="10872"/>
                    <a:pt x="6403" y="10795"/>
                    <a:pt x="6107" y="10671"/>
                  </a:cubicBezTo>
                  <a:cubicBezTo>
                    <a:pt x="5820" y="10547"/>
                    <a:pt x="5475" y="10365"/>
                    <a:pt x="5054" y="10126"/>
                  </a:cubicBezTo>
                  <a:lnTo>
                    <a:pt x="5054" y="10126"/>
                  </a:lnTo>
                  <a:lnTo>
                    <a:pt x="623" y="7570"/>
                  </a:lnTo>
                  <a:cubicBezTo>
                    <a:pt x="604" y="7561"/>
                    <a:pt x="585" y="7542"/>
                    <a:pt x="575" y="7522"/>
                  </a:cubicBezTo>
                  <a:cubicBezTo>
                    <a:pt x="192" y="7025"/>
                    <a:pt x="1" y="6364"/>
                    <a:pt x="1" y="5560"/>
                  </a:cubicBezTo>
                  <a:cubicBezTo>
                    <a:pt x="1" y="4967"/>
                    <a:pt x="87" y="4489"/>
                    <a:pt x="269" y="4144"/>
                  </a:cubicBezTo>
                  <a:cubicBezTo>
                    <a:pt x="441" y="3800"/>
                    <a:pt x="719" y="3512"/>
                    <a:pt x="1063" y="3331"/>
                  </a:cubicBezTo>
                  <a:lnTo>
                    <a:pt x="6719" y="29"/>
                  </a:lnTo>
                  <a:cubicBezTo>
                    <a:pt x="6767" y="10"/>
                    <a:pt x="6815" y="0"/>
                    <a:pt x="6863" y="10"/>
                  </a:cubicBezTo>
                  <a:cubicBezTo>
                    <a:pt x="7581" y="201"/>
                    <a:pt x="8059" y="460"/>
                    <a:pt x="8327" y="804"/>
                  </a:cubicBezTo>
                  <a:cubicBezTo>
                    <a:pt x="8576" y="1120"/>
                    <a:pt x="8719" y="1512"/>
                    <a:pt x="8719" y="1914"/>
                  </a:cubicBezTo>
                  <a:cubicBezTo>
                    <a:pt x="8719" y="2441"/>
                    <a:pt x="8585" y="2862"/>
                    <a:pt x="8317" y="3158"/>
                  </a:cubicBezTo>
                  <a:cubicBezTo>
                    <a:pt x="7992" y="3493"/>
                    <a:pt x="7619" y="3761"/>
                    <a:pt x="7198" y="3953"/>
                  </a:cubicBezTo>
                  <a:lnTo>
                    <a:pt x="3886" y="5627"/>
                  </a:lnTo>
                  <a:lnTo>
                    <a:pt x="8643" y="8106"/>
                  </a:lnTo>
                  <a:cubicBezTo>
                    <a:pt x="8691" y="8125"/>
                    <a:pt x="8719" y="8164"/>
                    <a:pt x="8739" y="8202"/>
                  </a:cubicBezTo>
                  <a:cubicBezTo>
                    <a:pt x="8767" y="8317"/>
                    <a:pt x="8786" y="8422"/>
                    <a:pt x="8796" y="8537"/>
                  </a:cubicBezTo>
                  <a:cubicBezTo>
                    <a:pt x="8806" y="8652"/>
                    <a:pt x="8806" y="8757"/>
                    <a:pt x="8806" y="8862"/>
                  </a:cubicBezTo>
                  <a:cubicBezTo>
                    <a:pt x="8806" y="9111"/>
                    <a:pt x="8777" y="9360"/>
                    <a:pt x="8719" y="9599"/>
                  </a:cubicBezTo>
                  <a:cubicBezTo>
                    <a:pt x="8662" y="9829"/>
                    <a:pt x="8557" y="10049"/>
                    <a:pt x="8423" y="10240"/>
                  </a:cubicBezTo>
                  <a:cubicBezTo>
                    <a:pt x="8270" y="10432"/>
                    <a:pt x="8088" y="10585"/>
                    <a:pt x="7877" y="10700"/>
                  </a:cubicBezTo>
                  <a:cubicBezTo>
                    <a:pt x="7609" y="10824"/>
                    <a:pt x="7322" y="10882"/>
                    <a:pt x="7035" y="10872"/>
                  </a:cubicBezTo>
                  <a:close/>
                </a:path>
              </a:pathLst>
            </a:custGeom>
            <a:noFill/>
            <a:ln w="91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4" name="Google Shape;84;p5"/>
            <p:cNvGrpSpPr/>
            <p:nvPr/>
          </p:nvGrpSpPr>
          <p:grpSpPr>
            <a:xfrm>
              <a:off x="7030875" y="111769"/>
              <a:ext cx="2895188" cy="4842975"/>
              <a:chOff x="7030875" y="645169"/>
              <a:chExt cx="2895188" cy="4842975"/>
            </a:xfrm>
          </p:grpSpPr>
          <p:sp>
            <p:nvSpPr>
              <p:cNvPr id="85" name="Google Shape;85;p5"/>
              <p:cNvSpPr/>
              <p:nvPr/>
            </p:nvSpPr>
            <p:spPr>
              <a:xfrm>
                <a:off x="8531738" y="1488206"/>
                <a:ext cx="538350" cy="538350"/>
              </a:xfrm>
              <a:custGeom>
                <a:avLst/>
                <a:gdLst/>
                <a:ahLst/>
                <a:cxnLst/>
                <a:rect l="l" t="t" r="r" b="b"/>
                <a:pathLst>
                  <a:path w="14356" h="14356" extrusionOk="0">
                    <a:moveTo>
                      <a:pt x="7178" y="0"/>
                    </a:moveTo>
                    <a:cubicBezTo>
                      <a:pt x="3216" y="0"/>
                      <a:pt x="1" y="3216"/>
                      <a:pt x="1" y="7178"/>
                    </a:cubicBezTo>
                    <a:cubicBezTo>
                      <a:pt x="1" y="11140"/>
                      <a:pt x="3216" y="14356"/>
                      <a:pt x="7178" y="14356"/>
                    </a:cubicBezTo>
                    <a:cubicBezTo>
                      <a:pt x="11140" y="14356"/>
                      <a:pt x="14356" y="11140"/>
                      <a:pt x="14356" y="7178"/>
                    </a:cubicBezTo>
                    <a:cubicBezTo>
                      <a:pt x="14356" y="3216"/>
                      <a:pt x="11140" y="0"/>
                      <a:pt x="7178" y="0"/>
                    </a:cubicBezTo>
                    <a:close/>
                  </a:path>
                </a:pathLst>
              </a:custGeom>
              <a:solidFill>
                <a:srgbClr val="5089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5"/>
              <p:cNvSpPr/>
              <p:nvPr/>
            </p:nvSpPr>
            <p:spPr>
              <a:xfrm>
                <a:off x="8510550" y="1437806"/>
                <a:ext cx="552038" cy="546263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567" extrusionOk="0">
                    <a:moveTo>
                      <a:pt x="7295" y="511"/>
                    </a:moveTo>
                    <a:cubicBezTo>
                      <a:pt x="11017" y="511"/>
                      <a:pt x="14089" y="3537"/>
                      <a:pt x="14136" y="7316"/>
                    </a:cubicBezTo>
                    <a:cubicBezTo>
                      <a:pt x="14174" y="11148"/>
                      <a:pt x="11026" y="14216"/>
                      <a:pt x="7292" y="14216"/>
                    </a:cubicBezTo>
                    <a:cubicBezTo>
                      <a:pt x="7286" y="14216"/>
                      <a:pt x="7280" y="14216"/>
                      <a:pt x="7274" y="14216"/>
                    </a:cubicBezTo>
                    <a:cubicBezTo>
                      <a:pt x="7246" y="14217"/>
                      <a:pt x="7217" y="14217"/>
                      <a:pt x="7189" y="14217"/>
                    </a:cubicBezTo>
                    <a:cubicBezTo>
                      <a:pt x="3542" y="14217"/>
                      <a:pt x="479" y="11182"/>
                      <a:pt x="422" y="7469"/>
                    </a:cubicBezTo>
                    <a:cubicBezTo>
                      <a:pt x="365" y="3670"/>
                      <a:pt x="3408" y="550"/>
                      <a:pt x="7207" y="512"/>
                    </a:cubicBezTo>
                    <a:cubicBezTo>
                      <a:pt x="7237" y="511"/>
                      <a:pt x="7266" y="511"/>
                      <a:pt x="7295" y="511"/>
                    </a:cubicBezTo>
                    <a:close/>
                    <a:moveTo>
                      <a:pt x="7254" y="1"/>
                    </a:moveTo>
                    <a:cubicBezTo>
                      <a:pt x="3286" y="1"/>
                      <a:pt x="50" y="3243"/>
                      <a:pt x="87" y="7240"/>
                    </a:cubicBezTo>
                    <a:cubicBezTo>
                      <a:pt x="1" y="11154"/>
                      <a:pt x="3073" y="14408"/>
                      <a:pt x="6978" y="14561"/>
                    </a:cubicBezTo>
                    <a:cubicBezTo>
                      <a:pt x="7076" y="14565"/>
                      <a:pt x="7173" y="14567"/>
                      <a:pt x="7270" y="14567"/>
                    </a:cubicBezTo>
                    <a:cubicBezTo>
                      <a:pt x="11030" y="14567"/>
                      <a:pt x="14227" y="11701"/>
                      <a:pt x="14423" y="7699"/>
                    </a:cubicBezTo>
                    <a:cubicBezTo>
                      <a:pt x="14720" y="3632"/>
                      <a:pt x="11571" y="139"/>
                      <a:pt x="7494" y="5"/>
                    </a:cubicBezTo>
                    <a:cubicBezTo>
                      <a:pt x="7414" y="2"/>
                      <a:pt x="7334" y="1"/>
                      <a:pt x="7254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5"/>
              <p:cNvSpPr/>
              <p:nvPr/>
            </p:nvSpPr>
            <p:spPr>
              <a:xfrm>
                <a:off x="9151913" y="3903544"/>
                <a:ext cx="209250" cy="207188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5525" extrusionOk="0">
                    <a:moveTo>
                      <a:pt x="3273" y="1712"/>
                    </a:moveTo>
                    <a:lnTo>
                      <a:pt x="3283" y="1722"/>
                    </a:lnTo>
                    <a:lnTo>
                      <a:pt x="3273" y="1722"/>
                    </a:lnTo>
                    <a:lnTo>
                      <a:pt x="3273" y="1712"/>
                    </a:lnTo>
                    <a:close/>
                    <a:moveTo>
                      <a:pt x="5407" y="2038"/>
                    </a:moveTo>
                    <a:cubicBezTo>
                      <a:pt x="5417" y="2076"/>
                      <a:pt x="5417" y="2105"/>
                      <a:pt x="5417" y="2143"/>
                    </a:cubicBezTo>
                    <a:lnTo>
                      <a:pt x="5407" y="2133"/>
                    </a:lnTo>
                    <a:lnTo>
                      <a:pt x="5407" y="2038"/>
                    </a:lnTo>
                    <a:close/>
                    <a:moveTo>
                      <a:pt x="3704" y="2172"/>
                    </a:moveTo>
                    <a:cubicBezTo>
                      <a:pt x="3713" y="2219"/>
                      <a:pt x="3704" y="2248"/>
                      <a:pt x="3675" y="2248"/>
                    </a:cubicBezTo>
                    <a:cubicBezTo>
                      <a:pt x="3685" y="2219"/>
                      <a:pt x="3694" y="2191"/>
                      <a:pt x="3704" y="2172"/>
                    </a:cubicBezTo>
                    <a:close/>
                    <a:moveTo>
                      <a:pt x="2689" y="3416"/>
                    </a:moveTo>
                    <a:lnTo>
                      <a:pt x="2708" y="3425"/>
                    </a:lnTo>
                    <a:cubicBezTo>
                      <a:pt x="2708" y="3435"/>
                      <a:pt x="2708" y="3435"/>
                      <a:pt x="2699" y="3444"/>
                    </a:cubicBezTo>
                    <a:cubicBezTo>
                      <a:pt x="2699" y="3435"/>
                      <a:pt x="2699" y="3425"/>
                      <a:pt x="2689" y="3416"/>
                    </a:cubicBezTo>
                    <a:close/>
                    <a:moveTo>
                      <a:pt x="4460" y="3980"/>
                    </a:moveTo>
                    <a:lnTo>
                      <a:pt x="4460" y="3980"/>
                    </a:lnTo>
                    <a:cubicBezTo>
                      <a:pt x="4476" y="3996"/>
                      <a:pt x="4492" y="4011"/>
                      <a:pt x="4508" y="4019"/>
                    </a:cubicBezTo>
                    <a:lnTo>
                      <a:pt x="4450" y="4019"/>
                    </a:lnTo>
                    <a:cubicBezTo>
                      <a:pt x="4458" y="4003"/>
                      <a:pt x="4460" y="3994"/>
                      <a:pt x="4460" y="3980"/>
                    </a:cubicBezTo>
                    <a:close/>
                    <a:moveTo>
                      <a:pt x="3866" y="4019"/>
                    </a:moveTo>
                    <a:lnTo>
                      <a:pt x="3847" y="4028"/>
                    </a:lnTo>
                    <a:cubicBezTo>
                      <a:pt x="3847" y="4019"/>
                      <a:pt x="3857" y="4019"/>
                      <a:pt x="3866" y="4019"/>
                    </a:cubicBezTo>
                    <a:close/>
                    <a:moveTo>
                      <a:pt x="2881" y="4105"/>
                    </a:moveTo>
                    <a:cubicBezTo>
                      <a:pt x="2874" y="4111"/>
                      <a:pt x="2868" y="4118"/>
                      <a:pt x="2862" y="4124"/>
                    </a:cubicBezTo>
                    <a:lnTo>
                      <a:pt x="2862" y="4124"/>
                    </a:lnTo>
                    <a:cubicBezTo>
                      <a:pt x="2862" y="4118"/>
                      <a:pt x="2862" y="4111"/>
                      <a:pt x="2862" y="4105"/>
                    </a:cubicBezTo>
                    <a:close/>
                    <a:moveTo>
                      <a:pt x="2805" y="1"/>
                    </a:moveTo>
                    <a:cubicBezTo>
                      <a:pt x="2597" y="1"/>
                      <a:pt x="2390" y="32"/>
                      <a:pt x="2192" y="95"/>
                    </a:cubicBezTo>
                    <a:cubicBezTo>
                      <a:pt x="2163" y="95"/>
                      <a:pt x="2134" y="104"/>
                      <a:pt x="2115" y="114"/>
                    </a:cubicBezTo>
                    <a:cubicBezTo>
                      <a:pt x="2109" y="113"/>
                      <a:pt x="2104" y="113"/>
                      <a:pt x="2098" y="113"/>
                    </a:cubicBezTo>
                    <a:cubicBezTo>
                      <a:pt x="2021" y="113"/>
                      <a:pt x="1966" y="172"/>
                      <a:pt x="1895" y="181"/>
                    </a:cubicBezTo>
                    <a:cubicBezTo>
                      <a:pt x="1646" y="229"/>
                      <a:pt x="1407" y="344"/>
                      <a:pt x="1215" y="516"/>
                    </a:cubicBezTo>
                    <a:cubicBezTo>
                      <a:pt x="1187" y="516"/>
                      <a:pt x="1158" y="545"/>
                      <a:pt x="1168" y="573"/>
                    </a:cubicBezTo>
                    <a:cubicBezTo>
                      <a:pt x="1101" y="650"/>
                      <a:pt x="957" y="621"/>
                      <a:pt x="928" y="746"/>
                    </a:cubicBezTo>
                    <a:cubicBezTo>
                      <a:pt x="881" y="765"/>
                      <a:pt x="842" y="813"/>
                      <a:pt x="814" y="861"/>
                    </a:cubicBezTo>
                    <a:cubicBezTo>
                      <a:pt x="785" y="861"/>
                      <a:pt x="756" y="889"/>
                      <a:pt x="756" y="918"/>
                    </a:cubicBezTo>
                    <a:cubicBezTo>
                      <a:pt x="689" y="947"/>
                      <a:pt x="680" y="1023"/>
                      <a:pt x="632" y="1081"/>
                    </a:cubicBezTo>
                    <a:cubicBezTo>
                      <a:pt x="488" y="1176"/>
                      <a:pt x="488" y="1349"/>
                      <a:pt x="412" y="1483"/>
                    </a:cubicBezTo>
                    <a:cubicBezTo>
                      <a:pt x="306" y="1540"/>
                      <a:pt x="249" y="1655"/>
                      <a:pt x="249" y="1770"/>
                    </a:cubicBezTo>
                    <a:cubicBezTo>
                      <a:pt x="163" y="1885"/>
                      <a:pt x="124" y="2028"/>
                      <a:pt x="124" y="2172"/>
                    </a:cubicBezTo>
                    <a:cubicBezTo>
                      <a:pt x="57" y="2229"/>
                      <a:pt x="86" y="2315"/>
                      <a:pt x="77" y="2401"/>
                    </a:cubicBezTo>
                    <a:lnTo>
                      <a:pt x="67" y="2507"/>
                    </a:lnTo>
                    <a:cubicBezTo>
                      <a:pt x="0" y="2669"/>
                      <a:pt x="0" y="2861"/>
                      <a:pt x="67" y="3023"/>
                    </a:cubicBezTo>
                    <a:cubicBezTo>
                      <a:pt x="67" y="3119"/>
                      <a:pt x="77" y="3215"/>
                      <a:pt x="77" y="3301"/>
                    </a:cubicBezTo>
                    <a:lnTo>
                      <a:pt x="191" y="3645"/>
                    </a:lnTo>
                    <a:cubicBezTo>
                      <a:pt x="230" y="3808"/>
                      <a:pt x="297" y="3971"/>
                      <a:pt x="402" y="4105"/>
                    </a:cubicBezTo>
                    <a:cubicBezTo>
                      <a:pt x="459" y="4258"/>
                      <a:pt x="555" y="4402"/>
                      <a:pt x="680" y="4507"/>
                    </a:cubicBezTo>
                    <a:cubicBezTo>
                      <a:pt x="727" y="4622"/>
                      <a:pt x="814" y="4717"/>
                      <a:pt x="919" y="4775"/>
                    </a:cubicBezTo>
                    <a:cubicBezTo>
                      <a:pt x="1024" y="4909"/>
                      <a:pt x="1158" y="5004"/>
                      <a:pt x="1311" y="5071"/>
                    </a:cubicBezTo>
                    <a:cubicBezTo>
                      <a:pt x="1436" y="5167"/>
                      <a:pt x="1570" y="5244"/>
                      <a:pt x="1713" y="5282"/>
                    </a:cubicBezTo>
                    <a:cubicBezTo>
                      <a:pt x="1761" y="5330"/>
                      <a:pt x="1828" y="5349"/>
                      <a:pt x="1885" y="5349"/>
                    </a:cubicBezTo>
                    <a:cubicBezTo>
                      <a:pt x="1952" y="5397"/>
                      <a:pt x="2029" y="5416"/>
                      <a:pt x="2106" y="5416"/>
                    </a:cubicBezTo>
                    <a:cubicBezTo>
                      <a:pt x="2177" y="5456"/>
                      <a:pt x="2256" y="5476"/>
                      <a:pt x="2335" y="5476"/>
                    </a:cubicBezTo>
                    <a:cubicBezTo>
                      <a:pt x="2351" y="5476"/>
                      <a:pt x="2367" y="5475"/>
                      <a:pt x="2383" y="5473"/>
                    </a:cubicBezTo>
                    <a:cubicBezTo>
                      <a:pt x="2507" y="5508"/>
                      <a:pt x="2634" y="5525"/>
                      <a:pt x="2761" y="5525"/>
                    </a:cubicBezTo>
                    <a:cubicBezTo>
                      <a:pt x="2878" y="5525"/>
                      <a:pt x="2995" y="5511"/>
                      <a:pt x="3110" y="5483"/>
                    </a:cubicBezTo>
                    <a:cubicBezTo>
                      <a:pt x="3149" y="5483"/>
                      <a:pt x="3177" y="5483"/>
                      <a:pt x="3206" y="5464"/>
                    </a:cubicBezTo>
                    <a:cubicBezTo>
                      <a:pt x="3221" y="5465"/>
                      <a:pt x="3237" y="5465"/>
                      <a:pt x="3252" y="5465"/>
                    </a:cubicBezTo>
                    <a:cubicBezTo>
                      <a:pt x="3390" y="5465"/>
                      <a:pt x="3526" y="5426"/>
                      <a:pt x="3646" y="5349"/>
                    </a:cubicBezTo>
                    <a:cubicBezTo>
                      <a:pt x="3654" y="5351"/>
                      <a:pt x="3662" y="5351"/>
                      <a:pt x="3669" y="5351"/>
                    </a:cubicBezTo>
                    <a:cubicBezTo>
                      <a:pt x="3739" y="5351"/>
                      <a:pt x="3791" y="5281"/>
                      <a:pt x="3856" y="5281"/>
                    </a:cubicBezTo>
                    <a:cubicBezTo>
                      <a:pt x="3859" y="5281"/>
                      <a:pt x="3863" y="5282"/>
                      <a:pt x="3866" y="5282"/>
                    </a:cubicBezTo>
                    <a:cubicBezTo>
                      <a:pt x="3991" y="5253"/>
                      <a:pt x="4106" y="5177"/>
                      <a:pt x="4173" y="5062"/>
                    </a:cubicBezTo>
                    <a:cubicBezTo>
                      <a:pt x="4178" y="5065"/>
                      <a:pt x="4183" y="5066"/>
                      <a:pt x="4187" y="5066"/>
                    </a:cubicBezTo>
                    <a:cubicBezTo>
                      <a:pt x="4197" y="5066"/>
                      <a:pt x="4204" y="5059"/>
                      <a:pt x="4211" y="5052"/>
                    </a:cubicBezTo>
                    <a:lnTo>
                      <a:pt x="4326" y="5004"/>
                    </a:lnTo>
                    <a:cubicBezTo>
                      <a:pt x="4527" y="4937"/>
                      <a:pt x="4689" y="4794"/>
                      <a:pt x="4795" y="4612"/>
                    </a:cubicBezTo>
                    <a:cubicBezTo>
                      <a:pt x="4843" y="4583"/>
                      <a:pt x="4881" y="4545"/>
                      <a:pt x="4900" y="4488"/>
                    </a:cubicBezTo>
                    <a:cubicBezTo>
                      <a:pt x="5024" y="4421"/>
                      <a:pt x="5053" y="4268"/>
                      <a:pt x="5130" y="4162"/>
                    </a:cubicBezTo>
                    <a:cubicBezTo>
                      <a:pt x="5225" y="4067"/>
                      <a:pt x="5292" y="3942"/>
                      <a:pt x="5302" y="3808"/>
                    </a:cubicBezTo>
                    <a:cubicBezTo>
                      <a:pt x="5340" y="3779"/>
                      <a:pt x="5359" y="3741"/>
                      <a:pt x="5359" y="3703"/>
                    </a:cubicBezTo>
                    <a:cubicBezTo>
                      <a:pt x="5426" y="3598"/>
                      <a:pt x="5465" y="3473"/>
                      <a:pt x="5455" y="3349"/>
                    </a:cubicBezTo>
                    <a:cubicBezTo>
                      <a:pt x="5465" y="3330"/>
                      <a:pt x="5465" y="3310"/>
                      <a:pt x="5455" y="3301"/>
                    </a:cubicBezTo>
                    <a:cubicBezTo>
                      <a:pt x="5580" y="2861"/>
                      <a:pt x="5570" y="2401"/>
                      <a:pt x="5426" y="1980"/>
                    </a:cubicBezTo>
                    <a:cubicBezTo>
                      <a:pt x="5417" y="1856"/>
                      <a:pt x="5379" y="1751"/>
                      <a:pt x="5312" y="1655"/>
                    </a:cubicBezTo>
                    <a:cubicBezTo>
                      <a:pt x="5254" y="1492"/>
                      <a:pt x="5158" y="1349"/>
                      <a:pt x="5024" y="1243"/>
                    </a:cubicBezTo>
                    <a:cubicBezTo>
                      <a:pt x="5015" y="1033"/>
                      <a:pt x="4862" y="928"/>
                      <a:pt x="4728" y="803"/>
                    </a:cubicBezTo>
                    <a:cubicBezTo>
                      <a:pt x="4613" y="650"/>
                      <a:pt x="4460" y="535"/>
                      <a:pt x="4288" y="449"/>
                    </a:cubicBezTo>
                    <a:cubicBezTo>
                      <a:pt x="4163" y="305"/>
                      <a:pt x="3981" y="315"/>
                      <a:pt x="3828" y="238"/>
                    </a:cubicBezTo>
                    <a:cubicBezTo>
                      <a:pt x="3675" y="133"/>
                      <a:pt x="3503" y="66"/>
                      <a:pt x="3321" y="66"/>
                    </a:cubicBezTo>
                    <a:cubicBezTo>
                      <a:pt x="3151" y="23"/>
                      <a:pt x="2978" y="1"/>
                      <a:pt x="2805" y="1"/>
                    </a:cubicBezTo>
                    <a:close/>
                  </a:path>
                </a:pathLst>
              </a:custGeom>
              <a:solidFill>
                <a:srgbClr val="679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5"/>
              <p:cNvSpPr/>
              <p:nvPr/>
            </p:nvSpPr>
            <p:spPr>
              <a:xfrm>
                <a:off x="8551125" y="3282769"/>
                <a:ext cx="1374938" cy="1365188"/>
              </a:xfrm>
              <a:custGeom>
                <a:avLst/>
                <a:gdLst/>
                <a:ahLst/>
                <a:cxnLst/>
                <a:rect l="l" t="t" r="r" b="b"/>
                <a:pathLst>
                  <a:path w="36665" h="36405" extrusionOk="0">
                    <a:moveTo>
                      <a:pt x="18136" y="324"/>
                    </a:moveTo>
                    <a:cubicBezTo>
                      <a:pt x="18447" y="324"/>
                      <a:pt x="18759" y="425"/>
                      <a:pt x="19064" y="628"/>
                    </a:cubicBezTo>
                    <a:cubicBezTo>
                      <a:pt x="19371" y="848"/>
                      <a:pt x="19648" y="1107"/>
                      <a:pt x="19897" y="1394"/>
                    </a:cubicBezTo>
                    <a:cubicBezTo>
                      <a:pt x="20299" y="1863"/>
                      <a:pt x="20624" y="2380"/>
                      <a:pt x="20883" y="2944"/>
                    </a:cubicBezTo>
                    <a:cubicBezTo>
                      <a:pt x="21553" y="4313"/>
                      <a:pt x="21983" y="5768"/>
                      <a:pt x="22347" y="7251"/>
                    </a:cubicBezTo>
                    <a:cubicBezTo>
                      <a:pt x="22357" y="7308"/>
                      <a:pt x="22366" y="7375"/>
                      <a:pt x="22366" y="7433"/>
                    </a:cubicBezTo>
                    <a:lnTo>
                      <a:pt x="18251" y="10543"/>
                    </a:lnTo>
                    <a:lnTo>
                      <a:pt x="13992" y="7442"/>
                    </a:lnTo>
                    <a:cubicBezTo>
                      <a:pt x="14097" y="6993"/>
                      <a:pt x="14212" y="6524"/>
                      <a:pt x="14337" y="6045"/>
                    </a:cubicBezTo>
                    <a:cubicBezTo>
                      <a:pt x="14691" y="4753"/>
                      <a:pt x="15102" y="3490"/>
                      <a:pt x="15772" y="2322"/>
                    </a:cubicBezTo>
                    <a:cubicBezTo>
                      <a:pt x="16002" y="1930"/>
                      <a:pt x="16270" y="1547"/>
                      <a:pt x="16567" y="1193"/>
                    </a:cubicBezTo>
                    <a:cubicBezTo>
                      <a:pt x="16739" y="992"/>
                      <a:pt x="16930" y="810"/>
                      <a:pt x="17150" y="667"/>
                    </a:cubicBezTo>
                    <a:cubicBezTo>
                      <a:pt x="17472" y="439"/>
                      <a:pt x="17803" y="324"/>
                      <a:pt x="18136" y="324"/>
                    </a:cubicBezTo>
                    <a:close/>
                    <a:moveTo>
                      <a:pt x="18251" y="11022"/>
                    </a:moveTo>
                    <a:lnTo>
                      <a:pt x="19954" y="12486"/>
                    </a:lnTo>
                    <a:lnTo>
                      <a:pt x="19926" y="12562"/>
                    </a:lnTo>
                    <a:lnTo>
                      <a:pt x="16557" y="12562"/>
                    </a:lnTo>
                    <a:cubicBezTo>
                      <a:pt x="16672" y="12333"/>
                      <a:pt x="17772" y="11318"/>
                      <a:pt x="18251" y="11022"/>
                    </a:cubicBezTo>
                    <a:close/>
                    <a:moveTo>
                      <a:pt x="22462" y="7806"/>
                    </a:moveTo>
                    <a:cubicBezTo>
                      <a:pt x="22826" y="9423"/>
                      <a:pt x="23074" y="11060"/>
                      <a:pt x="23237" y="12706"/>
                    </a:cubicBezTo>
                    <a:lnTo>
                      <a:pt x="22950" y="12706"/>
                    </a:lnTo>
                    <a:cubicBezTo>
                      <a:pt x="22232" y="12668"/>
                      <a:pt x="21514" y="12629"/>
                      <a:pt x="20797" y="12601"/>
                    </a:cubicBezTo>
                    <a:cubicBezTo>
                      <a:pt x="20644" y="12601"/>
                      <a:pt x="20500" y="12543"/>
                      <a:pt x="20385" y="12448"/>
                    </a:cubicBezTo>
                    <a:cubicBezTo>
                      <a:pt x="19820" y="11950"/>
                      <a:pt x="19246" y="11452"/>
                      <a:pt x="18672" y="10955"/>
                    </a:cubicBezTo>
                    <a:cubicBezTo>
                      <a:pt x="18624" y="10907"/>
                      <a:pt x="18586" y="10868"/>
                      <a:pt x="18538" y="10821"/>
                    </a:cubicBezTo>
                    <a:cubicBezTo>
                      <a:pt x="18720" y="10476"/>
                      <a:pt x="21754" y="8141"/>
                      <a:pt x="22462" y="7806"/>
                    </a:cubicBezTo>
                    <a:close/>
                    <a:moveTo>
                      <a:pt x="13963" y="7863"/>
                    </a:moveTo>
                    <a:cubicBezTo>
                      <a:pt x="15361" y="8763"/>
                      <a:pt x="16701" y="9749"/>
                      <a:pt x="17983" y="10811"/>
                    </a:cubicBezTo>
                    <a:lnTo>
                      <a:pt x="17236" y="11471"/>
                    </a:lnTo>
                    <a:cubicBezTo>
                      <a:pt x="16873" y="11797"/>
                      <a:pt x="16519" y="12132"/>
                      <a:pt x="16145" y="12457"/>
                    </a:cubicBezTo>
                    <a:cubicBezTo>
                      <a:pt x="16050" y="12543"/>
                      <a:pt x="15925" y="12601"/>
                      <a:pt x="15801" y="12620"/>
                    </a:cubicBezTo>
                    <a:cubicBezTo>
                      <a:pt x="14987" y="12687"/>
                      <a:pt x="14184" y="12735"/>
                      <a:pt x="13370" y="12792"/>
                    </a:cubicBezTo>
                    <a:cubicBezTo>
                      <a:pt x="13332" y="12792"/>
                      <a:pt x="13294" y="12783"/>
                      <a:pt x="13265" y="12773"/>
                    </a:cubicBezTo>
                    <a:cubicBezTo>
                      <a:pt x="13188" y="12256"/>
                      <a:pt x="13734" y="8390"/>
                      <a:pt x="13963" y="7863"/>
                    </a:cubicBezTo>
                    <a:close/>
                    <a:moveTo>
                      <a:pt x="29323" y="4884"/>
                    </a:moveTo>
                    <a:cubicBezTo>
                      <a:pt x="29488" y="4884"/>
                      <a:pt x="29653" y="4893"/>
                      <a:pt x="29821" y="4916"/>
                    </a:cubicBezTo>
                    <a:cubicBezTo>
                      <a:pt x="30644" y="5021"/>
                      <a:pt x="31180" y="5557"/>
                      <a:pt x="31334" y="6380"/>
                    </a:cubicBezTo>
                    <a:cubicBezTo>
                      <a:pt x="31410" y="6954"/>
                      <a:pt x="31381" y="7538"/>
                      <a:pt x="31247" y="8093"/>
                    </a:cubicBezTo>
                    <a:cubicBezTo>
                      <a:pt x="31066" y="8897"/>
                      <a:pt x="30798" y="9682"/>
                      <a:pt x="30453" y="10428"/>
                    </a:cubicBezTo>
                    <a:cubicBezTo>
                      <a:pt x="30003" y="11414"/>
                      <a:pt x="29496" y="12361"/>
                      <a:pt x="28922" y="13280"/>
                    </a:cubicBezTo>
                    <a:cubicBezTo>
                      <a:pt x="28884" y="13338"/>
                      <a:pt x="28836" y="13405"/>
                      <a:pt x="28807" y="13443"/>
                    </a:cubicBezTo>
                    <a:lnTo>
                      <a:pt x="23553" y="12706"/>
                    </a:lnTo>
                    <a:cubicBezTo>
                      <a:pt x="23371" y="10993"/>
                      <a:pt x="23094" y="9299"/>
                      <a:pt x="22739" y="7615"/>
                    </a:cubicBezTo>
                    <a:cubicBezTo>
                      <a:pt x="22816" y="7557"/>
                      <a:pt x="22854" y="7509"/>
                      <a:pt x="22912" y="7471"/>
                    </a:cubicBezTo>
                    <a:cubicBezTo>
                      <a:pt x="24079" y="6705"/>
                      <a:pt x="25323" y="6045"/>
                      <a:pt x="26615" y="5509"/>
                    </a:cubicBezTo>
                    <a:cubicBezTo>
                      <a:pt x="27371" y="5212"/>
                      <a:pt x="28147" y="4954"/>
                      <a:pt x="28970" y="4897"/>
                    </a:cubicBezTo>
                    <a:cubicBezTo>
                      <a:pt x="29089" y="4889"/>
                      <a:pt x="29206" y="4884"/>
                      <a:pt x="29323" y="4884"/>
                    </a:cubicBezTo>
                    <a:close/>
                    <a:moveTo>
                      <a:pt x="7106" y="5058"/>
                    </a:moveTo>
                    <a:cubicBezTo>
                      <a:pt x="7445" y="5058"/>
                      <a:pt x="7782" y="5106"/>
                      <a:pt x="8116" y="5174"/>
                    </a:cubicBezTo>
                    <a:cubicBezTo>
                      <a:pt x="9159" y="5394"/>
                      <a:pt x="10164" y="5758"/>
                      <a:pt x="11102" y="6246"/>
                    </a:cubicBezTo>
                    <a:cubicBezTo>
                      <a:pt x="11868" y="6638"/>
                      <a:pt x="12614" y="7069"/>
                      <a:pt x="13361" y="7490"/>
                    </a:cubicBezTo>
                    <a:cubicBezTo>
                      <a:pt x="13447" y="7538"/>
                      <a:pt x="13523" y="7595"/>
                      <a:pt x="13609" y="7662"/>
                    </a:cubicBezTo>
                    <a:cubicBezTo>
                      <a:pt x="13274" y="9356"/>
                      <a:pt x="13026" y="11069"/>
                      <a:pt x="12882" y="12792"/>
                    </a:cubicBezTo>
                    <a:lnTo>
                      <a:pt x="7685" y="13606"/>
                    </a:lnTo>
                    <a:cubicBezTo>
                      <a:pt x="7647" y="13567"/>
                      <a:pt x="7618" y="13529"/>
                      <a:pt x="7590" y="13491"/>
                    </a:cubicBezTo>
                    <a:cubicBezTo>
                      <a:pt x="6786" y="12227"/>
                      <a:pt x="6058" y="10935"/>
                      <a:pt x="5542" y="9538"/>
                    </a:cubicBezTo>
                    <a:cubicBezTo>
                      <a:pt x="5293" y="8945"/>
                      <a:pt x="5140" y="8313"/>
                      <a:pt x="5063" y="7672"/>
                    </a:cubicBezTo>
                    <a:cubicBezTo>
                      <a:pt x="5015" y="7289"/>
                      <a:pt x="5025" y="6906"/>
                      <a:pt x="5082" y="6524"/>
                    </a:cubicBezTo>
                    <a:cubicBezTo>
                      <a:pt x="5197" y="5777"/>
                      <a:pt x="5666" y="5308"/>
                      <a:pt x="6403" y="5136"/>
                    </a:cubicBezTo>
                    <a:cubicBezTo>
                      <a:pt x="6637" y="5081"/>
                      <a:pt x="6872" y="5058"/>
                      <a:pt x="7106" y="5058"/>
                    </a:cubicBezTo>
                    <a:close/>
                    <a:moveTo>
                      <a:pt x="21045" y="12945"/>
                    </a:moveTo>
                    <a:cubicBezTo>
                      <a:pt x="21782" y="12955"/>
                      <a:pt x="22510" y="13012"/>
                      <a:pt x="23275" y="13070"/>
                    </a:cubicBezTo>
                    <a:cubicBezTo>
                      <a:pt x="23352" y="13835"/>
                      <a:pt x="23428" y="14572"/>
                      <a:pt x="23438" y="15309"/>
                    </a:cubicBezTo>
                    <a:lnTo>
                      <a:pt x="23381" y="15328"/>
                    </a:lnTo>
                    <a:lnTo>
                      <a:pt x="21026" y="13003"/>
                    </a:lnTo>
                    <a:lnTo>
                      <a:pt x="21045" y="12945"/>
                    </a:lnTo>
                    <a:close/>
                    <a:moveTo>
                      <a:pt x="15466" y="12983"/>
                    </a:moveTo>
                    <a:cubicBezTo>
                      <a:pt x="15476" y="13003"/>
                      <a:pt x="15485" y="13012"/>
                      <a:pt x="15485" y="13031"/>
                    </a:cubicBezTo>
                    <a:cubicBezTo>
                      <a:pt x="15495" y="13041"/>
                      <a:pt x="15495" y="13050"/>
                      <a:pt x="15485" y="13060"/>
                    </a:cubicBezTo>
                    <a:cubicBezTo>
                      <a:pt x="15476" y="13079"/>
                      <a:pt x="15466" y="13108"/>
                      <a:pt x="15447" y="13127"/>
                    </a:cubicBezTo>
                    <a:lnTo>
                      <a:pt x="13112" y="15481"/>
                    </a:lnTo>
                    <a:lnTo>
                      <a:pt x="13035" y="15472"/>
                    </a:lnTo>
                    <a:lnTo>
                      <a:pt x="13045" y="15462"/>
                    </a:lnTo>
                    <a:cubicBezTo>
                      <a:pt x="13083" y="14706"/>
                      <a:pt x="13131" y="13950"/>
                      <a:pt x="13179" y="13165"/>
                    </a:cubicBezTo>
                    <a:cubicBezTo>
                      <a:pt x="13954" y="13070"/>
                      <a:pt x="14719" y="13022"/>
                      <a:pt x="15466" y="12983"/>
                    </a:cubicBezTo>
                    <a:close/>
                    <a:moveTo>
                      <a:pt x="23610" y="13098"/>
                    </a:moveTo>
                    <a:cubicBezTo>
                      <a:pt x="25256" y="13232"/>
                      <a:pt x="26902" y="13462"/>
                      <a:pt x="28520" y="13787"/>
                    </a:cubicBezTo>
                    <a:cubicBezTo>
                      <a:pt x="28462" y="14161"/>
                      <a:pt x="26204" y="17300"/>
                      <a:pt x="25639" y="17797"/>
                    </a:cubicBezTo>
                    <a:cubicBezTo>
                      <a:pt x="25591" y="17759"/>
                      <a:pt x="25543" y="17721"/>
                      <a:pt x="25496" y="17682"/>
                    </a:cubicBezTo>
                    <a:cubicBezTo>
                      <a:pt x="24979" y="17108"/>
                      <a:pt x="24462" y="16524"/>
                      <a:pt x="23945" y="15950"/>
                    </a:cubicBezTo>
                    <a:cubicBezTo>
                      <a:pt x="23830" y="15835"/>
                      <a:pt x="23763" y="15682"/>
                      <a:pt x="23763" y="15520"/>
                    </a:cubicBezTo>
                    <a:cubicBezTo>
                      <a:pt x="23716" y="14821"/>
                      <a:pt x="23658" y="14122"/>
                      <a:pt x="23610" y="13433"/>
                    </a:cubicBezTo>
                    <a:lnTo>
                      <a:pt x="23610" y="13108"/>
                    </a:lnTo>
                    <a:lnTo>
                      <a:pt x="23610" y="13098"/>
                    </a:lnTo>
                    <a:close/>
                    <a:moveTo>
                      <a:pt x="12815" y="13184"/>
                    </a:moveTo>
                    <a:cubicBezTo>
                      <a:pt x="12815" y="13290"/>
                      <a:pt x="12825" y="13376"/>
                      <a:pt x="12825" y="13452"/>
                    </a:cubicBezTo>
                    <a:cubicBezTo>
                      <a:pt x="12786" y="14208"/>
                      <a:pt x="12738" y="14965"/>
                      <a:pt x="12700" y="15721"/>
                    </a:cubicBezTo>
                    <a:cubicBezTo>
                      <a:pt x="12700" y="15864"/>
                      <a:pt x="12643" y="16017"/>
                      <a:pt x="12537" y="16123"/>
                    </a:cubicBezTo>
                    <a:cubicBezTo>
                      <a:pt x="12078" y="16649"/>
                      <a:pt x="11628" y="17185"/>
                      <a:pt x="11169" y="17711"/>
                    </a:cubicBezTo>
                    <a:cubicBezTo>
                      <a:pt x="11102" y="17788"/>
                      <a:pt x="11025" y="17855"/>
                      <a:pt x="10958" y="17922"/>
                    </a:cubicBezTo>
                    <a:cubicBezTo>
                      <a:pt x="10537" y="17625"/>
                      <a:pt x="8126" y="14457"/>
                      <a:pt x="7944" y="13950"/>
                    </a:cubicBezTo>
                    <a:cubicBezTo>
                      <a:pt x="9552" y="13596"/>
                      <a:pt x="11178" y="13347"/>
                      <a:pt x="12815" y="13184"/>
                    </a:cubicBezTo>
                    <a:close/>
                    <a:moveTo>
                      <a:pt x="12595" y="16515"/>
                    </a:moveTo>
                    <a:lnTo>
                      <a:pt x="12671" y="16534"/>
                    </a:lnTo>
                    <a:lnTo>
                      <a:pt x="12671" y="19855"/>
                    </a:lnTo>
                    <a:cubicBezTo>
                      <a:pt x="12442" y="19750"/>
                      <a:pt x="11446" y="18649"/>
                      <a:pt x="11159" y="18190"/>
                    </a:cubicBezTo>
                    <a:cubicBezTo>
                      <a:pt x="11609" y="17615"/>
                      <a:pt x="12097" y="17060"/>
                      <a:pt x="12595" y="16515"/>
                    </a:cubicBezTo>
                    <a:close/>
                    <a:moveTo>
                      <a:pt x="23830" y="16381"/>
                    </a:moveTo>
                    <a:cubicBezTo>
                      <a:pt x="24089" y="16534"/>
                      <a:pt x="25209" y="17778"/>
                      <a:pt x="25400" y="18132"/>
                    </a:cubicBezTo>
                    <a:lnTo>
                      <a:pt x="23907" y="19874"/>
                    </a:lnTo>
                    <a:lnTo>
                      <a:pt x="23830" y="19845"/>
                    </a:lnTo>
                    <a:lnTo>
                      <a:pt x="23830" y="16381"/>
                    </a:lnTo>
                    <a:close/>
                    <a:moveTo>
                      <a:pt x="29046" y="13893"/>
                    </a:moveTo>
                    <a:cubicBezTo>
                      <a:pt x="30635" y="14237"/>
                      <a:pt x="32185" y="14668"/>
                      <a:pt x="33640" y="15395"/>
                    </a:cubicBezTo>
                    <a:cubicBezTo>
                      <a:pt x="34118" y="15634"/>
                      <a:pt x="34568" y="15912"/>
                      <a:pt x="34999" y="16218"/>
                    </a:cubicBezTo>
                    <a:cubicBezTo>
                      <a:pt x="35296" y="16448"/>
                      <a:pt x="35564" y="16716"/>
                      <a:pt x="35793" y="17022"/>
                    </a:cubicBezTo>
                    <a:cubicBezTo>
                      <a:pt x="36262" y="17654"/>
                      <a:pt x="36253" y="18314"/>
                      <a:pt x="35832" y="18984"/>
                    </a:cubicBezTo>
                    <a:cubicBezTo>
                      <a:pt x="35621" y="19300"/>
                      <a:pt x="35353" y="19587"/>
                      <a:pt x="35047" y="19826"/>
                    </a:cubicBezTo>
                    <a:cubicBezTo>
                      <a:pt x="34396" y="20324"/>
                      <a:pt x="33688" y="20735"/>
                      <a:pt x="32932" y="21042"/>
                    </a:cubicBezTo>
                    <a:cubicBezTo>
                      <a:pt x="31735" y="21549"/>
                      <a:pt x="30501" y="21941"/>
                      <a:pt x="29238" y="22228"/>
                    </a:cubicBezTo>
                    <a:cubicBezTo>
                      <a:pt x="29171" y="22247"/>
                      <a:pt x="29104" y="22257"/>
                      <a:pt x="29037" y="22257"/>
                    </a:cubicBezTo>
                    <a:lnTo>
                      <a:pt x="25917" y="18094"/>
                    </a:lnTo>
                    <a:lnTo>
                      <a:pt x="28979" y="13893"/>
                    </a:lnTo>
                    <a:close/>
                    <a:moveTo>
                      <a:pt x="7551" y="14055"/>
                    </a:moveTo>
                    <a:lnTo>
                      <a:pt x="10690" y="18209"/>
                    </a:lnTo>
                    <a:cubicBezTo>
                      <a:pt x="9676" y="19616"/>
                      <a:pt x="8652" y="21013"/>
                      <a:pt x="7609" y="22458"/>
                    </a:cubicBezTo>
                    <a:cubicBezTo>
                      <a:pt x="7331" y="22391"/>
                      <a:pt x="7015" y="22324"/>
                      <a:pt x="6709" y="22247"/>
                    </a:cubicBezTo>
                    <a:cubicBezTo>
                      <a:pt x="5494" y="21970"/>
                      <a:pt x="4307" y="21568"/>
                      <a:pt x="3168" y="21061"/>
                    </a:cubicBezTo>
                    <a:cubicBezTo>
                      <a:pt x="2556" y="20802"/>
                      <a:pt x="1981" y="20458"/>
                      <a:pt x="1465" y="20046"/>
                    </a:cubicBezTo>
                    <a:cubicBezTo>
                      <a:pt x="1187" y="19817"/>
                      <a:pt x="948" y="19558"/>
                      <a:pt x="728" y="19271"/>
                    </a:cubicBezTo>
                    <a:cubicBezTo>
                      <a:pt x="316" y="18687"/>
                      <a:pt x="297" y="18056"/>
                      <a:pt x="651" y="17424"/>
                    </a:cubicBezTo>
                    <a:cubicBezTo>
                      <a:pt x="843" y="17108"/>
                      <a:pt x="1082" y="16831"/>
                      <a:pt x="1369" y="16591"/>
                    </a:cubicBezTo>
                    <a:cubicBezTo>
                      <a:pt x="1943" y="16113"/>
                      <a:pt x="2584" y="15721"/>
                      <a:pt x="3273" y="15424"/>
                    </a:cubicBezTo>
                    <a:cubicBezTo>
                      <a:pt x="4594" y="14811"/>
                      <a:pt x="5972" y="14409"/>
                      <a:pt x="7379" y="14065"/>
                    </a:cubicBezTo>
                    <a:cubicBezTo>
                      <a:pt x="7436" y="14055"/>
                      <a:pt x="7494" y="14055"/>
                      <a:pt x="7551" y="14055"/>
                    </a:cubicBezTo>
                    <a:close/>
                    <a:moveTo>
                      <a:pt x="25620" y="18400"/>
                    </a:moveTo>
                    <a:cubicBezTo>
                      <a:pt x="26041" y="18697"/>
                      <a:pt x="28424" y="21855"/>
                      <a:pt x="28616" y="22372"/>
                    </a:cubicBezTo>
                    <a:cubicBezTo>
                      <a:pt x="26998" y="22716"/>
                      <a:pt x="25362" y="22975"/>
                      <a:pt x="23725" y="23128"/>
                    </a:cubicBezTo>
                    <a:cubicBezTo>
                      <a:pt x="23696" y="23090"/>
                      <a:pt x="23687" y="23051"/>
                      <a:pt x="23687" y="23013"/>
                    </a:cubicBezTo>
                    <a:cubicBezTo>
                      <a:pt x="23725" y="22219"/>
                      <a:pt x="23763" y="21424"/>
                      <a:pt x="23821" y="20640"/>
                    </a:cubicBezTo>
                    <a:cubicBezTo>
                      <a:pt x="23830" y="20515"/>
                      <a:pt x="23878" y="20400"/>
                      <a:pt x="23955" y="20305"/>
                    </a:cubicBezTo>
                    <a:cubicBezTo>
                      <a:pt x="24462" y="19711"/>
                      <a:pt x="24988" y="19108"/>
                      <a:pt x="25505" y="18515"/>
                    </a:cubicBezTo>
                    <a:cubicBezTo>
                      <a:pt x="25543" y="18477"/>
                      <a:pt x="25582" y="18448"/>
                      <a:pt x="25620" y="18400"/>
                    </a:cubicBezTo>
                    <a:close/>
                    <a:moveTo>
                      <a:pt x="10958" y="18467"/>
                    </a:moveTo>
                    <a:lnTo>
                      <a:pt x="11590" y="19175"/>
                    </a:lnTo>
                    <a:cubicBezTo>
                      <a:pt x="11925" y="19539"/>
                      <a:pt x="12250" y="19903"/>
                      <a:pt x="12576" y="20266"/>
                    </a:cubicBezTo>
                    <a:cubicBezTo>
                      <a:pt x="12652" y="20362"/>
                      <a:pt x="12710" y="20467"/>
                      <a:pt x="12729" y="20592"/>
                    </a:cubicBezTo>
                    <a:cubicBezTo>
                      <a:pt x="12796" y="21424"/>
                      <a:pt x="12844" y="22247"/>
                      <a:pt x="12901" y="23080"/>
                    </a:cubicBezTo>
                    <a:cubicBezTo>
                      <a:pt x="12892" y="23109"/>
                      <a:pt x="12892" y="23138"/>
                      <a:pt x="12882" y="23157"/>
                    </a:cubicBezTo>
                    <a:cubicBezTo>
                      <a:pt x="12847" y="23166"/>
                      <a:pt x="12784" y="23170"/>
                      <a:pt x="12698" y="23170"/>
                    </a:cubicBezTo>
                    <a:cubicBezTo>
                      <a:pt x="11808" y="23170"/>
                      <a:pt x="8458" y="22706"/>
                      <a:pt x="8030" y="22496"/>
                    </a:cubicBezTo>
                    <a:cubicBezTo>
                      <a:pt x="8154" y="22085"/>
                      <a:pt x="10384" y="19013"/>
                      <a:pt x="10958" y="18467"/>
                    </a:cubicBezTo>
                    <a:close/>
                    <a:moveTo>
                      <a:pt x="23419" y="20908"/>
                    </a:moveTo>
                    <a:lnTo>
                      <a:pt x="23486" y="20927"/>
                    </a:lnTo>
                    <a:lnTo>
                      <a:pt x="23486" y="20927"/>
                    </a:lnTo>
                    <a:cubicBezTo>
                      <a:pt x="23485" y="21670"/>
                      <a:pt x="23428" y="22404"/>
                      <a:pt x="23352" y="23166"/>
                    </a:cubicBezTo>
                    <a:cubicBezTo>
                      <a:pt x="22586" y="23243"/>
                      <a:pt x="21849" y="23319"/>
                      <a:pt x="21103" y="23329"/>
                    </a:cubicBezTo>
                    <a:lnTo>
                      <a:pt x="21074" y="23272"/>
                    </a:lnTo>
                    <a:lnTo>
                      <a:pt x="23419" y="20908"/>
                    </a:lnTo>
                    <a:close/>
                    <a:moveTo>
                      <a:pt x="13150" y="20898"/>
                    </a:moveTo>
                    <a:lnTo>
                      <a:pt x="15600" y="23310"/>
                    </a:lnTo>
                    <a:cubicBezTo>
                      <a:pt x="15590" y="23329"/>
                      <a:pt x="15581" y="23358"/>
                      <a:pt x="15581" y="23377"/>
                    </a:cubicBezTo>
                    <a:lnTo>
                      <a:pt x="15581" y="23377"/>
                    </a:lnTo>
                    <a:cubicBezTo>
                      <a:pt x="14809" y="23376"/>
                      <a:pt x="14046" y="23310"/>
                      <a:pt x="13265" y="23243"/>
                    </a:cubicBezTo>
                    <a:cubicBezTo>
                      <a:pt x="13179" y="22458"/>
                      <a:pt x="13121" y="21692"/>
                      <a:pt x="13093" y="20927"/>
                    </a:cubicBezTo>
                    <a:lnTo>
                      <a:pt x="13150" y="20898"/>
                    </a:lnTo>
                    <a:close/>
                    <a:moveTo>
                      <a:pt x="20222" y="12907"/>
                    </a:moveTo>
                    <a:cubicBezTo>
                      <a:pt x="20356" y="12907"/>
                      <a:pt x="20490" y="12955"/>
                      <a:pt x="20577" y="13060"/>
                    </a:cubicBezTo>
                    <a:cubicBezTo>
                      <a:pt x="21495" y="13960"/>
                      <a:pt x="22414" y="14859"/>
                      <a:pt x="23333" y="15759"/>
                    </a:cubicBezTo>
                    <a:cubicBezTo>
                      <a:pt x="23428" y="15855"/>
                      <a:pt x="23486" y="15998"/>
                      <a:pt x="23486" y="16142"/>
                    </a:cubicBezTo>
                    <a:cubicBezTo>
                      <a:pt x="23505" y="16792"/>
                      <a:pt x="23534" y="17443"/>
                      <a:pt x="23553" y="18094"/>
                    </a:cubicBezTo>
                    <a:lnTo>
                      <a:pt x="23534" y="18094"/>
                    </a:lnTo>
                    <a:cubicBezTo>
                      <a:pt x="23534" y="18706"/>
                      <a:pt x="23524" y="19319"/>
                      <a:pt x="23524" y="19931"/>
                    </a:cubicBezTo>
                    <a:cubicBezTo>
                      <a:pt x="23534" y="20161"/>
                      <a:pt x="23448" y="20381"/>
                      <a:pt x="23285" y="20544"/>
                    </a:cubicBezTo>
                    <a:cubicBezTo>
                      <a:pt x="22414" y="21415"/>
                      <a:pt x="21553" y="22295"/>
                      <a:pt x="20701" y="23176"/>
                    </a:cubicBezTo>
                    <a:cubicBezTo>
                      <a:pt x="20583" y="23302"/>
                      <a:pt x="20423" y="23378"/>
                      <a:pt x="20253" y="23378"/>
                    </a:cubicBezTo>
                    <a:cubicBezTo>
                      <a:pt x="20243" y="23378"/>
                      <a:pt x="20233" y="23377"/>
                      <a:pt x="20222" y="23377"/>
                    </a:cubicBezTo>
                    <a:cubicBezTo>
                      <a:pt x="18978" y="23386"/>
                      <a:pt x="17744" y="23405"/>
                      <a:pt x="16500" y="23425"/>
                    </a:cubicBezTo>
                    <a:cubicBezTo>
                      <a:pt x="16489" y="23425"/>
                      <a:pt x="16479" y="23425"/>
                      <a:pt x="16469" y="23425"/>
                    </a:cubicBezTo>
                    <a:cubicBezTo>
                      <a:pt x="16259" y="23425"/>
                      <a:pt x="16052" y="23331"/>
                      <a:pt x="15906" y="23176"/>
                    </a:cubicBezTo>
                    <a:cubicBezTo>
                      <a:pt x="15026" y="22305"/>
                      <a:pt x="14136" y="21444"/>
                      <a:pt x="13246" y="20582"/>
                    </a:cubicBezTo>
                    <a:cubicBezTo>
                      <a:pt x="13112" y="20448"/>
                      <a:pt x="13035" y="20266"/>
                      <a:pt x="13035" y="20075"/>
                    </a:cubicBezTo>
                    <a:cubicBezTo>
                      <a:pt x="13035" y="18812"/>
                      <a:pt x="13026" y="17539"/>
                      <a:pt x="13016" y="16276"/>
                    </a:cubicBezTo>
                    <a:cubicBezTo>
                      <a:pt x="13006" y="16113"/>
                      <a:pt x="13073" y="15960"/>
                      <a:pt x="13188" y="15845"/>
                    </a:cubicBezTo>
                    <a:cubicBezTo>
                      <a:pt x="14078" y="14945"/>
                      <a:pt x="14968" y="14036"/>
                      <a:pt x="15849" y="13127"/>
                    </a:cubicBezTo>
                    <a:cubicBezTo>
                      <a:pt x="15954" y="13003"/>
                      <a:pt x="16107" y="12936"/>
                      <a:pt x="16270" y="12936"/>
                    </a:cubicBezTo>
                    <a:cubicBezTo>
                      <a:pt x="17591" y="12926"/>
                      <a:pt x="18911" y="12916"/>
                      <a:pt x="20222" y="12907"/>
                    </a:cubicBezTo>
                    <a:close/>
                    <a:moveTo>
                      <a:pt x="20002" y="23721"/>
                    </a:moveTo>
                    <a:cubicBezTo>
                      <a:pt x="19926" y="23922"/>
                      <a:pt x="18787" y="24975"/>
                      <a:pt x="18318" y="25272"/>
                    </a:cubicBezTo>
                    <a:cubicBezTo>
                      <a:pt x="17725" y="24803"/>
                      <a:pt x="17150" y="24315"/>
                      <a:pt x="16595" y="23788"/>
                    </a:cubicBezTo>
                    <a:lnTo>
                      <a:pt x="16614" y="23721"/>
                    </a:lnTo>
                    <a:close/>
                    <a:moveTo>
                      <a:pt x="23102" y="23497"/>
                    </a:moveTo>
                    <a:cubicBezTo>
                      <a:pt x="23167" y="23497"/>
                      <a:pt x="23237" y="23501"/>
                      <a:pt x="23333" y="23501"/>
                    </a:cubicBezTo>
                    <a:cubicBezTo>
                      <a:pt x="23208" y="25166"/>
                      <a:pt x="22979" y="26822"/>
                      <a:pt x="22644" y="28459"/>
                    </a:cubicBezTo>
                    <a:cubicBezTo>
                      <a:pt x="21246" y="27559"/>
                      <a:pt x="19897" y="26583"/>
                      <a:pt x="18615" y="25521"/>
                    </a:cubicBezTo>
                    <a:cubicBezTo>
                      <a:pt x="18682" y="25444"/>
                      <a:pt x="18720" y="25387"/>
                      <a:pt x="18768" y="25348"/>
                    </a:cubicBezTo>
                    <a:cubicBezTo>
                      <a:pt x="19332" y="24841"/>
                      <a:pt x="19897" y="24343"/>
                      <a:pt x="20462" y="23827"/>
                    </a:cubicBezTo>
                    <a:cubicBezTo>
                      <a:pt x="20577" y="23721"/>
                      <a:pt x="20730" y="23654"/>
                      <a:pt x="20892" y="23645"/>
                    </a:cubicBezTo>
                    <a:cubicBezTo>
                      <a:pt x="21601" y="23606"/>
                      <a:pt x="22299" y="23549"/>
                      <a:pt x="23007" y="23501"/>
                    </a:cubicBezTo>
                    <a:cubicBezTo>
                      <a:pt x="23039" y="23498"/>
                      <a:pt x="23070" y="23497"/>
                      <a:pt x="23102" y="23497"/>
                    </a:cubicBezTo>
                    <a:close/>
                    <a:moveTo>
                      <a:pt x="13284" y="23559"/>
                    </a:moveTo>
                    <a:lnTo>
                      <a:pt x="13284" y="23559"/>
                    </a:lnTo>
                    <a:cubicBezTo>
                      <a:pt x="13494" y="23578"/>
                      <a:pt x="13657" y="23587"/>
                      <a:pt x="13829" y="23597"/>
                    </a:cubicBezTo>
                    <a:cubicBezTo>
                      <a:pt x="14490" y="23635"/>
                      <a:pt x="15141" y="23664"/>
                      <a:pt x="15811" y="23693"/>
                    </a:cubicBezTo>
                    <a:cubicBezTo>
                      <a:pt x="15944" y="23693"/>
                      <a:pt x="16088" y="23750"/>
                      <a:pt x="16193" y="23836"/>
                    </a:cubicBezTo>
                    <a:cubicBezTo>
                      <a:pt x="16758" y="24324"/>
                      <a:pt x="17313" y="24803"/>
                      <a:pt x="17868" y="25281"/>
                    </a:cubicBezTo>
                    <a:cubicBezTo>
                      <a:pt x="17935" y="25329"/>
                      <a:pt x="18002" y="25377"/>
                      <a:pt x="18069" y="25415"/>
                    </a:cubicBezTo>
                    <a:cubicBezTo>
                      <a:pt x="17839" y="25827"/>
                      <a:pt x="14624" y="28277"/>
                      <a:pt x="14050" y="28487"/>
                    </a:cubicBezTo>
                    <a:cubicBezTo>
                      <a:pt x="13705" y="26860"/>
                      <a:pt x="13447" y="25214"/>
                      <a:pt x="13284" y="23559"/>
                    </a:cubicBezTo>
                    <a:close/>
                    <a:moveTo>
                      <a:pt x="28836" y="22688"/>
                    </a:moveTo>
                    <a:cubicBezTo>
                      <a:pt x="28874" y="22726"/>
                      <a:pt x="28912" y="22764"/>
                      <a:pt x="28941" y="22812"/>
                    </a:cubicBezTo>
                    <a:cubicBezTo>
                      <a:pt x="29735" y="24047"/>
                      <a:pt x="30453" y="25320"/>
                      <a:pt x="30979" y="26698"/>
                    </a:cubicBezTo>
                    <a:cubicBezTo>
                      <a:pt x="31257" y="27435"/>
                      <a:pt x="31487" y="28191"/>
                      <a:pt x="31515" y="28985"/>
                    </a:cubicBezTo>
                    <a:cubicBezTo>
                      <a:pt x="31525" y="29272"/>
                      <a:pt x="31496" y="29569"/>
                      <a:pt x="31439" y="29856"/>
                    </a:cubicBezTo>
                    <a:cubicBezTo>
                      <a:pt x="31305" y="30516"/>
                      <a:pt x="30893" y="30937"/>
                      <a:pt x="30243" y="31119"/>
                    </a:cubicBezTo>
                    <a:cubicBezTo>
                      <a:pt x="29971" y="31193"/>
                      <a:pt x="29699" y="31222"/>
                      <a:pt x="29428" y="31222"/>
                    </a:cubicBezTo>
                    <a:cubicBezTo>
                      <a:pt x="29135" y="31222"/>
                      <a:pt x="28842" y="31188"/>
                      <a:pt x="28549" y="31138"/>
                    </a:cubicBezTo>
                    <a:cubicBezTo>
                      <a:pt x="27745" y="30985"/>
                      <a:pt x="26960" y="30736"/>
                      <a:pt x="26204" y="30401"/>
                    </a:cubicBezTo>
                    <a:cubicBezTo>
                      <a:pt x="25142" y="29932"/>
                      <a:pt x="24108" y="29387"/>
                      <a:pt x="23122" y="28765"/>
                    </a:cubicBezTo>
                    <a:cubicBezTo>
                      <a:pt x="23055" y="28727"/>
                      <a:pt x="22998" y="28679"/>
                      <a:pt x="22921" y="28621"/>
                    </a:cubicBezTo>
                    <a:lnTo>
                      <a:pt x="22921" y="28612"/>
                    </a:lnTo>
                    <a:cubicBezTo>
                      <a:pt x="23247" y="26937"/>
                      <a:pt x="23486" y="25253"/>
                      <a:pt x="23639" y="23559"/>
                    </a:cubicBezTo>
                    <a:cubicBezTo>
                      <a:pt x="23639" y="23539"/>
                      <a:pt x="23649" y="23520"/>
                      <a:pt x="23658" y="23501"/>
                    </a:cubicBezTo>
                    <a:lnTo>
                      <a:pt x="28836" y="22688"/>
                    </a:lnTo>
                    <a:close/>
                    <a:moveTo>
                      <a:pt x="7819" y="22803"/>
                    </a:moveTo>
                    <a:cubicBezTo>
                      <a:pt x="9494" y="23138"/>
                      <a:pt x="11188" y="23377"/>
                      <a:pt x="12892" y="23520"/>
                    </a:cubicBezTo>
                    <a:cubicBezTo>
                      <a:pt x="13169" y="25281"/>
                      <a:pt x="13437" y="27004"/>
                      <a:pt x="13705" y="28746"/>
                    </a:cubicBezTo>
                    <a:cubicBezTo>
                      <a:pt x="13686" y="28774"/>
                      <a:pt x="13667" y="28794"/>
                      <a:pt x="13638" y="28813"/>
                    </a:cubicBezTo>
                    <a:cubicBezTo>
                      <a:pt x="12298" y="29664"/>
                      <a:pt x="10930" y="30430"/>
                      <a:pt x="9427" y="30956"/>
                    </a:cubicBezTo>
                    <a:cubicBezTo>
                      <a:pt x="8891" y="31167"/>
                      <a:pt x="8327" y="31301"/>
                      <a:pt x="7752" y="31358"/>
                    </a:cubicBezTo>
                    <a:cubicBezTo>
                      <a:pt x="7622" y="31369"/>
                      <a:pt x="7490" y="31374"/>
                      <a:pt x="7358" y="31374"/>
                    </a:cubicBezTo>
                    <a:cubicBezTo>
                      <a:pt x="7122" y="31374"/>
                      <a:pt x="6885" y="31357"/>
                      <a:pt x="6652" y="31320"/>
                    </a:cubicBezTo>
                    <a:cubicBezTo>
                      <a:pt x="5944" y="31196"/>
                      <a:pt x="5494" y="30755"/>
                      <a:pt x="5312" y="30057"/>
                    </a:cubicBezTo>
                    <a:cubicBezTo>
                      <a:pt x="5207" y="29578"/>
                      <a:pt x="5197" y="29081"/>
                      <a:pt x="5283" y="28593"/>
                    </a:cubicBezTo>
                    <a:cubicBezTo>
                      <a:pt x="5427" y="27741"/>
                      <a:pt x="5676" y="26918"/>
                      <a:pt x="6030" y="26123"/>
                    </a:cubicBezTo>
                    <a:cubicBezTo>
                      <a:pt x="6489" y="25052"/>
                      <a:pt x="7035" y="24008"/>
                      <a:pt x="7657" y="23013"/>
                    </a:cubicBezTo>
                    <a:cubicBezTo>
                      <a:pt x="7704" y="22946"/>
                      <a:pt x="7762" y="22870"/>
                      <a:pt x="7819" y="22803"/>
                    </a:cubicBezTo>
                    <a:close/>
                    <a:moveTo>
                      <a:pt x="18366" y="25760"/>
                    </a:moveTo>
                    <a:lnTo>
                      <a:pt x="22548" y="28813"/>
                    </a:lnTo>
                    <a:cubicBezTo>
                      <a:pt x="22548" y="28851"/>
                      <a:pt x="22548" y="28899"/>
                      <a:pt x="22548" y="28937"/>
                    </a:cubicBezTo>
                    <a:cubicBezTo>
                      <a:pt x="22232" y="30401"/>
                      <a:pt x="21830" y="31837"/>
                      <a:pt x="21218" y="33205"/>
                    </a:cubicBezTo>
                    <a:cubicBezTo>
                      <a:pt x="20950" y="33847"/>
                      <a:pt x="20596" y="34450"/>
                      <a:pt x="20175" y="34985"/>
                    </a:cubicBezTo>
                    <a:cubicBezTo>
                      <a:pt x="19945" y="35263"/>
                      <a:pt x="19696" y="35502"/>
                      <a:pt x="19419" y="35722"/>
                    </a:cubicBezTo>
                    <a:cubicBezTo>
                      <a:pt x="19100" y="35961"/>
                      <a:pt x="18759" y="36078"/>
                      <a:pt x="18413" y="36078"/>
                    </a:cubicBezTo>
                    <a:cubicBezTo>
                      <a:pt x="18093" y="36078"/>
                      <a:pt x="17769" y="35978"/>
                      <a:pt x="17457" y="35780"/>
                    </a:cubicBezTo>
                    <a:cubicBezTo>
                      <a:pt x="17122" y="35550"/>
                      <a:pt x="16815" y="35273"/>
                      <a:pt x="16576" y="34947"/>
                    </a:cubicBezTo>
                    <a:cubicBezTo>
                      <a:pt x="16078" y="34287"/>
                      <a:pt x="15667" y="33569"/>
                      <a:pt x="15361" y="32803"/>
                    </a:cubicBezTo>
                    <a:cubicBezTo>
                      <a:pt x="14863" y="31607"/>
                      <a:pt x="14471" y="30373"/>
                      <a:pt x="14184" y="29109"/>
                    </a:cubicBezTo>
                    <a:cubicBezTo>
                      <a:pt x="14174" y="29042"/>
                      <a:pt x="14164" y="28975"/>
                      <a:pt x="14164" y="28918"/>
                    </a:cubicBezTo>
                    <a:cubicBezTo>
                      <a:pt x="15581" y="27846"/>
                      <a:pt x="16978" y="26803"/>
                      <a:pt x="18366" y="25760"/>
                    </a:cubicBezTo>
                    <a:close/>
                    <a:moveTo>
                      <a:pt x="18139" y="0"/>
                    </a:moveTo>
                    <a:cubicBezTo>
                      <a:pt x="17669" y="0"/>
                      <a:pt x="17202" y="189"/>
                      <a:pt x="16758" y="571"/>
                    </a:cubicBezTo>
                    <a:cubicBezTo>
                      <a:pt x="16433" y="858"/>
                      <a:pt x="16145" y="1183"/>
                      <a:pt x="15887" y="1537"/>
                    </a:cubicBezTo>
                    <a:cubicBezTo>
                      <a:pt x="15399" y="2207"/>
                      <a:pt x="15064" y="2954"/>
                      <a:pt x="14758" y="3729"/>
                    </a:cubicBezTo>
                    <a:cubicBezTo>
                      <a:pt x="14356" y="4763"/>
                      <a:pt x="14030" y="5835"/>
                      <a:pt x="13791" y="6926"/>
                    </a:cubicBezTo>
                    <a:cubicBezTo>
                      <a:pt x="13762" y="7040"/>
                      <a:pt x="13724" y="7146"/>
                      <a:pt x="13686" y="7289"/>
                    </a:cubicBezTo>
                    <a:cubicBezTo>
                      <a:pt x="13533" y="7203"/>
                      <a:pt x="13428" y="7146"/>
                      <a:pt x="13322" y="7088"/>
                    </a:cubicBezTo>
                    <a:cubicBezTo>
                      <a:pt x="12403" y="6524"/>
                      <a:pt x="11437" y="6026"/>
                      <a:pt x="10451" y="5595"/>
                    </a:cubicBezTo>
                    <a:cubicBezTo>
                      <a:pt x="9599" y="5232"/>
                      <a:pt x="8719" y="4925"/>
                      <a:pt x="7800" y="4791"/>
                    </a:cubicBezTo>
                    <a:cubicBezTo>
                      <a:pt x="7567" y="4759"/>
                      <a:pt x="7332" y="4739"/>
                      <a:pt x="7098" y="4739"/>
                    </a:cubicBezTo>
                    <a:cubicBezTo>
                      <a:pt x="6774" y="4739"/>
                      <a:pt x="6451" y="4778"/>
                      <a:pt x="6135" y="4877"/>
                    </a:cubicBezTo>
                    <a:cubicBezTo>
                      <a:pt x="5532" y="5040"/>
                      <a:pt x="5053" y="5509"/>
                      <a:pt x="4872" y="6102"/>
                    </a:cubicBezTo>
                    <a:cubicBezTo>
                      <a:pt x="4747" y="6514"/>
                      <a:pt x="4699" y="6945"/>
                      <a:pt x="4728" y="7366"/>
                    </a:cubicBezTo>
                    <a:cubicBezTo>
                      <a:pt x="4786" y="8064"/>
                      <a:pt x="4948" y="8753"/>
                      <a:pt x="5187" y="9414"/>
                    </a:cubicBezTo>
                    <a:cubicBezTo>
                      <a:pt x="5666" y="10744"/>
                      <a:pt x="6336" y="11988"/>
                      <a:pt x="7073" y="13194"/>
                    </a:cubicBezTo>
                    <a:lnTo>
                      <a:pt x="7389" y="13711"/>
                    </a:lnTo>
                    <a:cubicBezTo>
                      <a:pt x="7197" y="13768"/>
                      <a:pt x="7054" y="13807"/>
                      <a:pt x="6929" y="13835"/>
                    </a:cubicBezTo>
                    <a:cubicBezTo>
                      <a:pt x="5570" y="14180"/>
                      <a:pt x="4240" y="14591"/>
                      <a:pt x="2967" y="15204"/>
                    </a:cubicBezTo>
                    <a:cubicBezTo>
                      <a:pt x="2202" y="15567"/>
                      <a:pt x="1474" y="15989"/>
                      <a:pt x="890" y="16601"/>
                    </a:cubicBezTo>
                    <a:cubicBezTo>
                      <a:pt x="651" y="16850"/>
                      <a:pt x="450" y="17127"/>
                      <a:pt x="287" y="17424"/>
                    </a:cubicBezTo>
                    <a:cubicBezTo>
                      <a:pt x="0" y="17941"/>
                      <a:pt x="0" y="18563"/>
                      <a:pt x="278" y="19089"/>
                    </a:cubicBezTo>
                    <a:cubicBezTo>
                      <a:pt x="527" y="19568"/>
                      <a:pt x="890" y="19979"/>
                      <a:pt x="1321" y="20305"/>
                    </a:cubicBezTo>
                    <a:cubicBezTo>
                      <a:pt x="1962" y="20793"/>
                      <a:pt x="2670" y="21185"/>
                      <a:pt x="3417" y="21482"/>
                    </a:cubicBezTo>
                    <a:cubicBezTo>
                      <a:pt x="4661" y="22008"/>
                      <a:pt x="5953" y="22362"/>
                      <a:pt x="7255" y="22669"/>
                    </a:cubicBezTo>
                    <a:cubicBezTo>
                      <a:pt x="7331" y="22688"/>
                      <a:pt x="7398" y="22716"/>
                      <a:pt x="7484" y="22745"/>
                    </a:cubicBezTo>
                    <a:cubicBezTo>
                      <a:pt x="7417" y="22860"/>
                      <a:pt x="7370" y="22956"/>
                      <a:pt x="7312" y="23042"/>
                    </a:cubicBezTo>
                    <a:cubicBezTo>
                      <a:pt x="6786" y="23913"/>
                      <a:pt x="6298" y="24812"/>
                      <a:pt x="5877" y="25750"/>
                    </a:cubicBezTo>
                    <a:cubicBezTo>
                      <a:pt x="5494" y="26583"/>
                      <a:pt x="5207" y="27473"/>
                      <a:pt x="5025" y="28382"/>
                    </a:cubicBezTo>
                    <a:cubicBezTo>
                      <a:pt x="4920" y="28985"/>
                      <a:pt x="4881" y="29588"/>
                      <a:pt x="5044" y="30181"/>
                    </a:cubicBezTo>
                    <a:cubicBezTo>
                      <a:pt x="5207" y="30861"/>
                      <a:pt x="5733" y="31397"/>
                      <a:pt x="6412" y="31569"/>
                    </a:cubicBezTo>
                    <a:cubicBezTo>
                      <a:pt x="6688" y="31645"/>
                      <a:pt x="6974" y="31681"/>
                      <a:pt x="7262" y="31681"/>
                    </a:cubicBezTo>
                    <a:cubicBezTo>
                      <a:pt x="7374" y="31681"/>
                      <a:pt x="7487" y="31675"/>
                      <a:pt x="7599" y="31665"/>
                    </a:cubicBezTo>
                    <a:cubicBezTo>
                      <a:pt x="8556" y="31598"/>
                      <a:pt x="9465" y="31301"/>
                      <a:pt x="10346" y="30928"/>
                    </a:cubicBezTo>
                    <a:cubicBezTo>
                      <a:pt x="11446" y="30459"/>
                      <a:pt x="12518" y="29894"/>
                      <a:pt x="13533" y="29253"/>
                    </a:cubicBezTo>
                    <a:cubicBezTo>
                      <a:pt x="13619" y="29195"/>
                      <a:pt x="13724" y="29148"/>
                      <a:pt x="13839" y="29081"/>
                    </a:cubicBezTo>
                    <a:cubicBezTo>
                      <a:pt x="13925" y="29416"/>
                      <a:pt x="14002" y="29703"/>
                      <a:pt x="14078" y="29999"/>
                    </a:cubicBezTo>
                    <a:cubicBezTo>
                      <a:pt x="14452" y="31358"/>
                      <a:pt x="14882" y="32689"/>
                      <a:pt x="15552" y="33942"/>
                    </a:cubicBezTo>
                    <a:cubicBezTo>
                      <a:pt x="15877" y="34555"/>
                      <a:pt x="16241" y="35148"/>
                      <a:pt x="16758" y="35617"/>
                    </a:cubicBezTo>
                    <a:cubicBezTo>
                      <a:pt x="17007" y="35847"/>
                      <a:pt x="17284" y="36048"/>
                      <a:pt x="17581" y="36210"/>
                    </a:cubicBezTo>
                    <a:cubicBezTo>
                      <a:pt x="17835" y="36340"/>
                      <a:pt x="18112" y="36404"/>
                      <a:pt x="18389" y="36404"/>
                    </a:cubicBezTo>
                    <a:cubicBezTo>
                      <a:pt x="18665" y="36404"/>
                      <a:pt x="18940" y="36340"/>
                      <a:pt x="19189" y="36210"/>
                    </a:cubicBezTo>
                    <a:cubicBezTo>
                      <a:pt x="19686" y="35952"/>
                      <a:pt x="20127" y="35579"/>
                      <a:pt x="20452" y="35129"/>
                    </a:cubicBezTo>
                    <a:cubicBezTo>
                      <a:pt x="20931" y="34488"/>
                      <a:pt x="21313" y="33799"/>
                      <a:pt x="21610" y="33052"/>
                    </a:cubicBezTo>
                    <a:cubicBezTo>
                      <a:pt x="22117" y="31808"/>
                      <a:pt x="22510" y="30526"/>
                      <a:pt x="22797" y="29215"/>
                    </a:cubicBezTo>
                    <a:cubicBezTo>
                      <a:pt x="22816" y="29138"/>
                      <a:pt x="22845" y="29061"/>
                      <a:pt x="22873" y="28956"/>
                    </a:cubicBezTo>
                    <a:lnTo>
                      <a:pt x="23180" y="29119"/>
                    </a:lnTo>
                    <a:cubicBezTo>
                      <a:pt x="23677" y="29406"/>
                      <a:pt x="24175" y="29703"/>
                      <a:pt x="24682" y="29971"/>
                    </a:cubicBezTo>
                    <a:cubicBezTo>
                      <a:pt x="25764" y="30545"/>
                      <a:pt x="26883" y="31033"/>
                      <a:pt x="28080" y="31330"/>
                    </a:cubicBezTo>
                    <a:cubicBezTo>
                      <a:pt x="28513" y="31445"/>
                      <a:pt x="28957" y="31503"/>
                      <a:pt x="29407" y="31503"/>
                    </a:cubicBezTo>
                    <a:cubicBezTo>
                      <a:pt x="29592" y="31503"/>
                      <a:pt x="29778" y="31493"/>
                      <a:pt x="29965" y="31473"/>
                    </a:cubicBezTo>
                    <a:cubicBezTo>
                      <a:pt x="30960" y="31358"/>
                      <a:pt x="31621" y="30765"/>
                      <a:pt x="31774" y="29770"/>
                    </a:cubicBezTo>
                    <a:cubicBezTo>
                      <a:pt x="31831" y="29358"/>
                      <a:pt x="31831" y="28947"/>
                      <a:pt x="31793" y="28535"/>
                    </a:cubicBezTo>
                    <a:cubicBezTo>
                      <a:pt x="31726" y="27817"/>
                      <a:pt x="31496" y="27128"/>
                      <a:pt x="31238" y="26458"/>
                    </a:cubicBezTo>
                    <a:cubicBezTo>
                      <a:pt x="30731" y="25195"/>
                      <a:pt x="30099" y="23999"/>
                      <a:pt x="29372" y="22850"/>
                    </a:cubicBezTo>
                    <a:cubicBezTo>
                      <a:pt x="29324" y="22764"/>
                      <a:pt x="29266" y="22669"/>
                      <a:pt x="29199" y="22544"/>
                    </a:cubicBezTo>
                    <a:cubicBezTo>
                      <a:pt x="29343" y="22506"/>
                      <a:pt x="29439" y="22487"/>
                      <a:pt x="29544" y="22458"/>
                    </a:cubicBezTo>
                    <a:cubicBezTo>
                      <a:pt x="30424" y="22190"/>
                      <a:pt x="31324" y="21941"/>
                      <a:pt x="32195" y="21645"/>
                    </a:cubicBezTo>
                    <a:cubicBezTo>
                      <a:pt x="33114" y="21348"/>
                      <a:pt x="33985" y="20917"/>
                      <a:pt x="34798" y="20391"/>
                    </a:cubicBezTo>
                    <a:cubicBezTo>
                      <a:pt x="35229" y="20113"/>
                      <a:pt x="35611" y="19769"/>
                      <a:pt x="35937" y="19376"/>
                    </a:cubicBezTo>
                    <a:cubicBezTo>
                      <a:pt x="36655" y="18477"/>
                      <a:pt x="36664" y="17520"/>
                      <a:pt x="35918" y="16639"/>
                    </a:cubicBezTo>
                    <a:cubicBezTo>
                      <a:pt x="35631" y="16314"/>
                      <a:pt x="35305" y="16027"/>
                      <a:pt x="34951" y="15768"/>
                    </a:cubicBezTo>
                    <a:cubicBezTo>
                      <a:pt x="34358" y="15347"/>
                      <a:pt x="33707" y="15003"/>
                      <a:pt x="33027" y="14744"/>
                    </a:cubicBezTo>
                    <a:cubicBezTo>
                      <a:pt x="31898" y="14285"/>
                      <a:pt x="30731" y="13921"/>
                      <a:pt x="29544" y="13663"/>
                    </a:cubicBezTo>
                    <a:cubicBezTo>
                      <a:pt x="29419" y="13634"/>
                      <a:pt x="29295" y="13586"/>
                      <a:pt x="29152" y="13548"/>
                    </a:cubicBezTo>
                    <a:cubicBezTo>
                      <a:pt x="29218" y="13424"/>
                      <a:pt x="29276" y="13338"/>
                      <a:pt x="29324" y="13242"/>
                    </a:cubicBezTo>
                    <a:cubicBezTo>
                      <a:pt x="29783" y="12371"/>
                      <a:pt x="30281" y="11500"/>
                      <a:pt x="30711" y="10610"/>
                    </a:cubicBezTo>
                    <a:cubicBezTo>
                      <a:pt x="31152" y="9730"/>
                      <a:pt x="31458" y="8792"/>
                      <a:pt x="31630" y="7816"/>
                    </a:cubicBezTo>
                    <a:cubicBezTo>
                      <a:pt x="31726" y="7222"/>
                      <a:pt x="31764" y="6629"/>
                      <a:pt x="31592" y="6045"/>
                    </a:cubicBezTo>
                    <a:cubicBezTo>
                      <a:pt x="31401" y="5394"/>
                      <a:pt x="30999" y="4944"/>
                      <a:pt x="30338" y="4734"/>
                    </a:cubicBezTo>
                    <a:cubicBezTo>
                      <a:pt x="30000" y="4632"/>
                      <a:pt x="29649" y="4581"/>
                      <a:pt x="29297" y="4581"/>
                    </a:cubicBezTo>
                    <a:cubicBezTo>
                      <a:pt x="29121" y="4581"/>
                      <a:pt x="28944" y="4594"/>
                      <a:pt x="28769" y="4619"/>
                    </a:cubicBezTo>
                    <a:cubicBezTo>
                      <a:pt x="27946" y="4744"/>
                      <a:pt x="27142" y="4973"/>
                      <a:pt x="26376" y="5299"/>
                    </a:cubicBezTo>
                    <a:cubicBezTo>
                      <a:pt x="25209" y="5796"/>
                      <a:pt x="24089" y="6390"/>
                      <a:pt x="23017" y="7079"/>
                    </a:cubicBezTo>
                    <a:cubicBezTo>
                      <a:pt x="22921" y="7146"/>
                      <a:pt x="22816" y="7203"/>
                      <a:pt x="22682" y="7280"/>
                    </a:cubicBezTo>
                    <a:cubicBezTo>
                      <a:pt x="22634" y="7136"/>
                      <a:pt x="22605" y="7031"/>
                      <a:pt x="22577" y="6926"/>
                    </a:cubicBezTo>
                    <a:cubicBezTo>
                      <a:pt x="22318" y="6045"/>
                      <a:pt x="22069" y="5155"/>
                      <a:pt x="21782" y="4294"/>
                    </a:cubicBezTo>
                    <a:cubicBezTo>
                      <a:pt x="21467" y="3356"/>
                      <a:pt x="21036" y="2466"/>
                      <a:pt x="20490" y="1643"/>
                    </a:cubicBezTo>
                    <a:cubicBezTo>
                      <a:pt x="20222" y="1231"/>
                      <a:pt x="19897" y="858"/>
                      <a:pt x="19514" y="542"/>
                    </a:cubicBezTo>
                    <a:cubicBezTo>
                      <a:pt x="19064" y="182"/>
                      <a:pt x="18600" y="0"/>
                      <a:pt x="18139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5"/>
              <p:cNvSpPr/>
              <p:nvPr/>
            </p:nvSpPr>
            <p:spPr>
              <a:xfrm>
                <a:off x="9098288" y="3861844"/>
                <a:ext cx="240375" cy="205538"/>
              </a:xfrm>
              <a:custGeom>
                <a:avLst/>
                <a:gdLst/>
                <a:ahLst/>
                <a:cxnLst/>
                <a:rect l="l" t="t" r="r" b="b"/>
                <a:pathLst>
                  <a:path w="6410" h="5481" extrusionOk="0">
                    <a:moveTo>
                      <a:pt x="3663" y="297"/>
                    </a:moveTo>
                    <a:cubicBezTo>
                      <a:pt x="3675" y="297"/>
                      <a:pt x="3686" y="298"/>
                      <a:pt x="3698" y="298"/>
                    </a:cubicBezTo>
                    <a:cubicBezTo>
                      <a:pt x="3704" y="298"/>
                      <a:pt x="3710" y="298"/>
                      <a:pt x="3716" y="298"/>
                    </a:cubicBezTo>
                    <a:cubicBezTo>
                      <a:pt x="5057" y="298"/>
                      <a:pt x="6148" y="1404"/>
                      <a:pt x="6129" y="2757"/>
                    </a:cubicBezTo>
                    <a:cubicBezTo>
                      <a:pt x="6110" y="4083"/>
                      <a:pt x="5028" y="5151"/>
                      <a:pt x="3701" y="5151"/>
                    </a:cubicBezTo>
                    <a:cubicBezTo>
                      <a:pt x="3678" y="5151"/>
                      <a:pt x="3655" y="5150"/>
                      <a:pt x="3631" y="5150"/>
                    </a:cubicBezTo>
                    <a:cubicBezTo>
                      <a:pt x="2291" y="5131"/>
                      <a:pt x="1229" y="4021"/>
                      <a:pt x="1258" y="2690"/>
                    </a:cubicBezTo>
                    <a:cubicBezTo>
                      <a:pt x="1267" y="1362"/>
                      <a:pt x="2339" y="297"/>
                      <a:pt x="3663" y="297"/>
                    </a:cubicBezTo>
                    <a:close/>
                    <a:moveTo>
                      <a:pt x="3655" y="1"/>
                    </a:moveTo>
                    <a:cubicBezTo>
                      <a:pt x="1221" y="1"/>
                      <a:pt x="0" y="2954"/>
                      <a:pt x="1727" y="4671"/>
                    </a:cubicBezTo>
                    <a:cubicBezTo>
                      <a:pt x="2286" y="5231"/>
                      <a:pt x="2973" y="5481"/>
                      <a:pt x="3646" y="5481"/>
                    </a:cubicBezTo>
                    <a:cubicBezTo>
                      <a:pt x="5058" y="5481"/>
                      <a:pt x="6410" y="4381"/>
                      <a:pt x="6397" y="2729"/>
                    </a:cubicBezTo>
                    <a:cubicBezTo>
                      <a:pt x="6397" y="1226"/>
                      <a:pt x="5182" y="11"/>
                      <a:pt x="3679" y="1"/>
                    </a:cubicBezTo>
                    <a:cubicBezTo>
                      <a:pt x="3671" y="1"/>
                      <a:pt x="3663" y="1"/>
                      <a:pt x="3655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5"/>
              <p:cNvSpPr/>
              <p:nvPr/>
            </p:nvSpPr>
            <p:spPr>
              <a:xfrm>
                <a:off x="9232650" y="3898219"/>
                <a:ext cx="77925" cy="84113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2243" extrusionOk="0">
                    <a:moveTo>
                      <a:pt x="188" y="0"/>
                    </a:moveTo>
                    <a:cubicBezTo>
                      <a:pt x="127" y="0"/>
                      <a:pt x="67" y="2"/>
                      <a:pt x="10" y="7"/>
                    </a:cubicBezTo>
                    <a:lnTo>
                      <a:pt x="0" y="74"/>
                    </a:lnTo>
                    <a:lnTo>
                      <a:pt x="354" y="199"/>
                    </a:lnTo>
                    <a:cubicBezTo>
                      <a:pt x="1072" y="438"/>
                      <a:pt x="1503" y="936"/>
                      <a:pt x="1637" y="1682"/>
                    </a:cubicBezTo>
                    <a:cubicBezTo>
                      <a:pt x="1666" y="1806"/>
                      <a:pt x="1666" y="1940"/>
                      <a:pt x="1675" y="2074"/>
                    </a:cubicBezTo>
                    <a:cubicBezTo>
                      <a:pt x="1683" y="2166"/>
                      <a:pt x="1699" y="2243"/>
                      <a:pt x="1803" y="2243"/>
                    </a:cubicBezTo>
                    <a:cubicBezTo>
                      <a:pt x="1819" y="2243"/>
                      <a:pt x="1837" y="2241"/>
                      <a:pt x="1857" y="2237"/>
                    </a:cubicBezTo>
                    <a:cubicBezTo>
                      <a:pt x="1867" y="2218"/>
                      <a:pt x="1886" y="2199"/>
                      <a:pt x="1895" y="2180"/>
                    </a:cubicBezTo>
                    <a:cubicBezTo>
                      <a:pt x="2077" y="1242"/>
                      <a:pt x="1312" y="151"/>
                      <a:pt x="374" y="7"/>
                    </a:cubicBezTo>
                    <a:cubicBezTo>
                      <a:pt x="311" y="2"/>
                      <a:pt x="249" y="0"/>
                      <a:pt x="188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5"/>
              <p:cNvSpPr/>
              <p:nvPr/>
            </p:nvSpPr>
            <p:spPr>
              <a:xfrm>
                <a:off x="9262800" y="3968794"/>
                <a:ext cx="23700" cy="4455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88" extrusionOk="0">
                    <a:moveTo>
                      <a:pt x="469" y="1"/>
                    </a:moveTo>
                    <a:cubicBezTo>
                      <a:pt x="412" y="202"/>
                      <a:pt x="345" y="403"/>
                      <a:pt x="297" y="604"/>
                    </a:cubicBezTo>
                    <a:cubicBezTo>
                      <a:pt x="240" y="805"/>
                      <a:pt x="0" y="920"/>
                      <a:pt x="39" y="1188"/>
                    </a:cubicBezTo>
                    <a:cubicBezTo>
                      <a:pt x="316" y="1140"/>
                      <a:pt x="412" y="929"/>
                      <a:pt x="498" y="728"/>
                    </a:cubicBezTo>
                    <a:cubicBezTo>
                      <a:pt x="613" y="499"/>
                      <a:pt x="632" y="240"/>
                      <a:pt x="546" y="11"/>
                    </a:cubicBezTo>
                    <a:lnTo>
                      <a:pt x="469" y="1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5"/>
              <p:cNvSpPr/>
              <p:nvPr/>
            </p:nvSpPr>
            <p:spPr>
              <a:xfrm>
                <a:off x="8249288" y="5020481"/>
                <a:ext cx="458363" cy="467663"/>
              </a:xfrm>
              <a:custGeom>
                <a:avLst/>
                <a:gdLst/>
                <a:ahLst/>
                <a:cxnLst/>
                <a:rect l="l" t="t" r="r" b="b"/>
                <a:pathLst>
                  <a:path w="12223" h="12471" fill="none" extrusionOk="0">
                    <a:moveTo>
                      <a:pt x="470" y="7389"/>
                    </a:moveTo>
                    <a:cubicBezTo>
                      <a:pt x="460" y="7379"/>
                      <a:pt x="460" y="7379"/>
                      <a:pt x="460" y="7370"/>
                    </a:cubicBezTo>
                    <a:cubicBezTo>
                      <a:pt x="288" y="7112"/>
                      <a:pt x="173" y="6824"/>
                      <a:pt x="97" y="6528"/>
                    </a:cubicBezTo>
                    <a:cubicBezTo>
                      <a:pt x="30" y="6260"/>
                      <a:pt x="1" y="5973"/>
                      <a:pt x="11" y="5695"/>
                    </a:cubicBezTo>
                    <a:cubicBezTo>
                      <a:pt x="11" y="5437"/>
                      <a:pt x="68" y="5178"/>
                      <a:pt x="164" y="4949"/>
                    </a:cubicBezTo>
                    <a:cubicBezTo>
                      <a:pt x="250" y="4729"/>
                      <a:pt x="384" y="4528"/>
                      <a:pt x="556" y="4374"/>
                    </a:cubicBezTo>
                    <a:cubicBezTo>
                      <a:pt x="834" y="4135"/>
                      <a:pt x="1264" y="4049"/>
                      <a:pt x="1877" y="4078"/>
                    </a:cubicBezTo>
                    <a:lnTo>
                      <a:pt x="4738" y="4212"/>
                    </a:lnTo>
                    <a:lnTo>
                      <a:pt x="5083" y="451"/>
                    </a:lnTo>
                    <a:cubicBezTo>
                      <a:pt x="5083" y="384"/>
                      <a:pt x="5131" y="336"/>
                      <a:pt x="5188" y="307"/>
                    </a:cubicBezTo>
                    <a:cubicBezTo>
                      <a:pt x="5418" y="192"/>
                      <a:pt x="5657" y="116"/>
                      <a:pt x="5915" y="68"/>
                    </a:cubicBezTo>
                    <a:cubicBezTo>
                      <a:pt x="6174" y="20"/>
                      <a:pt x="6442" y="1"/>
                      <a:pt x="6710" y="30"/>
                    </a:cubicBezTo>
                    <a:cubicBezTo>
                      <a:pt x="6968" y="58"/>
                      <a:pt x="7217" y="116"/>
                      <a:pt x="7447" y="221"/>
                    </a:cubicBezTo>
                    <a:cubicBezTo>
                      <a:pt x="7676" y="317"/>
                      <a:pt x="7887" y="460"/>
                      <a:pt x="8050" y="652"/>
                    </a:cubicBezTo>
                    <a:cubicBezTo>
                      <a:pt x="8337" y="996"/>
                      <a:pt x="8461" y="1456"/>
                      <a:pt x="8375" y="1896"/>
                    </a:cubicBezTo>
                    <a:lnTo>
                      <a:pt x="8030" y="4757"/>
                    </a:lnTo>
                    <a:lnTo>
                      <a:pt x="11792" y="4968"/>
                    </a:lnTo>
                    <a:cubicBezTo>
                      <a:pt x="11859" y="4977"/>
                      <a:pt x="11926" y="5016"/>
                      <a:pt x="11945" y="5083"/>
                    </a:cubicBezTo>
                    <a:cubicBezTo>
                      <a:pt x="12146" y="5561"/>
                      <a:pt x="12222" y="6068"/>
                      <a:pt x="12174" y="6585"/>
                    </a:cubicBezTo>
                    <a:cubicBezTo>
                      <a:pt x="12155" y="7083"/>
                      <a:pt x="11935" y="7552"/>
                      <a:pt x="11562" y="7877"/>
                    </a:cubicBezTo>
                    <a:cubicBezTo>
                      <a:pt x="11399" y="8011"/>
                      <a:pt x="11198" y="8116"/>
                      <a:pt x="10988" y="8164"/>
                    </a:cubicBezTo>
                    <a:cubicBezTo>
                      <a:pt x="10729" y="8222"/>
                      <a:pt x="10461" y="8241"/>
                      <a:pt x="10193" y="8212"/>
                    </a:cubicBezTo>
                    <a:lnTo>
                      <a:pt x="7839" y="8069"/>
                    </a:lnTo>
                    <a:lnTo>
                      <a:pt x="7227" y="12031"/>
                    </a:lnTo>
                    <a:cubicBezTo>
                      <a:pt x="7217" y="12098"/>
                      <a:pt x="7179" y="12145"/>
                      <a:pt x="7121" y="12174"/>
                    </a:cubicBezTo>
                    <a:cubicBezTo>
                      <a:pt x="6643" y="12385"/>
                      <a:pt x="6116" y="12471"/>
                      <a:pt x="5600" y="12413"/>
                    </a:cubicBezTo>
                    <a:cubicBezTo>
                      <a:pt x="5102" y="12337"/>
                      <a:pt x="4652" y="12078"/>
                      <a:pt x="4336" y="11696"/>
                    </a:cubicBezTo>
                    <a:cubicBezTo>
                      <a:pt x="4193" y="11514"/>
                      <a:pt x="4087" y="11313"/>
                      <a:pt x="4030" y="11093"/>
                    </a:cubicBezTo>
                    <a:cubicBezTo>
                      <a:pt x="3944" y="10825"/>
                      <a:pt x="3925" y="10538"/>
                      <a:pt x="3992" y="10260"/>
                    </a:cubicBezTo>
                    <a:lnTo>
                      <a:pt x="4451" y="7619"/>
                    </a:lnTo>
                    <a:lnTo>
                      <a:pt x="604" y="7456"/>
                    </a:lnTo>
                    <a:cubicBezTo>
                      <a:pt x="546" y="7446"/>
                      <a:pt x="499" y="7427"/>
                      <a:pt x="470" y="7389"/>
                    </a:cubicBezTo>
                    <a:close/>
                    <a:moveTo>
                      <a:pt x="1858" y="4260"/>
                    </a:move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5"/>
              <p:cNvSpPr/>
              <p:nvPr/>
            </p:nvSpPr>
            <p:spPr>
              <a:xfrm>
                <a:off x="7030875" y="645169"/>
                <a:ext cx="1087088" cy="1158525"/>
              </a:xfrm>
              <a:custGeom>
                <a:avLst/>
                <a:gdLst/>
                <a:ahLst/>
                <a:cxnLst/>
                <a:rect l="l" t="t" r="r" b="b"/>
                <a:pathLst>
                  <a:path w="28989" h="30894" fill="none" extrusionOk="0">
                    <a:moveTo>
                      <a:pt x="20883" y="6557"/>
                    </a:moveTo>
                    <a:lnTo>
                      <a:pt x="21687" y="5446"/>
                    </a:lnTo>
                    <a:lnTo>
                      <a:pt x="24252" y="7303"/>
                    </a:lnTo>
                    <a:cubicBezTo>
                      <a:pt x="24252" y="7303"/>
                      <a:pt x="26290" y="4556"/>
                      <a:pt x="23151" y="2279"/>
                    </a:cubicBezTo>
                    <a:cubicBezTo>
                      <a:pt x="20012" y="1"/>
                      <a:pt x="18031" y="2786"/>
                      <a:pt x="18031" y="2786"/>
                    </a:cubicBezTo>
                    <a:lnTo>
                      <a:pt x="20586" y="4652"/>
                    </a:lnTo>
                    <a:lnTo>
                      <a:pt x="19648" y="5944"/>
                    </a:lnTo>
                    <a:cubicBezTo>
                      <a:pt x="18050" y="5255"/>
                      <a:pt x="16328" y="4920"/>
                      <a:pt x="14586" y="4958"/>
                    </a:cubicBezTo>
                    <a:lnTo>
                      <a:pt x="14308" y="3169"/>
                    </a:lnTo>
                    <a:lnTo>
                      <a:pt x="10968" y="3695"/>
                    </a:lnTo>
                    <a:lnTo>
                      <a:pt x="11246" y="5485"/>
                    </a:lnTo>
                    <a:cubicBezTo>
                      <a:pt x="9590" y="5992"/>
                      <a:pt x="8049" y="6844"/>
                      <a:pt x="6748" y="7992"/>
                    </a:cubicBezTo>
                    <a:lnTo>
                      <a:pt x="5446" y="7045"/>
                    </a:lnTo>
                    <a:lnTo>
                      <a:pt x="7312" y="4489"/>
                    </a:lnTo>
                    <a:cubicBezTo>
                      <a:pt x="7312" y="4489"/>
                      <a:pt x="4566" y="2441"/>
                      <a:pt x="2288" y="5590"/>
                    </a:cubicBezTo>
                    <a:cubicBezTo>
                      <a:pt x="1" y="8729"/>
                      <a:pt x="2795" y="10710"/>
                      <a:pt x="2795" y="10710"/>
                    </a:cubicBezTo>
                    <a:lnTo>
                      <a:pt x="4652" y="8145"/>
                    </a:lnTo>
                    <a:lnTo>
                      <a:pt x="5762" y="8949"/>
                    </a:lnTo>
                    <a:cubicBezTo>
                      <a:pt x="958" y="14213"/>
                      <a:pt x="1628" y="22443"/>
                      <a:pt x="7217" y="26855"/>
                    </a:cubicBezTo>
                    <a:lnTo>
                      <a:pt x="6977" y="30894"/>
                    </a:lnTo>
                    <a:lnTo>
                      <a:pt x="7896" y="30750"/>
                    </a:lnTo>
                    <a:lnTo>
                      <a:pt x="9054" y="28051"/>
                    </a:lnTo>
                    <a:cubicBezTo>
                      <a:pt x="13897" y="30635"/>
                      <a:pt x="19859" y="29688"/>
                      <a:pt x="23668" y="25735"/>
                    </a:cubicBezTo>
                    <a:lnTo>
                      <a:pt x="25601" y="27946"/>
                    </a:lnTo>
                    <a:lnTo>
                      <a:pt x="26510" y="27803"/>
                    </a:lnTo>
                    <a:lnTo>
                      <a:pt x="25036" y="24032"/>
                    </a:lnTo>
                    <a:cubicBezTo>
                      <a:pt x="28989" y="18108"/>
                      <a:pt x="27085" y="10069"/>
                      <a:pt x="20883" y="6557"/>
                    </a:cubicBezTo>
                    <a:close/>
                    <a:moveTo>
                      <a:pt x="16337" y="26788"/>
                    </a:moveTo>
                    <a:cubicBezTo>
                      <a:pt x="12471" y="27401"/>
                      <a:pt x="8614" y="25620"/>
                      <a:pt x="6566" y="22280"/>
                    </a:cubicBezTo>
                    <a:cubicBezTo>
                      <a:pt x="4527" y="18940"/>
                      <a:pt x="4690" y="14701"/>
                      <a:pt x="6996" y="11533"/>
                    </a:cubicBezTo>
                    <a:cubicBezTo>
                      <a:pt x="9293" y="8375"/>
                      <a:pt x="13275" y="6901"/>
                      <a:pt x="17084" y="7820"/>
                    </a:cubicBezTo>
                    <a:cubicBezTo>
                      <a:pt x="20893" y="8729"/>
                      <a:pt x="23773" y="11849"/>
                      <a:pt x="24386" y="15715"/>
                    </a:cubicBezTo>
                    <a:cubicBezTo>
                      <a:pt x="25218" y="20988"/>
                      <a:pt x="21620" y="25946"/>
                      <a:pt x="16337" y="26788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5"/>
              <p:cNvSpPr/>
              <p:nvPr/>
            </p:nvSpPr>
            <p:spPr>
              <a:xfrm>
                <a:off x="7558088" y="1264631"/>
                <a:ext cx="52425" cy="53138"/>
              </a:xfrm>
              <a:custGeom>
                <a:avLst/>
                <a:gdLst/>
                <a:ahLst/>
                <a:cxnLst/>
                <a:rect l="l" t="t" r="r" b="b"/>
                <a:pathLst>
                  <a:path w="1398" h="1417" fill="none" extrusionOk="0">
                    <a:moveTo>
                      <a:pt x="1350" y="670"/>
                    </a:moveTo>
                    <a:cubicBezTo>
                      <a:pt x="1264" y="153"/>
                      <a:pt x="603" y="0"/>
                      <a:pt x="297" y="421"/>
                    </a:cubicBezTo>
                    <a:cubicBezTo>
                      <a:pt x="0" y="842"/>
                      <a:pt x="354" y="1417"/>
                      <a:pt x="871" y="1330"/>
                    </a:cubicBezTo>
                    <a:cubicBezTo>
                      <a:pt x="1187" y="1283"/>
                      <a:pt x="1398" y="986"/>
                      <a:pt x="1350" y="670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5"/>
              <p:cNvSpPr/>
              <p:nvPr/>
            </p:nvSpPr>
            <p:spPr>
              <a:xfrm>
                <a:off x="7747200" y="1093781"/>
                <a:ext cx="77588" cy="6465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724" fill="none" extrusionOk="0">
                    <a:moveTo>
                      <a:pt x="1523" y="1455"/>
                    </a:moveTo>
                    <a:cubicBezTo>
                      <a:pt x="2068" y="1025"/>
                      <a:pt x="1810" y="154"/>
                      <a:pt x="1121" y="77"/>
                    </a:cubicBezTo>
                    <a:cubicBezTo>
                      <a:pt x="441" y="1"/>
                      <a:pt x="1" y="795"/>
                      <a:pt x="432" y="1341"/>
                    </a:cubicBezTo>
                    <a:cubicBezTo>
                      <a:pt x="700" y="1676"/>
                      <a:pt x="1188" y="1723"/>
                      <a:pt x="1523" y="1455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5"/>
              <p:cNvSpPr/>
              <p:nvPr/>
            </p:nvSpPr>
            <p:spPr>
              <a:xfrm>
                <a:off x="7516800" y="1004419"/>
                <a:ext cx="58200" cy="58200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552" fill="none" extrusionOk="0">
                    <a:moveTo>
                      <a:pt x="1551" y="776"/>
                    </a:moveTo>
                    <a:cubicBezTo>
                      <a:pt x="1551" y="1207"/>
                      <a:pt x="1207" y="1551"/>
                      <a:pt x="776" y="1551"/>
                    </a:cubicBezTo>
                    <a:cubicBezTo>
                      <a:pt x="345" y="1551"/>
                      <a:pt x="1" y="1207"/>
                      <a:pt x="1" y="776"/>
                    </a:cubicBezTo>
                    <a:cubicBezTo>
                      <a:pt x="1" y="345"/>
                      <a:pt x="345" y="1"/>
                      <a:pt x="776" y="1"/>
                    </a:cubicBezTo>
                    <a:cubicBezTo>
                      <a:pt x="1207" y="1"/>
                      <a:pt x="1551" y="345"/>
                      <a:pt x="1551" y="776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5"/>
              <p:cNvSpPr/>
              <p:nvPr/>
            </p:nvSpPr>
            <p:spPr>
              <a:xfrm>
                <a:off x="7597200" y="1512619"/>
                <a:ext cx="58163" cy="58538"/>
              </a:xfrm>
              <a:custGeom>
                <a:avLst/>
                <a:gdLst/>
                <a:ahLst/>
                <a:cxnLst/>
                <a:rect l="l" t="t" r="r" b="b"/>
                <a:pathLst>
                  <a:path w="1551" h="1561" fill="none" extrusionOk="0">
                    <a:moveTo>
                      <a:pt x="1551" y="775"/>
                    </a:moveTo>
                    <a:cubicBezTo>
                      <a:pt x="1551" y="1206"/>
                      <a:pt x="1206" y="1560"/>
                      <a:pt x="776" y="1560"/>
                    </a:cubicBezTo>
                    <a:cubicBezTo>
                      <a:pt x="355" y="1560"/>
                      <a:pt x="1" y="1206"/>
                      <a:pt x="1" y="775"/>
                    </a:cubicBezTo>
                    <a:cubicBezTo>
                      <a:pt x="1" y="354"/>
                      <a:pt x="355" y="0"/>
                      <a:pt x="776" y="0"/>
                    </a:cubicBezTo>
                    <a:cubicBezTo>
                      <a:pt x="1206" y="0"/>
                      <a:pt x="1551" y="354"/>
                      <a:pt x="1551" y="775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5"/>
              <p:cNvSpPr/>
              <p:nvPr/>
            </p:nvSpPr>
            <p:spPr>
              <a:xfrm>
                <a:off x="7308638" y="1159106"/>
                <a:ext cx="70388" cy="72188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925" fill="none" extrusionOk="0">
                    <a:moveTo>
                      <a:pt x="1274" y="249"/>
                    </a:moveTo>
                    <a:cubicBezTo>
                      <a:pt x="623" y="1"/>
                      <a:pt x="1" y="651"/>
                      <a:pt x="279" y="1283"/>
                    </a:cubicBezTo>
                    <a:cubicBezTo>
                      <a:pt x="566" y="1924"/>
                      <a:pt x="1475" y="1895"/>
                      <a:pt x="1724" y="1245"/>
                    </a:cubicBezTo>
                    <a:cubicBezTo>
                      <a:pt x="1877" y="852"/>
                      <a:pt x="1676" y="402"/>
                      <a:pt x="1274" y="249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5"/>
              <p:cNvSpPr/>
              <p:nvPr/>
            </p:nvSpPr>
            <p:spPr>
              <a:xfrm>
                <a:off x="7789200" y="1343569"/>
                <a:ext cx="70013" cy="7181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915" fill="none" extrusionOk="0">
                    <a:moveTo>
                      <a:pt x="1273" y="240"/>
                    </a:moveTo>
                    <a:cubicBezTo>
                      <a:pt x="623" y="1"/>
                      <a:pt x="1" y="651"/>
                      <a:pt x="288" y="1283"/>
                    </a:cubicBezTo>
                    <a:cubicBezTo>
                      <a:pt x="565" y="1915"/>
                      <a:pt x="1465" y="1896"/>
                      <a:pt x="1714" y="1245"/>
                    </a:cubicBezTo>
                    <a:cubicBezTo>
                      <a:pt x="1867" y="843"/>
                      <a:pt x="1675" y="393"/>
                      <a:pt x="1273" y="240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5"/>
              <p:cNvSpPr/>
              <p:nvPr/>
            </p:nvSpPr>
            <p:spPr>
              <a:xfrm>
                <a:off x="7347788" y="1416769"/>
                <a:ext cx="77175" cy="64650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1724" fill="none" extrusionOk="0">
                    <a:moveTo>
                      <a:pt x="536" y="279"/>
                    </a:moveTo>
                    <a:cubicBezTo>
                      <a:pt x="0" y="709"/>
                      <a:pt x="249" y="1570"/>
                      <a:pt x="938" y="1647"/>
                    </a:cubicBezTo>
                    <a:cubicBezTo>
                      <a:pt x="1627" y="1724"/>
                      <a:pt x="2058" y="929"/>
                      <a:pt x="1627" y="393"/>
                    </a:cubicBezTo>
                    <a:cubicBezTo>
                      <a:pt x="1359" y="58"/>
                      <a:pt x="871" y="1"/>
                      <a:pt x="536" y="279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5"/>
              <p:cNvSpPr/>
              <p:nvPr/>
            </p:nvSpPr>
            <p:spPr>
              <a:xfrm>
                <a:off x="7802138" y="1216181"/>
                <a:ext cx="71100" cy="70013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67" fill="none" extrusionOk="0">
                    <a:moveTo>
                      <a:pt x="900" y="67"/>
                    </a:moveTo>
                    <a:cubicBezTo>
                      <a:pt x="211" y="172"/>
                      <a:pt x="0" y="1053"/>
                      <a:pt x="565" y="1464"/>
                    </a:cubicBezTo>
                    <a:cubicBezTo>
                      <a:pt x="1120" y="1866"/>
                      <a:pt x="1895" y="1397"/>
                      <a:pt x="1790" y="708"/>
                    </a:cubicBezTo>
                    <a:cubicBezTo>
                      <a:pt x="1713" y="287"/>
                      <a:pt x="1321" y="0"/>
                      <a:pt x="900" y="67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5"/>
              <p:cNvSpPr/>
              <p:nvPr/>
            </p:nvSpPr>
            <p:spPr>
              <a:xfrm>
                <a:off x="7293225" y="1290094"/>
                <a:ext cx="70013" cy="7076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887" fill="none" extrusionOk="0">
                    <a:moveTo>
                      <a:pt x="1800" y="891"/>
                    </a:moveTo>
                    <a:cubicBezTo>
                      <a:pt x="1694" y="202"/>
                      <a:pt x="814" y="1"/>
                      <a:pt x="402" y="556"/>
                    </a:cubicBezTo>
                    <a:cubicBezTo>
                      <a:pt x="0" y="1111"/>
                      <a:pt x="469" y="1886"/>
                      <a:pt x="1158" y="1781"/>
                    </a:cubicBezTo>
                    <a:cubicBezTo>
                      <a:pt x="1580" y="1714"/>
                      <a:pt x="1867" y="1312"/>
                      <a:pt x="1800" y="891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5"/>
              <p:cNvSpPr/>
              <p:nvPr/>
            </p:nvSpPr>
            <p:spPr>
              <a:xfrm>
                <a:off x="7641338" y="1010906"/>
                <a:ext cx="70013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924" fill="none" extrusionOk="0">
                    <a:moveTo>
                      <a:pt x="1264" y="249"/>
                    </a:moveTo>
                    <a:cubicBezTo>
                      <a:pt x="623" y="0"/>
                      <a:pt x="1" y="660"/>
                      <a:pt x="278" y="1292"/>
                    </a:cubicBezTo>
                    <a:cubicBezTo>
                      <a:pt x="556" y="1924"/>
                      <a:pt x="1465" y="1895"/>
                      <a:pt x="1714" y="1254"/>
                    </a:cubicBezTo>
                    <a:cubicBezTo>
                      <a:pt x="1867" y="852"/>
                      <a:pt x="1666" y="402"/>
                      <a:pt x="1264" y="249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5"/>
              <p:cNvSpPr/>
              <p:nvPr/>
            </p:nvSpPr>
            <p:spPr>
              <a:xfrm>
                <a:off x="7456875" y="1491431"/>
                <a:ext cx="70013" cy="7218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925" fill="none" extrusionOk="0">
                    <a:moveTo>
                      <a:pt x="1264" y="249"/>
                    </a:moveTo>
                    <a:cubicBezTo>
                      <a:pt x="623" y="1"/>
                      <a:pt x="1" y="661"/>
                      <a:pt x="278" y="1293"/>
                    </a:cubicBezTo>
                    <a:cubicBezTo>
                      <a:pt x="565" y="1924"/>
                      <a:pt x="1465" y="1895"/>
                      <a:pt x="1714" y="1254"/>
                    </a:cubicBezTo>
                    <a:cubicBezTo>
                      <a:pt x="1867" y="852"/>
                      <a:pt x="1666" y="403"/>
                      <a:pt x="1264" y="249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5"/>
              <p:cNvSpPr/>
              <p:nvPr/>
            </p:nvSpPr>
            <p:spPr>
              <a:xfrm>
                <a:off x="7385475" y="1055044"/>
                <a:ext cx="77550" cy="64613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723" fill="none" extrusionOk="0">
                    <a:moveTo>
                      <a:pt x="546" y="268"/>
                    </a:moveTo>
                    <a:cubicBezTo>
                      <a:pt x="0" y="699"/>
                      <a:pt x="258" y="1570"/>
                      <a:pt x="947" y="1646"/>
                    </a:cubicBezTo>
                    <a:cubicBezTo>
                      <a:pt x="1637" y="1723"/>
                      <a:pt x="2067" y="928"/>
                      <a:pt x="1637" y="393"/>
                    </a:cubicBezTo>
                    <a:cubicBezTo>
                      <a:pt x="1369" y="58"/>
                      <a:pt x="880" y="0"/>
                      <a:pt x="546" y="268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5"/>
              <p:cNvSpPr/>
              <p:nvPr/>
            </p:nvSpPr>
            <p:spPr>
              <a:xfrm>
                <a:off x="7709550" y="1454831"/>
                <a:ext cx="77550" cy="64650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724" fill="none" extrusionOk="0">
                    <a:moveTo>
                      <a:pt x="546" y="268"/>
                    </a:moveTo>
                    <a:cubicBezTo>
                      <a:pt x="0" y="709"/>
                      <a:pt x="258" y="1570"/>
                      <a:pt x="938" y="1646"/>
                    </a:cubicBezTo>
                    <a:cubicBezTo>
                      <a:pt x="1627" y="1723"/>
                      <a:pt x="2067" y="929"/>
                      <a:pt x="1637" y="393"/>
                    </a:cubicBezTo>
                    <a:cubicBezTo>
                      <a:pt x="1369" y="58"/>
                      <a:pt x="871" y="0"/>
                      <a:pt x="546" y="268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5"/>
              <p:cNvSpPr/>
              <p:nvPr/>
            </p:nvSpPr>
            <p:spPr>
              <a:xfrm>
                <a:off x="8663813" y="2514244"/>
                <a:ext cx="348525" cy="381900"/>
              </a:xfrm>
              <a:custGeom>
                <a:avLst/>
                <a:gdLst/>
                <a:ahLst/>
                <a:cxnLst/>
                <a:rect l="l" t="t" r="r" b="b"/>
                <a:pathLst>
                  <a:path w="9294" h="10184" fill="none" extrusionOk="0">
                    <a:moveTo>
                      <a:pt x="7752" y="3858"/>
                    </a:moveTo>
                    <a:cubicBezTo>
                      <a:pt x="7542" y="3771"/>
                      <a:pt x="7322" y="3724"/>
                      <a:pt x="7092" y="3714"/>
                    </a:cubicBezTo>
                    <a:cubicBezTo>
                      <a:pt x="6862" y="3704"/>
                      <a:pt x="6642" y="3714"/>
                      <a:pt x="6422" y="3752"/>
                    </a:cubicBezTo>
                    <a:cubicBezTo>
                      <a:pt x="6642" y="3408"/>
                      <a:pt x="6786" y="3015"/>
                      <a:pt x="6824" y="2613"/>
                    </a:cubicBezTo>
                    <a:cubicBezTo>
                      <a:pt x="6872" y="2164"/>
                      <a:pt x="6767" y="1704"/>
                      <a:pt x="6518" y="1331"/>
                    </a:cubicBezTo>
                    <a:cubicBezTo>
                      <a:pt x="6106" y="623"/>
                      <a:pt x="5503" y="211"/>
                      <a:pt x="4728" y="106"/>
                    </a:cubicBezTo>
                    <a:cubicBezTo>
                      <a:pt x="3953" y="1"/>
                      <a:pt x="3053" y="250"/>
                      <a:pt x="2029" y="853"/>
                    </a:cubicBezTo>
                    <a:cubicBezTo>
                      <a:pt x="1264" y="1302"/>
                      <a:pt x="709" y="1771"/>
                      <a:pt x="374" y="2250"/>
                    </a:cubicBezTo>
                    <a:cubicBezTo>
                      <a:pt x="39" y="2728"/>
                      <a:pt x="0" y="3197"/>
                      <a:pt x="259" y="3637"/>
                    </a:cubicBezTo>
                    <a:cubicBezTo>
                      <a:pt x="374" y="3829"/>
                      <a:pt x="536" y="3992"/>
                      <a:pt x="728" y="4097"/>
                    </a:cubicBezTo>
                    <a:cubicBezTo>
                      <a:pt x="919" y="4193"/>
                      <a:pt x="1120" y="4260"/>
                      <a:pt x="1331" y="4269"/>
                    </a:cubicBezTo>
                    <a:cubicBezTo>
                      <a:pt x="1455" y="4011"/>
                      <a:pt x="1627" y="3771"/>
                      <a:pt x="1819" y="3561"/>
                    </a:cubicBezTo>
                    <a:cubicBezTo>
                      <a:pt x="2077" y="3283"/>
                      <a:pt x="2374" y="3054"/>
                      <a:pt x="2699" y="2872"/>
                    </a:cubicBezTo>
                    <a:cubicBezTo>
                      <a:pt x="3111" y="2633"/>
                      <a:pt x="3455" y="2518"/>
                      <a:pt x="3742" y="2537"/>
                    </a:cubicBezTo>
                    <a:cubicBezTo>
                      <a:pt x="4010" y="2546"/>
                      <a:pt x="4250" y="2690"/>
                      <a:pt x="4374" y="2920"/>
                    </a:cubicBezTo>
                    <a:cubicBezTo>
                      <a:pt x="4661" y="3398"/>
                      <a:pt x="4489" y="3829"/>
                      <a:pt x="3857" y="4212"/>
                    </a:cubicBezTo>
                    <a:lnTo>
                      <a:pt x="2613" y="4958"/>
                    </a:lnTo>
                    <a:cubicBezTo>
                      <a:pt x="2604" y="5111"/>
                      <a:pt x="2623" y="5264"/>
                      <a:pt x="2671" y="5418"/>
                    </a:cubicBezTo>
                    <a:cubicBezTo>
                      <a:pt x="2728" y="5609"/>
                      <a:pt x="2805" y="5800"/>
                      <a:pt x="2919" y="5973"/>
                    </a:cubicBezTo>
                    <a:cubicBezTo>
                      <a:pt x="3015" y="6145"/>
                      <a:pt x="3140" y="6308"/>
                      <a:pt x="3283" y="6442"/>
                    </a:cubicBezTo>
                    <a:cubicBezTo>
                      <a:pt x="3398" y="6547"/>
                      <a:pt x="3522" y="6633"/>
                      <a:pt x="3656" y="6700"/>
                    </a:cubicBezTo>
                    <a:lnTo>
                      <a:pt x="4900" y="5963"/>
                    </a:lnTo>
                    <a:cubicBezTo>
                      <a:pt x="5322" y="5714"/>
                      <a:pt x="5666" y="5609"/>
                      <a:pt x="5915" y="5638"/>
                    </a:cubicBezTo>
                    <a:cubicBezTo>
                      <a:pt x="6173" y="5676"/>
                      <a:pt x="6393" y="5829"/>
                      <a:pt x="6518" y="6068"/>
                    </a:cubicBezTo>
                    <a:cubicBezTo>
                      <a:pt x="6671" y="6317"/>
                      <a:pt x="6681" y="6623"/>
                      <a:pt x="6566" y="6882"/>
                    </a:cubicBezTo>
                    <a:cubicBezTo>
                      <a:pt x="6441" y="7169"/>
                      <a:pt x="6154" y="7446"/>
                      <a:pt x="5704" y="7714"/>
                    </a:cubicBezTo>
                    <a:cubicBezTo>
                      <a:pt x="5312" y="7963"/>
                      <a:pt x="4872" y="8126"/>
                      <a:pt x="4422" y="8193"/>
                    </a:cubicBezTo>
                    <a:cubicBezTo>
                      <a:pt x="4106" y="8231"/>
                      <a:pt x="3790" y="8241"/>
                      <a:pt x="3474" y="8222"/>
                    </a:cubicBezTo>
                    <a:cubicBezTo>
                      <a:pt x="3369" y="8423"/>
                      <a:pt x="3302" y="8643"/>
                      <a:pt x="3293" y="8872"/>
                    </a:cubicBezTo>
                    <a:cubicBezTo>
                      <a:pt x="3283" y="9131"/>
                      <a:pt x="3350" y="9380"/>
                      <a:pt x="3484" y="9590"/>
                    </a:cubicBezTo>
                    <a:cubicBezTo>
                      <a:pt x="3723" y="9992"/>
                      <a:pt x="4154" y="10184"/>
                      <a:pt x="4766" y="10164"/>
                    </a:cubicBezTo>
                    <a:cubicBezTo>
                      <a:pt x="5389" y="10136"/>
                      <a:pt x="6154" y="9858"/>
                      <a:pt x="7082" y="9313"/>
                    </a:cubicBezTo>
                    <a:cubicBezTo>
                      <a:pt x="7523" y="9054"/>
                      <a:pt x="7934" y="8738"/>
                      <a:pt x="8298" y="8365"/>
                    </a:cubicBezTo>
                    <a:cubicBezTo>
                      <a:pt x="8614" y="8049"/>
                      <a:pt x="8872" y="7676"/>
                      <a:pt x="9054" y="7265"/>
                    </a:cubicBezTo>
                    <a:cubicBezTo>
                      <a:pt x="9217" y="6891"/>
                      <a:pt x="9293" y="6499"/>
                      <a:pt x="9284" y="6087"/>
                    </a:cubicBezTo>
                    <a:cubicBezTo>
                      <a:pt x="9264" y="5676"/>
                      <a:pt x="9140" y="5274"/>
                      <a:pt x="8920" y="4929"/>
                    </a:cubicBezTo>
                    <a:cubicBezTo>
                      <a:pt x="8776" y="4671"/>
                      <a:pt x="8595" y="4441"/>
                      <a:pt x="8374" y="4250"/>
                    </a:cubicBezTo>
                    <a:cubicBezTo>
                      <a:pt x="8193" y="4078"/>
                      <a:pt x="7982" y="3953"/>
                      <a:pt x="7752" y="3858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6"/>
          <p:cNvSpPr/>
          <p:nvPr/>
        </p:nvSpPr>
        <p:spPr>
          <a:xfrm>
            <a:off x="-133500" y="540000"/>
            <a:ext cx="5700300" cy="546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10;p6"/>
          <p:cNvSpPr/>
          <p:nvPr/>
        </p:nvSpPr>
        <p:spPr>
          <a:xfrm>
            <a:off x="-133500" y="463800"/>
            <a:ext cx="5776500" cy="5460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11;p6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112" name="Google Shape;112;p6"/>
          <p:cNvGrpSpPr/>
          <p:nvPr/>
        </p:nvGrpSpPr>
        <p:grpSpPr>
          <a:xfrm>
            <a:off x="7237450" y="424325"/>
            <a:ext cx="1009200" cy="1121475"/>
            <a:chOff x="4711450" y="674275"/>
            <a:chExt cx="1009200" cy="1121475"/>
          </a:xfrm>
        </p:grpSpPr>
        <p:sp>
          <p:nvSpPr>
            <p:cNvPr id="113" name="Google Shape;113;p6"/>
            <p:cNvSpPr/>
            <p:nvPr/>
          </p:nvSpPr>
          <p:spPr>
            <a:xfrm>
              <a:off x="4741750" y="691225"/>
              <a:ext cx="920675" cy="1075425"/>
            </a:xfrm>
            <a:custGeom>
              <a:avLst/>
              <a:gdLst/>
              <a:ahLst/>
              <a:cxnLst/>
              <a:rect l="l" t="t" r="r" b="b"/>
              <a:pathLst>
                <a:path w="36827" h="43017" extrusionOk="0">
                  <a:moveTo>
                    <a:pt x="18408" y="5977"/>
                  </a:moveTo>
                  <a:lnTo>
                    <a:pt x="31241" y="13582"/>
                  </a:lnTo>
                  <a:lnTo>
                    <a:pt x="31241" y="14081"/>
                  </a:lnTo>
                  <a:cubicBezTo>
                    <a:pt x="31289" y="16933"/>
                    <a:pt x="31336" y="19785"/>
                    <a:pt x="31372" y="22637"/>
                  </a:cubicBezTo>
                  <a:cubicBezTo>
                    <a:pt x="31396" y="24479"/>
                    <a:pt x="31408" y="26321"/>
                    <a:pt x="31420" y="28163"/>
                  </a:cubicBezTo>
                  <a:cubicBezTo>
                    <a:pt x="31420" y="28246"/>
                    <a:pt x="31408" y="28341"/>
                    <a:pt x="31396" y="28436"/>
                  </a:cubicBezTo>
                  <a:lnTo>
                    <a:pt x="18527" y="36909"/>
                  </a:lnTo>
                  <a:lnTo>
                    <a:pt x="5527" y="28353"/>
                  </a:lnTo>
                  <a:cubicBezTo>
                    <a:pt x="5586" y="23410"/>
                    <a:pt x="5657" y="18466"/>
                    <a:pt x="5717" y="13499"/>
                  </a:cubicBezTo>
                  <a:lnTo>
                    <a:pt x="18408" y="5977"/>
                  </a:lnTo>
                  <a:close/>
                  <a:moveTo>
                    <a:pt x="18479" y="0"/>
                  </a:moveTo>
                  <a:lnTo>
                    <a:pt x="18384" y="12"/>
                  </a:lnTo>
                  <a:cubicBezTo>
                    <a:pt x="18348" y="119"/>
                    <a:pt x="18313" y="226"/>
                    <a:pt x="18301" y="333"/>
                  </a:cubicBezTo>
                  <a:cubicBezTo>
                    <a:pt x="18277" y="594"/>
                    <a:pt x="18265" y="868"/>
                    <a:pt x="18265" y="1129"/>
                  </a:cubicBezTo>
                  <a:cubicBezTo>
                    <a:pt x="18253" y="2496"/>
                    <a:pt x="18253" y="3874"/>
                    <a:pt x="18241" y="5240"/>
                  </a:cubicBezTo>
                  <a:cubicBezTo>
                    <a:pt x="18241" y="5383"/>
                    <a:pt x="18218" y="5526"/>
                    <a:pt x="18218" y="5645"/>
                  </a:cubicBezTo>
                  <a:lnTo>
                    <a:pt x="5574" y="13131"/>
                  </a:lnTo>
                  <a:cubicBezTo>
                    <a:pt x="5443" y="13048"/>
                    <a:pt x="5336" y="12976"/>
                    <a:pt x="5229" y="12905"/>
                  </a:cubicBezTo>
                  <a:lnTo>
                    <a:pt x="1368" y="10196"/>
                  </a:lnTo>
                  <a:cubicBezTo>
                    <a:pt x="1130" y="10029"/>
                    <a:pt x="892" y="9863"/>
                    <a:pt x="643" y="9708"/>
                  </a:cubicBezTo>
                  <a:cubicBezTo>
                    <a:pt x="583" y="9668"/>
                    <a:pt x="519" y="9628"/>
                    <a:pt x="445" y="9628"/>
                  </a:cubicBezTo>
                  <a:cubicBezTo>
                    <a:pt x="387" y="9628"/>
                    <a:pt x="323" y="9653"/>
                    <a:pt x="251" y="9720"/>
                  </a:cubicBezTo>
                  <a:cubicBezTo>
                    <a:pt x="298" y="9815"/>
                    <a:pt x="357" y="9910"/>
                    <a:pt x="429" y="9982"/>
                  </a:cubicBezTo>
                  <a:cubicBezTo>
                    <a:pt x="571" y="10101"/>
                    <a:pt x="714" y="10208"/>
                    <a:pt x="857" y="10315"/>
                  </a:cubicBezTo>
                  <a:lnTo>
                    <a:pt x="4932" y="13178"/>
                  </a:lnTo>
                  <a:cubicBezTo>
                    <a:pt x="5063" y="13273"/>
                    <a:pt x="5182" y="13368"/>
                    <a:pt x="5301" y="13452"/>
                  </a:cubicBezTo>
                  <a:cubicBezTo>
                    <a:pt x="5229" y="18419"/>
                    <a:pt x="5158" y="23362"/>
                    <a:pt x="5087" y="28305"/>
                  </a:cubicBezTo>
                  <a:cubicBezTo>
                    <a:pt x="4956" y="28412"/>
                    <a:pt x="4825" y="28507"/>
                    <a:pt x="4695" y="28590"/>
                  </a:cubicBezTo>
                  <a:lnTo>
                    <a:pt x="631" y="31454"/>
                  </a:lnTo>
                  <a:cubicBezTo>
                    <a:pt x="464" y="31573"/>
                    <a:pt x="310" y="31680"/>
                    <a:pt x="167" y="31811"/>
                  </a:cubicBezTo>
                  <a:cubicBezTo>
                    <a:pt x="72" y="31894"/>
                    <a:pt x="1" y="31989"/>
                    <a:pt x="120" y="32120"/>
                  </a:cubicBezTo>
                  <a:cubicBezTo>
                    <a:pt x="153" y="32129"/>
                    <a:pt x="184" y="32133"/>
                    <a:pt x="213" y="32133"/>
                  </a:cubicBezTo>
                  <a:cubicBezTo>
                    <a:pt x="378" y="32133"/>
                    <a:pt x="500" y="32008"/>
                    <a:pt x="631" y="31918"/>
                  </a:cubicBezTo>
                  <a:cubicBezTo>
                    <a:pt x="2021" y="30943"/>
                    <a:pt x="3411" y="29969"/>
                    <a:pt x="4802" y="29006"/>
                  </a:cubicBezTo>
                  <a:cubicBezTo>
                    <a:pt x="4956" y="28888"/>
                    <a:pt x="5123" y="28792"/>
                    <a:pt x="5289" y="28674"/>
                  </a:cubicBezTo>
                  <a:cubicBezTo>
                    <a:pt x="9662" y="31549"/>
                    <a:pt x="14023" y="34413"/>
                    <a:pt x="18396" y="37289"/>
                  </a:cubicBezTo>
                  <a:lnTo>
                    <a:pt x="18396" y="37740"/>
                  </a:lnTo>
                  <a:cubicBezTo>
                    <a:pt x="18396" y="39143"/>
                    <a:pt x="18408" y="40545"/>
                    <a:pt x="18420" y="41959"/>
                  </a:cubicBezTo>
                  <a:cubicBezTo>
                    <a:pt x="18420" y="42220"/>
                    <a:pt x="18431" y="42482"/>
                    <a:pt x="18455" y="42755"/>
                  </a:cubicBezTo>
                  <a:cubicBezTo>
                    <a:pt x="18455" y="42862"/>
                    <a:pt x="18467" y="43004"/>
                    <a:pt x="18645" y="43016"/>
                  </a:cubicBezTo>
                  <a:cubicBezTo>
                    <a:pt x="18824" y="42886"/>
                    <a:pt x="18788" y="42684"/>
                    <a:pt x="18788" y="42494"/>
                  </a:cubicBezTo>
                  <a:cubicBezTo>
                    <a:pt x="18800" y="41567"/>
                    <a:pt x="18788" y="40640"/>
                    <a:pt x="18788" y="39713"/>
                  </a:cubicBezTo>
                  <a:lnTo>
                    <a:pt x="18788" y="37194"/>
                  </a:lnTo>
                  <a:lnTo>
                    <a:pt x="31598" y="28757"/>
                  </a:lnTo>
                  <a:cubicBezTo>
                    <a:pt x="31729" y="28852"/>
                    <a:pt x="31835" y="28911"/>
                    <a:pt x="31931" y="28983"/>
                  </a:cubicBezTo>
                  <a:cubicBezTo>
                    <a:pt x="32727" y="29541"/>
                    <a:pt x="33523" y="30100"/>
                    <a:pt x="34331" y="30658"/>
                  </a:cubicBezTo>
                  <a:cubicBezTo>
                    <a:pt x="34984" y="31122"/>
                    <a:pt x="35650" y="31585"/>
                    <a:pt x="36315" y="32037"/>
                  </a:cubicBezTo>
                  <a:cubicBezTo>
                    <a:pt x="36407" y="32103"/>
                    <a:pt x="36498" y="32187"/>
                    <a:pt x="36630" y="32187"/>
                  </a:cubicBezTo>
                  <a:cubicBezTo>
                    <a:pt x="36687" y="32187"/>
                    <a:pt x="36751" y="32171"/>
                    <a:pt x="36826" y="32132"/>
                  </a:cubicBezTo>
                  <a:cubicBezTo>
                    <a:pt x="36779" y="32037"/>
                    <a:pt x="36731" y="31941"/>
                    <a:pt x="36660" y="31846"/>
                  </a:cubicBezTo>
                  <a:cubicBezTo>
                    <a:pt x="36517" y="31728"/>
                    <a:pt x="36363" y="31609"/>
                    <a:pt x="36197" y="31502"/>
                  </a:cubicBezTo>
                  <a:lnTo>
                    <a:pt x="32192" y="28674"/>
                  </a:lnTo>
                  <a:cubicBezTo>
                    <a:pt x="32073" y="28590"/>
                    <a:pt x="31966" y="28507"/>
                    <a:pt x="31824" y="28412"/>
                  </a:cubicBezTo>
                  <a:cubicBezTo>
                    <a:pt x="31740" y="23457"/>
                    <a:pt x="31669" y="18514"/>
                    <a:pt x="31598" y="13594"/>
                  </a:cubicBezTo>
                  <a:cubicBezTo>
                    <a:pt x="31764" y="13475"/>
                    <a:pt x="31883" y="13392"/>
                    <a:pt x="32014" y="13297"/>
                  </a:cubicBezTo>
                  <a:lnTo>
                    <a:pt x="36042" y="10457"/>
                  </a:lnTo>
                  <a:cubicBezTo>
                    <a:pt x="36208" y="10338"/>
                    <a:pt x="36363" y="10231"/>
                    <a:pt x="36505" y="10112"/>
                  </a:cubicBezTo>
                  <a:cubicBezTo>
                    <a:pt x="36612" y="10017"/>
                    <a:pt x="36707" y="9922"/>
                    <a:pt x="36589" y="9780"/>
                  </a:cubicBezTo>
                  <a:cubicBezTo>
                    <a:pt x="36554" y="9771"/>
                    <a:pt x="36521" y="9767"/>
                    <a:pt x="36490" y="9767"/>
                  </a:cubicBezTo>
                  <a:cubicBezTo>
                    <a:pt x="36319" y="9767"/>
                    <a:pt x="36197" y="9891"/>
                    <a:pt x="36066" y="9982"/>
                  </a:cubicBezTo>
                  <a:cubicBezTo>
                    <a:pt x="34640" y="10980"/>
                    <a:pt x="33202" y="11978"/>
                    <a:pt x="31776" y="12976"/>
                  </a:cubicBezTo>
                  <a:cubicBezTo>
                    <a:pt x="31645" y="13071"/>
                    <a:pt x="31515" y="13143"/>
                    <a:pt x="31396" y="13226"/>
                  </a:cubicBezTo>
                  <a:lnTo>
                    <a:pt x="18622" y="5668"/>
                  </a:lnTo>
                  <a:lnTo>
                    <a:pt x="18622" y="5193"/>
                  </a:lnTo>
                  <a:cubicBezTo>
                    <a:pt x="18633" y="3708"/>
                    <a:pt x="18633" y="2234"/>
                    <a:pt x="18645" y="749"/>
                  </a:cubicBezTo>
                  <a:cubicBezTo>
                    <a:pt x="18645" y="570"/>
                    <a:pt x="18633" y="392"/>
                    <a:pt x="18610" y="214"/>
                  </a:cubicBezTo>
                  <a:cubicBezTo>
                    <a:pt x="18598" y="143"/>
                    <a:pt x="18527" y="71"/>
                    <a:pt x="18479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6"/>
            <p:cNvSpPr/>
            <p:nvPr/>
          </p:nvSpPr>
          <p:spPr>
            <a:xfrm>
              <a:off x="5578325" y="1413775"/>
              <a:ext cx="142325" cy="96500"/>
            </a:xfrm>
            <a:custGeom>
              <a:avLst/>
              <a:gdLst/>
              <a:ahLst/>
              <a:cxnLst/>
              <a:rect l="l" t="t" r="r" b="b"/>
              <a:pathLst>
                <a:path w="5693" h="3860" extrusionOk="0">
                  <a:moveTo>
                    <a:pt x="164" y="0"/>
                  </a:moveTo>
                  <a:cubicBezTo>
                    <a:pt x="116" y="0"/>
                    <a:pt x="62" y="10"/>
                    <a:pt x="0" y="33"/>
                  </a:cubicBezTo>
                  <a:cubicBezTo>
                    <a:pt x="36" y="116"/>
                    <a:pt x="84" y="199"/>
                    <a:pt x="143" y="271"/>
                  </a:cubicBezTo>
                  <a:cubicBezTo>
                    <a:pt x="488" y="592"/>
                    <a:pt x="5253" y="3776"/>
                    <a:pt x="5514" y="3859"/>
                  </a:cubicBezTo>
                  <a:cubicBezTo>
                    <a:pt x="5692" y="3657"/>
                    <a:pt x="5692" y="3622"/>
                    <a:pt x="5455" y="3455"/>
                  </a:cubicBezTo>
                  <a:cubicBezTo>
                    <a:pt x="4968" y="3123"/>
                    <a:pt x="4480" y="2802"/>
                    <a:pt x="3993" y="2469"/>
                  </a:cubicBezTo>
                  <a:cubicBezTo>
                    <a:pt x="2840" y="1697"/>
                    <a:pt x="1676" y="924"/>
                    <a:pt x="511" y="164"/>
                  </a:cubicBezTo>
                  <a:cubicBezTo>
                    <a:pt x="413" y="92"/>
                    <a:pt x="314" y="0"/>
                    <a:pt x="164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6"/>
            <p:cNvSpPr/>
            <p:nvPr/>
          </p:nvSpPr>
          <p:spPr>
            <a:xfrm>
              <a:off x="4716225" y="934950"/>
              <a:ext cx="124775" cy="86925"/>
            </a:xfrm>
            <a:custGeom>
              <a:avLst/>
              <a:gdLst/>
              <a:ahLst/>
              <a:cxnLst/>
              <a:rect l="l" t="t" r="r" b="b"/>
              <a:pathLst>
                <a:path w="4991" h="3477" extrusionOk="0">
                  <a:moveTo>
                    <a:pt x="199" y="1"/>
                  </a:moveTo>
                  <a:cubicBezTo>
                    <a:pt x="153" y="1"/>
                    <a:pt x="103" y="16"/>
                    <a:pt x="48" y="55"/>
                  </a:cubicBezTo>
                  <a:cubicBezTo>
                    <a:pt x="0" y="268"/>
                    <a:pt x="178" y="340"/>
                    <a:pt x="297" y="435"/>
                  </a:cubicBezTo>
                  <a:cubicBezTo>
                    <a:pt x="1105" y="993"/>
                    <a:pt x="1925" y="1552"/>
                    <a:pt x="2733" y="2110"/>
                  </a:cubicBezTo>
                  <a:cubicBezTo>
                    <a:pt x="3327" y="2514"/>
                    <a:pt x="3933" y="2906"/>
                    <a:pt x="4539" y="3310"/>
                  </a:cubicBezTo>
                  <a:cubicBezTo>
                    <a:pt x="4646" y="3370"/>
                    <a:pt x="4777" y="3429"/>
                    <a:pt x="4908" y="3477"/>
                  </a:cubicBezTo>
                  <a:lnTo>
                    <a:pt x="4991" y="3370"/>
                  </a:lnTo>
                  <a:cubicBezTo>
                    <a:pt x="4908" y="3263"/>
                    <a:pt x="4813" y="3168"/>
                    <a:pt x="4706" y="3085"/>
                  </a:cubicBezTo>
                  <a:cubicBezTo>
                    <a:pt x="3280" y="2087"/>
                    <a:pt x="1854" y="1088"/>
                    <a:pt x="428" y="102"/>
                  </a:cubicBezTo>
                  <a:cubicBezTo>
                    <a:pt x="352" y="49"/>
                    <a:pt x="281" y="1"/>
                    <a:pt x="199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6"/>
            <p:cNvSpPr/>
            <p:nvPr/>
          </p:nvSpPr>
          <p:spPr>
            <a:xfrm>
              <a:off x="5217675" y="674275"/>
              <a:ext cx="9225" cy="135775"/>
            </a:xfrm>
            <a:custGeom>
              <a:avLst/>
              <a:gdLst/>
              <a:ahLst/>
              <a:cxnLst/>
              <a:rect l="l" t="t" r="r" b="b"/>
              <a:pathLst>
                <a:path w="369" h="5431" extrusionOk="0">
                  <a:moveTo>
                    <a:pt x="333" y="1"/>
                  </a:moveTo>
                  <a:cubicBezTo>
                    <a:pt x="96" y="143"/>
                    <a:pt x="84" y="143"/>
                    <a:pt x="84" y="393"/>
                  </a:cubicBezTo>
                  <a:cubicBezTo>
                    <a:pt x="48" y="1950"/>
                    <a:pt x="24" y="3494"/>
                    <a:pt x="1" y="5039"/>
                  </a:cubicBezTo>
                  <a:cubicBezTo>
                    <a:pt x="1" y="5158"/>
                    <a:pt x="12" y="5277"/>
                    <a:pt x="36" y="5408"/>
                  </a:cubicBezTo>
                  <a:cubicBezTo>
                    <a:pt x="81" y="5423"/>
                    <a:pt x="119" y="5431"/>
                    <a:pt x="153" y="5431"/>
                  </a:cubicBezTo>
                  <a:cubicBezTo>
                    <a:pt x="244" y="5431"/>
                    <a:pt x="295" y="5376"/>
                    <a:pt x="321" y="5289"/>
                  </a:cubicBezTo>
                  <a:cubicBezTo>
                    <a:pt x="345" y="5194"/>
                    <a:pt x="345" y="5099"/>
                    <a:pt x="345" y="5004"/>
                  </a:cubicBezTo>
                  <a:cubicBezTo>
                    <a:pt x="357" y="3482"/>
                    <a:pt x="369" y="1961"/>
                    <a:pt x="369" y="429"/>
                  </a:cubicBezTo>
                  <a:cubicBezTo>
                    <a:pt x="369" y="310"/>
                    <a:pt x="345" y="179"/>
                    <a:pt x="333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6"/>
            <p:cNvSpPr/>
            <p:nvPr/>
          </p:nvSpPr>
          <p:spPr>
            <a:xfrm>
              <a:off x="5181725" y="1686475"/>
              <a:ext cx="10125" cy="109275"/>
            </a:xfrm>
            <a:custGeom>
              <a:avLst/>
              <a:gdLst/>
              <a:ahLst/>
              <a:cxnLst/>
              <a:rect l="l" t="t" r="r" b="b"/>
              <a:pathLst>
                <a:path w="405" h="4371" extrusionOk="0">
                  <a:moveTo>
                    <a:pt x="144" y="0"/>
                  </a:moveTo>
                  <a:cubicBezTo>
                    <a:pt x="114" y="0"/>
                    <a:pt x="78" y="11"/>
                    <a:pt x="36" y="34"/>
                  </a:cubicBezTo>
                  <a:cubicBezTo>
                    <a:pt x="13" y="81"/>
                    <a:pt x="1" y="129"/>
                    <a:pt x="1" y="188"/>
                  </a:cubicBezTo>
                  <a:cubicBezTo>
                    <a:pt x="1" y="1495"/>
                    <a:pt x="1" y="2814"/>
                    <a:pt x="13" y="4121"/>
                  </a:cubicBezTo>
                  <a:cubicBezTo>
                    <a:pt x="13" y="4205"/>
                    <a:pt x="96" y="4288"/>
                    <a:pt x="131" y="4371"/>
                  </a:cubicBezTo>
                  <a:cubicBezTo>
                    <a:pt x="405" y="4300"/>
                    <a:pt x="369" y="4098"/>
                    <a:pt x="357" y="3943"/>
                  </a:cubicBezTo>
                  <a:cubicBezTo>
                    <a:pt x="345" y="2731"/>
                    <a:pt x="310" y="1519"/>
                    <a:pt x="286" y="307"/>
                  </a:cubicBezTo>
                  <a:cubicBezTo>
                    <a:pt x="286" y="236"/>
                    <a:pt x="274" y="176"/>
                    <a:pt x="262" y="129"/>
                  </a:cubicBezTo>
                  <a:cubicBezTo>
                    <a:pt x="246" y="48"/>
                    <a:pt x="208" y="0"/>
                    <a:pt x="144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6"/>
            <p:cNvSpPr/>
            <p:nvPr/>
          </p:nvSpPr>
          <p:spPr>
            <a:xfrm>
              <a:off x="4735525" y="1488275"/>
              <a:ext cx="46675" cy="35650"/>
            </a:xfrm>
            <a:custGeom>
              <a:avLst/>
              <a:gdLst/>
              <a:ahLst/>
              <a:cxnLst/>
              <a:rect l="l" t="t" r="r" b="b"/>
              <a:pathLst>
                <a:path w="1867" h="1426" extrusionOk="0">
                  <a:moveTo>
                    <a:pt x="1735" y="0"/>
                  </a:moveTo>
                  <a:cubicBezTo>
                    <a:pt x="1498" y="95"/>
                    <a:pt x="202" y="963"/>
                    <a:pt x="84" y="1129"/>
                  </a:cubicBezTo>
                  <a:cubicBezTo>
                    <a:pt x="48" y="1200"/>
                    <a:pt x="24" y="1272"/>
                    <a:pt x="0" y="1343"/>
                  </a:cubicBezTo>
                  <a:lnTo>
                    <a:pt x="95" y="1426"/>
                  </a:lnTo>
                  <a:cubicBezTo>
                    <a:pt x="226" y="1378"/>
                    <a:pt x="345" y="1319"/>
                    <a:pt x="464" y="1260"/>
                  </a:cubicBezTo>
                  <a:cubicBezTo>
                    <a:pt x="868" y="974"/>
                    <a:pt x="1260" y="677"/>
                    <a:pt x="1652" y="380"/>
                  </a:cubicBezTo>
                  <a:cubicBezTo>
                    <a:pt x="1712" y="333"/>
                    <a:pt x="1759" y="285"/>
                    <a:pt x="1795" y="226"/>
                  </a:cubicBezTo>
                  <a:cubicBezTo>
                    <a:pt x="1866" y="131"/>
                    <a:pt x="1854" y="48"/>
                    <a:pt x="1735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6"/>
            <p:cNvSpPr/>
            <p:nvPr/>
          </p:nvSpPr>
          <p:spPr>
            <a:xfrm>
              <a:off x="4711450" y="905275"/>
              <a:ext cx="26175" cy="18450"/>
            </a:xfrm>
            <a:custGeom>
              <a:avLst/>
              <a:gdLst/>
              <a:ahLst/>
              <a:cxnLst/>
              <a:rect l="l" t="t" r="r" b="b"/>
              <a:pathLst>
                <a:path w="1047" h="738" extrusionOk="0">
                  <a:moveTo>
                    <a:pt x="204" y="1"/>
                  </a:moveTo>
                  <a:cubicBezTo>
                    <a:pt x="159" y="1"/>
                    <a:pt x="111" y="19"/>
                    <a:pt x="60" y="65"/>
                  </a:cubicBezTo>
                  <a:cubicBezTo>
                    <a:pt x="1" y="255"/>
                    <a:pt x="144" y="338"/>
                    <a:pt x="262" y="398"/>
                  </a:cubicBezTo>
                  <a:cubicBezTo>
                    <a:pt x="467" y="510"/>
                    <a:pt x="628" y="738"/>
                    <a:pt x="904" y="738"/>
                  </a:cubicBezTo>
                  <a:cubicBezTo>
                    <a:pt x="948" y="738"/>
                    <a:pt x="996" y="732"/>
                    <a:pt x="1047" y="719"/>
                  </a:cubicBezTo>
                  <a:cubicBezTo>
                    <a:pt x="963" y="362"/>
                    <a:pt x="654" y="279"/>
                    <a:pt x="429" y="113"/>
                  </a:cubicBezTo>
                  <a:cubicBezTo>
                    <a:pt x="360" y="59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6"/>
            <p:cNvSpPr/>
            <p:nvPr/>
          </p:nvSpPr>
          <p:spPr>
            <a:xfrm>
              <a:off x="5246500" y="903875"/>
              <a:ext cx="237375" cy="148900"/>
            </a:xfrm>
            <a:custGeom>
              <a:avLst/>
              <a:gdLst/>
              <a:ahLst/>
              <a:cxnLst/>
              <a:rect l="l" t="t" r="r" b="b"/>
              <a:pathLst>
                <a:path w="9495" h="5956" extrusionOk="0">
                  <a:moveTo>
                    <a:pt x="166" y="0"/>
                  </a:moveTo>
                  <a:cubicBezTo>
                    <a:pt x="116" y="0"/>
                    <a:pt x="61" y="27"/>
                    <a:pt x="0" y="109"/>
                  </a:cubicBezTo>
                  <a:cubicBezTo>
                    <a:pt x="107" y="204"/>
                    <a:pt x="226" y="299"/>
                    <a:pt x="345" y="394"/>
                  </a:cubicBezTo>
                  <a:cubicBezTo>
                    <a:pt x="1177" y="929"/>
                    <a:pt x="2020" y="1464"/>
                    <a:pt x="2864" y="1999"/>
                  </a:cubicBezTo>
                  <a:cubicBezTo>
                    <a:pt x="4908" y="3270"/>
                    <a:pt x="6952" y="4530"/>
                    <a:pt x="9007" y="5789"/>
                  </a:cubicBezTo>
                  <a:cubicBezTo>
                    <a:pt x="9126" y="5861"/>
                    <a:pt x="9269" y="5908"/>
                    <a:pt x="9400" y="5956"/>
                  </a:cubicBezTo>
                  <a:cubicBezTo>
                    <a:pt x="9495" y="5635"/>
                    <a:pt x="9305" y="5575"/>
                    <a:pt x="9174" y="5492"/>
                  </a:cubicBezTo>
                  <a:cubicBezTo>
                    <a:pt x="6524" y="3852"/>
                    <a:pt x="3874" y="2224"/>
                    <a:pt x="1224" y="585"/>
                  </a:cubicBezTo>
                  <a:cubicBezTo>
                    <a:pt x="927" y="406"/>
                    <a:pt x="618" y="240"/>
                    <a:pt x="321" y="62"/>
                  </a:cubicBezTo>
                  <a:cubicBezTo>
                    <a:pt x="276" y="36"/>
                    <a:pt x="225" y="0"/>
                    <a:pt x="166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" name="Google Shape;121;p6"/>
          <p:cNvSpPr/>
          <p:nvPr/>
        </p:nvSpPr>
        <p:spPr>
          <a:xfrm>
            <a:off x="1077325" y="1665225"/>
            <a:ext cx="357125" cy="343825"/>
          </a:xfrm>
          <a:custGeom>
            <a:avLst/>
            <a:gdLst/>
            <a:ahLst/>
            <a:cxnLst/>
            <a:rect l="l" t="t" r="r" b="b"/>
            <a:pathLst>
              <a:path w="14285" h="13753" extrusionOk="0">
                <a:moveTo>
                  <a:pt x="7428" y="432"/>
                </a:moveTo>
                <a:cubicBezTo>
                  <a:pt x="10993" y="444"/>
                  <a:pt x="13880" y="3343"/>
                  <a:pt x="13856" y="6908"/>
                </a:cubicBezTo>
                <a:cubicBezTo>
                  <a:pt x="13892" y="10489"/>
                  <a:pt x="10993" y="13408"/>
                  <a:pt x="7414" y="13408"/>
                </a:cubicBezTo>
                <a:cubicBezTo>
                  <a:pt x="7407" y="13408"/>
                  <a:pt x="7399" y="13408"/>
                  <a:pt x="7392" y="13408"/>
                </a:cubicBezTo>
                <a:cubicBezTo>
                  <a:pt x="3792" y="13384"/>
                  <a:pt x="916" y="10437"/>
                  <a:pt x="987" y="6837"/>
                </a:cubicBezTo>
                <a:cubicBezTo>
                  <a:pt x="963" y="3307"/>
                  <a:pt x="3875" y="432"/>
                  <a:pt x="7428" y="432"/>
                </a:cubicBezTo>
                <a:close/>
                <a:moveTo>
                  <a:pt x="7414" y="1"/>
                </a:moveTo>
                <a:cubicBezTo>
                  <a:pt x="5615" y="1"/>
                  <a:pt x="3851" y="709"/>
                  <a:pt x="2532" y="2036"/>
                </a:cubicBezTo>
                <a:cubicBezTo>
                  <a:pt x="571" y="4020"/>
                  <a:pt x="1" y="6979"/>
                  <a:pt x="1082" y="9534"/>
                </a:cubicBezTo>
                <a:cubicBezTo>
                  <a:pt x="2160" y="12092"/>
                  <a:pt x="4653" y="13753"/>
                  <a:pt x="7422" y="13753"/>
                </a:cubicBezTo>
                <a:cubicBezTo>
                  <a:pt x="7432" y="13753"/>
                  <a:pt x="7442" y="13753"/>
                  <a:pt x="7451" y="13752"/>
                </a:cubicBezTo>
                <a:cubicBezTo>
                  <a:pt x="11230" y="13752"/>
                  <a:pt x="14284" y="10663"/>
                  <a:pt x="14284" y="6849"/>
                </a:cubicBezTo>
                <a:cubicBezTo>
                  <a:pt x="14272" y="4068"/>
                  <a:pt x="12585" y="1561"/>
                  <a:pt x="10018" y="515"/>
                </a:cubicBezTo>
                <a:cubicBezTo>
                  <a:pt x="9174" y="169"/>
                  <a:pt x="8290" y="1"/>
                  <a:pt x="7414" y="1"/>
                </a:cubicBezTo>
                <a:close/>
              </a:path>
            </a:pathLst>
          </a:custGeom>
          <a:solidFill>
            <a:srgbClr val="2E2B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" name="Google Shape;122;p6"/>
          <p:cNvGrpSpPr/>
          <p:nvPr/>
        </p:nvGrpSpPr>
        <p:grpSpPr>
          <a:xfrm rot="2559454">
            <a:off x="7588310" y="2062537"/>
            <a:ext cx="307493" cy="383241"/>
            <a:chOff x="2879700" y="4006550"/>
            <a:chExt cx="307500" cy="383250"/>
          </a:xfrm>
        </p:grpSpPr>
        <p:sp>
          <p:nvSpPr>
            <p:cNvPr id="123" name="Google Shape;123;p6"/>
            <p:cNvSpPr/>
            <p:nvPr/>
          </p:nvSpPr>
          <p:spPr>
            <a:xfrm>
              <a:off x="3044275" y="4275100"/>
              <a:ext cx="112925" cy="114700"/>
            </a:xfrm>
            <a:custGeom>
              <a:avLst/>
              <a:gdLst/>
              <a:ahLst/>
              <a:cxnLst/>
              <a:rect l="l" t="t" r="r" b="b"/>
              <a:pathLst>
                <a:path w="4517" h="4588" fill="none" extrusionOk="0">
                  <a:moveTo>
                    <a:pt x="4350" y="3019"/>
                  </a:moveTo>
                  <a:cubicBezTo>
                    <a:pt x="4516" y="2461"/>
                    <a:pt x="4469" y="1867"/>
                    <a:pt x="4219" y="1356"/>
                  </a:cubicBezTo>
                  <a:cubicBezTo>
                    <a:pt x="3981" y="833"/>
                    <a:pt x="3554" y="429"/>
                    <a:pt x="3031" y="215"/>
                  </a:cubicBezTo>
                  <a:cubicBezTo>
                    <a:pt x="2472" y="1"/>
                    <a:pt x="1842" y="37"/>
                    <a:pt x="1308" y="310"/>
                  </a:cubicBezTo>
                  <a:cubicBezTo>
                    <a:pt x="761" y="548"/>
                    <a:pt x="357" y="999"/>
                    <a:pt x="179" y="1569"/>
                  </a:cubicBezTo>
                  <a:cubicBezTo>
                    <a:pt x="1" y="2104"/>
                    <a:pt x="48" y="2698"/>
                    <a:pt x="298" y="3209"/>
                  </a:cubicBezTo>
                  <a:cubicBezTo>
                    <a:pt x="535" y="3732"/>
                    <a:pt x="963" y="4148"/>
                    <a:pt x="1498" y="4362"/>
                  </a:cubicBezTo>
                  <a:cubicBezTo>
                    <a:pt x="2044" y="4588"/>
                    <a:pt x="2662" y="4552"/>
                    <a:pt x="3197" y="4291"/>
                  </a:cubicBezTo>
                  <a:cubicBezTo>
                    <a:pt x="3744" y="4053"/>
                    <a:pt x="4160" y="3590"/>
                    <a:pt x="4350" y="3019"/>
                  </a:cubicBezTo>
                  <a:close/>
                </a:path>
              </a:pathLst>
            </a:custGeom>
            <a:noFill/>
            <a:ln w="113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6"/>
            <p:cNvSpPr/>
            <p:nvPr/>
          </p:nvSpPr>
          <p:spPr>
            <a:xfrm>
              <a:off x="2879700" y="4090625"/>
              <a:ext cx="307500" cy="212125"/>
            </a:xfrm>
            <a:custGeom>
              <a:avLst/>
              <a:gdLst/>
              <a:ahLst/>
              <a:cxnLst/>
              <a:rect l="l" t="t" r="r" b="b"/>
              <a:pathLst>
                <a:path w="12300" h="8485" fill="none" extrusionOk="0">
                  <a:moveTo>
                    <a:pt x="1533" y="8485"/>
                  </a:moveTo>
                  <a:lnTo>
                    <a:pt x="11301" y="3851"/>
                  </a:lnTo>
                  <a:cubicBezTo>
                    <a:pt x="11705" y="3684"/>
                    <a:pt x="12014" y="3352"/>
                    <a:pt x="12157" y="2948"/>
                  </a:cubicBezTo>
                  <a:cubicBezTo>
                    <a:pt x="12299" y="2544"/>
                    <a:pt x="12228" y="2044"/>
                    <a:pt x="11955" y="1462"/>
                  </a:cubicBezTo>
                  <a:cubicBezTo>
                    <a:pt x="11800" y="1153"/>
                    <a:pt x="11610" y="868"/>
                    <a:pt x="11384" y="618"/>
                  </a:cubicBezTo>
                  <a:cubicBezTo>
                    <a:pt x="11147" y="369"/>
                    <a:pt x="10945" y="167"/>
                    <a:pt x="10766" y="1"/>
                  </a:cubicBezTo>
                  <a:lnTo>
                    <a:pt x="1022" y="4623"/>
                  </a:lnTo>
                  <a:cubicBezTo>
                    <a:pt x="606" y="4789"/>
                    <a:pt x="298" y="5122"/>
                    <a:pt x="143" y="5538"/>
                  </a:cubicBezTo>
                  <a:cubicBezTo>
                    <a:pt x="0" y="5942"/>
                    <a:pt x="84" y="6441"/>
                    <a:pt x="369" y="7035"/>
                  </a:cubicBezTo>
                  <a:cubicBezTo>
                    <a:pt x="511" y="7344"/>
                    <a:pt x="690" y="7629"/>
                    <a:pt x="904" y="7891"/>
                  </a:cubicBezTo>
                  <a:cubicBezTo>
                    <a:pt x="1082" y="8117"/>
                    <a:pt x="1296" y="8319"/>
                    <a:pt x="1533" y="8485"/>
                  </a:cubicBezTo>
                  <a:close/>
                </a:path>
              </a:pathLst>
            </a:custGeom>
            <a:noFill/>
            <a:ln w="113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6"/>
            <p:cNvSpPr/>
            <p:nvPr/>
          </p:nvSpPr>
          <p:spPr>
            <a:xfrm>
              <a:off x="2916825" y="4006550"/>
              <a:ext cx="111425" cy="114400"/>
            </a:xfrm>
            <a:custGeom>
              <a:avLst/>
              <a:gdLst/>
              <a:ahLst/>
              <a:cxnLst/>
              <a:rect l="l" t="t" r="r" b="b"/>
              <a:pathLst>
                <a:path w="4457" h="4576" fill="none" extrusionOk="0">
                  <a:moveTo>
                    <a:pt x="3162" y="4279"/>
                  </a:moveTo>
                  <a:cubicBezTo>
                    <a:pt x="3696" y="4053"/>
                    <a:pt x="4112" y="3589"/>
                    <a:pt x="4291" y="3031"/>
                  </a:cubicBezTo>
                  <a:cubicBezTo>
                    <a:pt x="4457" y="2484"/>
                    <a:pt x="4409" y="1902"/>
                    <a:pt x="4160" y="1391"/>
                  </a:cubicBezTo>
                  <a:cubicBezTo>
                    <a:pt x="3922" y="868"/>
                    <a:pt x="3494" y="452"/>
                    <a:pt x="2960" y="226"/>
                  </a:cubicBezTo>
                  <a:cubicBezTo>
                    <a:pt x="2413" y="1"/>
                    <a:pt x="1795" y="36"/>
                    <a:pt x="1272" y="310"/>
                  </a:cubicBezTo>
                  <a:cubicBezTo>
                    <a:pt x="738" y="535"/>
                    <a:pt x="334" y="999"/>
                    <a:pt x="167" y="1557"/>
                  </a:cubicBezTo>
                  <a:cubicBezTo>
                    <a:pt x="1" y="2104"/>
                    <a:pt x="48" y="2698"/>
                    <a:pt x="310" y="3221"/>
                  </a:cubicBezTo>
                  <a:cubicBezTo>
                    <a:pt x="547" y="3732"/>
                    <a:pt x="963" y="4136"/>
                    <a:pt x="1498" y="4350"/>
                  </a:cubicBezTo>
                  <a:cubicBezTo>
                    <a:pt x="2033" y="4576"/>
                    <a:pt x="2639" y="4552"/>
                    <a:pt x="3162" y="4279"/>
                  </a:cubicBezTo>
                  <a:close/>
                </a:path>
              </a:pathLst>
            </a:custGeom>
            <a:noFill/>
            <a:ln w="113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" name="Google Shape;126;p6"/>
          <p:cNvSpPr/>
          <p:nvPr/>
        </p:nvSpPr>
        <p:spPr>
          <a:xfrm rot="-3245359">
            <a:off x="8408422" y="1591877"/>
            <a:ext cx="273614" cy="313138"/>
          </a:xfrm>
          <a:custGeom>
            <a:avLst/>
            <a:gdLst/>
            <a:ahLst/>
            <a:cxnLst/>
            <a:rect l="l" t="t" r="r" b="b"/>
            <a:pathLst>
              <a:path w="10945" h="12526" fill="none" extrusionOk="0">
                <a:moveTo>
                  <a:pt x="9079" y="8450"/>
                </a:moveTo>
                <a:cubicBezTo>
                  <a:pt x="8996" y="8176"/>
                  <a:pt x="8877" y="7927"/>
                  <a:pt x="8710" y="7689"/>
                </a:cubicBezTo>
                <a:cubicBezTo>
                  <a:pt x="8544" y="7463"/>
                  <a:pt x="8354" y="7249"/>
                  <a:pt x="8152" y="7071"/>
                </a:cubicBezTo>
                <a:cubicBezTo>
                  <a:pt x="8651" y="7024"/>
                  <a:pt x="9138" y="6845"/>
                  <a:pt x="9566" y="6572"/>
                </a:cubicBezTo>
                <a:cubicBezTo>
                  <a:pt x="10041" y="6275"/>
                  <a:pt x="10398" y="5812"/>
                  <a:pt x="10576" y="5289"/>
                </a:cubicBezTo>
                <a:cubicBezTo>
                  <a:pt x="10944" y="4409"/>
                  <a:pt x="10861" y="3411"/>
                  <a:pt x="10362" y="2603"/>
                </a:cubicBezTo>
                <a:cubicBezTo>
                  <a:pt x="9863" y="1759"/>
                  <a:pt x="8924" y="1082"/>
                  <a:pt x="7558" y="571"/>
                </a:cubicBezTo>
                <a:cubicBezTo>
                  <a:pt x="6512" y="167"/>
                  <a:pt x="5633" y="1"/>
                  <a:pt x="4908" y="48"/>
                </a:cubicBezTo>
                <a:cubicBezTo>
                  <a:pt x="4183" y="96"/>
                  <a:pt x="3708" y="417"/>
                  <a:pt x="3482" y="1011"/>
                </a:cubicBezTo>
                <a:cubicBezTo>
                  <a:pt x="3375" y="1272"/>
                  <a:pt x="3339" y="1557"/>
                  <a:pt x="3399" y="1831"/>
                </a:cubicBezTo>
                <a:cubicBezTo>
                  <a:pt x="3446" y="2092"/>
                  <a:pt x="3541" y="2330"/>
                  <a:pt x="3696" y="2544"/>
                </a:cubicBezTo>
                <a:cubicBezTo>
                  <a:pt x="4040" y="2472"/>
                  <a:pt x="4409" y="2437"/>
                  <a:pt x="4765" y="2472"/>
                </a:cubicBezTo>
                <a:cubicBezTo>
                  <a:pt x="5229" y="2508"/>
                  <a:pt x="5680" y="2615"/>
                  <a:pt x="6120" y="2793"/>
                </a:cubicBezTo>
                <a:cubicBezTo>
                  <a:pt x="6666" y="2995"/>
                  <a:pt x="7047" y="3245"/>
                  <a:pt x="7249" y="3542"/>
                </a:cubicBezTo>
                <a:cubicBezTo>
                  <a:pt x="7439" y="3803"/>
                  <a:pt x="7486" y="4148"/>
                  <a:pt x="7368" y="4445"/>
                </a:cubicBezTo>
                <a:cubicBezTo>
                  <a:pt x="7118" y="5110"/>
                  <a:pt x="6571" y="5265"/>
                  <a:pt x="5716" y="4944"/>
                </a:cubicBezTo>
                <a:lnTo>
                  <a:pt x="4028" y="4314"/>
                </a:lnTo>
                <a:cubicBezTo>
                  <a:pt x="3862" y="4421"/>
                  <a:pt x="3731" y="4564"/>
                  <a:pt x="3613" y="4718"/>
                </a:cubicBezTo>
                <a:cubicBezTo>
                  <a:pt x="3470" y="4932"/>
                  <a:pt x="3351" y="5158"/>
                  <a:pt x="3268" y="5396"/>
                </a:cubicBezTo>
                <a:cubicBezTo>
                  <a:pt x="3185" y="5621"/>
                  <a:pt x="3125" y="5859"/>
                  <a:pt x="3102" y="6109"/>
                </a:cubicBezTo>
                <a:cubicBezTo>
                  <a:pt x="3090" y="6299"/>
                  <a:pt x="3102" y="6489"/>
                  <a:pt x="3137" y="6679"/>
                </a:cubicBezTo>
                <a:lnTo>
                  <a:pt x="4825" y="7309"/>
                </a:lnTo>
                <a:cubicBezTo>
                  <a:pt x="5395" y="7523"/>
                  <a:pt x="5763" y="7772"/>
                  <a:pt x="5930" y="8034"/>
                </a:cubicBezTo>
                <a:cubicBezTo>
                  <a:pt x="6096" y="8319"/>
                  <a:pt x="6108" y="8652"/>
                  <a:pt x="5977" y="8949"/>
                </a:cubicBezTo>
                <a:cubicBezTo>
                  <a:pt x="5858" y="9293"/>
                  <a:pt x="5573" y="9543"/>
                  <a:pt x="5229" y="9626"/>
                </a:cubicBezTo>
                <a:cubicBezTo>
                  <a:pt x="4848" y="9733"/>
                  <a:pt x="4361" y="9674"/>
                  <a:pt x="3755" y="9448"/>
                </a:cubicBezTo>
                <a:cubicBezTo>
                  <a:pt x="3209" y="9258"/>
                  <a:pt x="2709" y="8961"/>
                  <a:pt x="2294" y="8568"/>
                </a:cubicBezTo>
                <a:cubicBezTo>
                  <a:pt x="2008" y="8295"/>
                  <a:pt x="1759" y="7998"/>
                  <a:pt x="1533" y="7677"/>
                </a:cubicBezTo>
                <a:cubicBezTo>
                  <a:pt x="1248" y="7725"/>
                  <a:pt x="986" y="7844"/>
                  <a:pt x="749" y="8010"/>
                </a:cubicBezTo>
                <a:cubicBezTo>
                  <a:pt x="499" y="8200"/>
                  <a:pt x="309" y="8461"/>
                  <a:pt x="202" y="8759"/>
                </a:cubicBezTo>
                <a:cubicBezTo>
                  <a:pt x="0" y="9293"/>
                  <a:pt x="155" y="9852"/>
                  <a:pt x="654" y="10434"/>
                </a:cubicBezTo>
                <a:cubicBezTo>
                  <a:pt x="1141" y="11016"/>
                  <a:pt x="2020" y="11551"/>
                  <a:pt x="3268" y="12014"/>
                </a:cubicBezTo>
                <a:cubicBezTo>
                  <a:pt x="3862" y="12252"/>
                  <a:pt x="4492" y="12395"/>
                  <a:pt x="5134" y="12466"/>
                </a:cubicBezTo>
                <a:cubicBezTo>
                  <a:pt x="5680" y="12525"/>
                  <a:pt x="6239" y="12478"/>
                  <a:pt x="6785" y="12335"/>
                </a:cubicBezTo>
                <a:cubicBezTo>
                  <a:pt x="7261" y="12216"/>
                  <a:pt x="7712" y="11979"/>
                  <a:pt x="8092" y="11646"/>
                </a:cubicBezTo>
                <a:cubicBezTo>
                  <a:pt x="8485" y="11313"/>
                  <a:pt x="8770" y="10874"/>
                  <a:pt x="8948" y="10398"/>
                </a:cubicBezTo>
                <a:cubicBezTo>
                  <a:pt x="9079" y="10054"/>
                  <a:pt x="9162" y="9697"/>
                  <a:pt x="9186" y="9341"/>
                </a:cubicBezTo>
                <a:cubicBezTo>
                  <a:pt x="9198" y="9032"/>
                  <a:pt x="9162" y="8735"/>
                  <a:pt x="9079" y="8450"/>
                </a:cubicBezTo>
                <a:close/>
              </a:path>
            </a:pathLst>
          </a:custGeom>
          <a:noFill/>
          <a:ln w="11300" cap="rnd" cmpd="sng">
            <a:solidFill>
              <a:srgbClr val="2E2B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7"/>
          <p:cNvSpPr txBox="1">
            <a:spLocks noGrp="1"/>
          </p:cNvSpPr>
          <p:nvPr>
            <p:ph type="body" idx="1"/>
          </p:nvPr>
        </p:nvSpPr>
        <p:spPr>
          <a:xfrm>
            <a:off x="626675" y="1408400"/>
            <a:ext cx="7797300" cy="32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29" name="Google Shape;129;p7"/>
          <p:cNvSpPr/>
          <p:nvPr/>
        </p:nvSpPr>
        <p:spPr>
          <a:xfrm>
            <a:off x="-133500" y="540000"/>
            <a:ext cx="5700300" cy="546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30;p7"/>
          <p:cNvSpPr/>
          <p:nvPr/>
        </p:nvSpPr>
        <p:spPr>
          <a:xfrm>
            <a:off x="-133500" y="463800"/>
            <a:ext cx="5776500" cy="5460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31;p7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132" name="Google Shape;132;p7"/>
          <p:cNvGrpSpPr/>
          <p:nvPr/>
        </p:nvGrpSpPr>
        <p:grpSpPr>
          <a:xfrm>
            <a:off x="7049050" y="-530819"/>
            <a:ext cx="2735166" cy="4205202"/>
            <a:chOff x="7049050" y="-530819"/>
            <a:chExt cx="2735166" cy="4205202"/>
          </a:xfrm>
        </p:grpSpPr>
        <p:grpSp>
          <p:nvGrpSpPr>
            <p:cNvPr id="133" name="Google Shape;133;p7"/>
            <p:cNvGrpSpPr/>
            <p:nvPr/>
          </p:nvGrpSpPr>
          <p:grpSpPr>
            <a:xfrm>
              <a:off x="8773850" y="245631"/>
              <a:ext cx="559538" cy="588750"/>
              <a:chOff x="8510550" y="1437806"/>
              <a:chExt cx="559538" cy="588750"/>
            </a:xfrm>
          </p:grpSpPr>
          <p:sp>
            <p:nvSpPr>
              <p:cNvPr id="134" name="Google Shape;134;p7"/>
              <p:cNvSpPr/>
              <p:nvPr/>
            </p:nvSpPr>
            <p:spPr>
              <a:xfrm>
                <a:off x="8531738" y="1488206"/>
                <a:ext cx="538350" cy="538350"/>
              </a:xfrm>
              <a:custGeom>
                <a:avLst/>
                <a:gdLst/>
                <a:ahLst/>
                <a:cxnLst/>
                <a:rect l="l" t="t" r="r" b="b"/>
                <a:pathLst>
                  <a:path w="14356" h="14356" extrusionOk="0">
                    <a:moveTo>
                      <a:pt x="7178" y="0"/>
                    </a:moveTo>
                    <a:cubicBezTo>
                      <a:pt x="3216" y="0"/>
                      <a:pt x="1" y="3216"/>
                      <a:pt x="1" y="7178"/>
                    </a:cubicBezTo>
                    <a:cubicBezTo>
                      <a:pt x="1" y="11140"/>
                      <a:pt x="3216" y="14356"/>
                      <a:pt x="7178" y="14356"/>
                    </a:cubicBezTo>
                    <a:cubicBezTo>
                      <a:pt x="11140" y="14356"/>
                      <a:pt x="14356" y="11140"/>
                      <a:pt x="14356" y="7178"/>
                    </a:cubicBezTo>
                    <a:cubicBezTo>
                      <a:pt x="14356" y="3216"/>
                      <a:pt x="11140" y="0"/>
                      <a:pt x="7178" y="0"/>
                    </a:cubicBezTo>
                    <a:close/>
                  </a:path>
                </a:pathLst>
              </a:custGeom>
              <a:solidFill>
                <a:srgbClr val="5089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7"/>
              <p:cNvSpPr/>
              <p:nvPr/>
            </p:nvSpPr>
            <p:spPr>
              <a:xfrm>
                <a:off x="8510550" y="1437806"/>
                <a:ext cx="552038" cy="546263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567" extrusionOk="0">
                    <a:moveTo>
                      <a:pt x="7295" y="511"/>
                    </a:moveTo>
                    <a:cubicBezTo>
                      <a:pt x="11017" y="511"/>
                      <a:pt x="14089" y="3537"/>
                      <a:pt x="14136" y="7316"/>
                    </a:cubicBezTo>
                    <a:cubicBezTo>
                      <a:pt x="14174" y="11148"/>
                      <a:pt x="11026" y="14216"/>
                      <a:pt x="7292" y="14216"/>
                    </a:cubicBezTo>
                    <a:cubicBezTo>
                      <a:pt x="7286" y="14216"/>
                      <a:pt x="7280" y="14216"/>
                      <a:pt x="7274" y="14216"/>
                    </a:cubicBezTo>
                    <a:cubicBezTo>
                      <a:pt x="7246" y="14217"/>
                      <a:pt x="7217" y="14217"/>
                      <a:pt x="7189" y="14217"/>
                    </a:cubicBezTo>
                    <a:cubicBezTo>
                      <a:pt x="3542" y="14217"/>
                      <a:pt x="479" y="11182"/>
                      <a:pt x="422" y="7469"/>
                    </a:cubicBezTo>
                    <a:cubicBezTo>
                      <a:pt x="365" y="3670"/>
                      <a:pt x="3408" y="550"/>
                      <a:pt x="7207" y="512"/>
                    </a:cubicBezTo>
                    <a:cubicBezTo>
                      <a:pt x="7237" y="511"/>
                      <a:pt x="7266" y="511"/>
                      <a:pt x="7295" y="511"/>
                    </a:cubicBezTo>
                    <a:close/>
                    <a:moveTo>
                      <a:pt x="7254" y="1"/>
                    </a:moveTo>
                    <a:cubicBezTo>
                      <a:pt x="3286" y="1"/>
                      <a:pt x="50" y="3243"/>
                      <a:pt x="87" y="7240"/>
                    </a:cubicBezTo>
                    <a:cubicBezTo>
                      <a:pt x="1" y="11154"/>
                      <a:pt x="3073" y="14408"/>
                      <a:pt x="6978" y="14561"/>
                    </a:cubicBezTo>
                    <a:cubicBezTo>
                      <a:pt x="7076" y="14565"/>
                      <a:pt x="7173" y="14567"/>
                      <a:pt x="7270" y="14567"/>
                    </a:cubicBezTo>
                    <a:cubicBezTo>
                      <a:pt x="11030" y="14567"/>
                      <a:pt x="14227" y="11701"/>
                      <a:pt x="14423" y="7699"/>
                    </a:cubicBezTo>
                    <a:cubicBezTo>
                      <a:pt x="14720" y="3632"/>
                      <a:pt x="11571" y="139"/>
                      <a:pt x="7494" y="5"/>
                    </a:cubicBezTo>
                    <a:cubicBezTo>
                      <a:pt x="7414" y="2"/>
                      <a:pt x="7334" y="1"/>
                      <a:pt x="7254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6" name="Google Shape;136;p7"/>
            <p:cNvGrpSpPr/>
            <p:nvPr/>
          </p:nvGrpSpPr>
          <p:grpSpPr>
            <a:xfrm>
              <a:off x="7049050" y="-530819"/>
              <a:ext cx="1374938" cy="1365188"/>
              <a:chOff x="8551125" y="3282769"/>
              <a:chExt cx="1374938" cy="1365188"/>
            </a:xfrm>
          </p:grpSpPr>
          <p:sp>
            <p:nvSpPr>
              <p:cNvPr id="137" name="Google Shape;137;p7"/>
              <p:cNvSpPr/>
              <p:nvPr/>
            </p:nvSpPr>
            <p:spPr>
              <a:xfrm>
                <a:off x="9151913" y="3903544"/>
                <a:ext cx="209250" cy="207188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5525" extrusionOk="0">
                    <a:moveTo>
                      <a:pt x="3273" y="1712"/>
                    </a:moveTo>
                    <a:lnTo>
                      <a:pt x="3283" y="1722"/>
                    </a:lnTo>
                    <a:lnTo>
                      <a:pt x="3273" y="1722"/>
                    </a:lnTo>
                    <a:lnTo>
                      <a:pt x="3273" y="1712"/>
                    </a:lnTo>
                    <a:close/>
                    <a:moveTo>
                      <a:pt x="5407" y="2038"/>
                    </a:moveTo>
                    <a:cubicBezTo>
                      <a:pt x="5417" y="2076"/>
                      <a:pt x="5417" y="2105"/>
                      <a:pt x="5417" y="2143"/>
                    </a:cubicBezTo>
                    <a:lnTo>
                      <a:pt x="5407" y="2133"/>
                    </a:lnTo>
                    <a:lnTo>
                      <a:pt x="5407" y="2038"/>
                    </a:lnTo>
                    <a:close/>
                    <a:moveTo>
                      <a:pt x="3704" y="2172"/>
                    </a:moveTo>
                    <a:cubicBezTo>
                      <a:pt x="3713" y="2219"/>
                      <a:pt x="3704" y="2248"/>
                      <a:pt x="3675" y="2248"/>
                    </a:cubicBezTo>
                    <a:cubicBezTo>
                      <a:pt x="3685" y="2219"/>
                      <a:pt x="3694" y="2191"/>
                      <a:pt x="3704" y="2172"/>
                    </a:cubicBezTo>
                    <a:close/>
                    <a:moveTo>
                      <a:pt x="2689" y="3416"/>
                    </a:moveTo>
                    <a:lnTo>
                      <a:pt x="2708" y="3425"/>
                    </a:lnTo>
                    <a:cubicBezTo>
                      <a:pt x="2708" y="3435"/>
                      <a:pt x="2708" y="3435"/>
                      <a:pt x="2699" y="3444"/>
                    </a:cubicBezTo>
                    <a:cubicBezTo>
                      <a:pt x="2699" y="3435"/>
                      <a:pt x="2699" y="3425"/>
                      <a:pt x="2689" y="3416"/>
                    </a:cubicBezTo>
                    <a:close/>
                    <a:moveTo>
                      <a:pt x="4460" y="3980"/>
                    </a:moveTo>
                    <a:lnTo>
                      <a:pt x="4460" y="3980"/>
                    </a:lnTo>
                    <a:cubicBezTo>
                      <a:pt x="4476" y="3996"/>
                      <a:pt x="4492" y="4011"/>
                      <a:pt x="4508" y="4019"/>
                    </a:cubicBezTo>
                    <a:lnTo>
                      <a:pt x="4450" y="4019"/>
                    </a:lnTo>
                    <a:cubicBezTo>
                      <a:pt x="4458" y="4003"/>
                      <a:pt x="4460" y="3994"/>
                      <a:pt x="4460" y="3980"/>
                    </a:cubicBezTo>
                    <a:close/>
                    <a:moveTo>
                      <a:pt x="3866" y="4019"/>
                    </a:moveTo>
                    <a:lnTo>
                      <a:pt x="3847" y="4028"/>
                    </a:lnTo>
                    <a:cubicBezTo>
                      <a:pt x="3847" y="4019"/>
                      <a:pt x="3857" y="4019"/>
                      <a:pt x="3866" y="4019"/>
                    </a:cubicBezTo>
                    <a:close/>
                    <a:moveTo>
                      <a:pt x="2881" y="4105"/>
                    </a:moveTo>
                    <a:cubicBezTo>
                      <a:pt x="2874" y="4111"/>
                      <a:pt x="2868" y="4118"/>
                      <a:pt x="2862" y="4124"/>
                    </a:cubicBezTo>
                    <a:lnTo>
                      <a:pt x="2862" y="4124"/>
                    </a:lnTo>
                    <a:cubicBezTo>
                      <a:pt x="2862" y="4118"/>
                      <a:pt x="2862" y="4111"/>
                      <a:pt x="2862" y="4105"/>
                    </a:cubicBezTo>
                    <a:close/>
                    <a:moveTo>
                      <a:pt x="2805" y="1"/>
                    </a:moveTo>
                    <a:cubicBezTo>
                      <a:pt x="2597" y="1"/>
                      <a:pt x="2390" y="32"/>
                      <a:pt x="2192" y="95"/>
                    </a:cubicBezTo>
                    <a:cubicBezTo>
                      <a:pt x="2163" y="95"/>
                      <a:pt x="2134" y="104"/>
                      <a:pt x="2115" y="114"/>
                    </a:cubicBezTo>
                    <a:cubicBezTo>
                      <a:pt x="2109" y="113"/>
                      <a:pt x="2104" y="113"/>
                      <a:pt x="2098" y="113"/>
                    </a:cubicBezTo>
                    <a:cubicBezTo>
                      <a:pt x="2021" y="113"/>
                      <a:pt x="1966" y="172"/>
                      <a:pt x="1895" y="181"/>
                    </a:cubicBezTo>
                    <a:cubicBezTo>
                      <a:pt x="1646" y="229"/>
                      <a:pt x="1407" y="344"/>
                      <a:pt x="1215" y="516"/>
                    </a:cubicBezTo>
                    <a:cubicBezTo>
                      <a:pt x="1187" y="516"/>
                      <a:pt x="1158" y="545"/>
                      <a:pt x="1168" y="573"/>
                    </a:cubicBezTo>
                    <a:cubicBezTo>
                      <a:pt x="1101" y="650"/>
                      <a:pt x="957" y="621"/>
                      <a:pt x="928" y="746"/>
                    </a:cubicBezTo>
                    <a:cubicBezTo>
                      <a:pt x="881" y="765"/>
                      <a:pt x="842" y="813"/>
                      <a:pt x="814" y="861"/>
                    </a:cubicBezTo>
                    <a:cubicBezTo>
                      <a:pt x="785" y="861"/>
                      <a:pt x="756" y="889"/>
                      <a:pt x="756" y="918"/>
                    </a:cubicBezTo>
                    <a:cubicBezTo>
                      <a:pt x="689" y="947"/>
                      <a:pt x="680" y="1023"/>
                      <a:pt x="632" y="1081"/>
                    </a:cubicBezTo>
                    <a:cubicBezTo>
                      <a:pt x="488" y="1176"/>
                      <a:pt x="488" y="1349"/>
                      <a:pt x="412" y="1483"/>
                    </a:cubicBezTo>
                    <a:cubicBezTo>
                      <a:pt x="306" y="1540"/>
                      <a:pt x="249" y="1655"/>
                      <a:pt x="249" y="1770"/>
                    </a:cubicBezTo>
                    <a:cubicBezTo>
                      <a:pt x="163" y="1885"/>
                      <a:pt x="124" y="2028"/>
                      <a:pt x="124" y="2172"/>
                    </a:cubicBezTo>
                    <a:cubicBezTo>
                      <a:pt x="57" y="2229"/>
                      <a:pt x="86" y="2315"/>
                      <a:pt x="77" y="2401"/>
                    </a:cubicBezTo>
                    <a:lnTo>
                      <a:pt x="67" y="2507"/>
                    </a:lnTo>
                    <a:cubicBezTo>
                      <a:pt x="0" y="2669"/>
                      <a:pt x="0" y="2861"/>
                      <a:pt x="67" y="3023"/>
                    </a:cubicBezTo>
                    <a:cubicBezTo>
                      <a:pt x="67" y="3119"/>
                      <a:pt x="77" y="3215"/>
                      <a:pt x="77" y="3301"/>
                    </a:cubicBezTo>
                    <a:lnTo>
                      <a:pt x="191" y="3645"/>
                    </a:lnTo>
                    <a:cubicBezTo>
                      <a:pt x="230" y="3808"/>
                      <a:pt x="297" y="3971"/>
                      <a:pt x="402" y="4105"/>
                    </a:cubicBezTo>
                    <a:cubicBezTo>
                      <a:pt x="459" y="4258"/>
                      <a:pt x="555" y="4402"/>
                      <a:pt x="680" y="4507"/>
                    </a:cubicBezTo>
                    <a:cubicBezTo>
                      <a:pt x="727" y="4622"/>
                      <a:pt x="814" y="4717"/>
                      <a:pt x="919" y="4775"/>
                    </a:cubicBezTo>
                    <a:cubicBezTo>
                      <a:pt x="1024" y="4909"/>
                      <a:pt x="1158" y="5004"/>
                      <a:pt x="1311" y="5071"/>
                    </a:cubicBezTo>
                    <a:cubicBezTo>
                      <a:pt x="1436" y="5167"/>
                      <a:pt x="1570" y="5244"/>
                      <a:pt x="1713" y="5282"/>
                    </a:cubicBezTo>
                    <a:cubicBezTo>
                      <a:pt x="1761" y="5330"/>
                      <a:pt x="1828" y="5349"/>
                      <a:pt x="1885" y="5349"/>
                    </a:cubicBezTo>
                    <a:cubicBezTo>
                      <a:pt x="1952" y="5397"/>
                      <a:pt x="2029" y="5416"/>
                      <a:pt x="2106" y="5416"/>
                    </a:cubicBezTo>
                    <a:cubicBezTo>
                      <a:pt x="2177" y="5456"/>
                      <a:pt x="2256" y="5476"/>
                      <a:pt x="2335" y="5476"/>
                    </a:cubicBezTo>
                    <a:cubicBezTo>
                      <a:pt x="2351" y="5476"/>
                      <a:pt x="2367" y="5475"/>
                      <a:pt x="2383" y="5473"/>
                    </a:cubicBezTo>
                    <a:cubicBezTo>
                      <a:pt x="2507" y="5508"/>
                      <a:pt x="2634" y="5525"/>
                      <a:pt x="2761" y="5525"/>
                    </a:cubicBezTo>
                    <a:cubicBezTo>
                      <a:pt x="2878" y="5525"/>
                      <a:pt x="2995" y="5511"/>
                      <a:pt x="3110" y="5483"/>
                    </a:cubicBezTo>
                    <a:cubicBezTo>
                      <a:pt x="3149" y="5483"/>
                      <a:pt x="3177" y="5483"/>
                      <a:pt x="3206" y="5464"/>
                    </a:cubicBezTo>
                    <a:cubicBezTo>
                      <a:pt x="3221" y="5465"/>
                      <a:pt x="3237" y="5465"/>
                      <a:pt x="3252" y="5465"/>
                    </a:cubicBezTo>
                    <a:cubicBezTo>
                      <a:pt x="3390" y="5465"/>
                      <a:pt x="3526" y="5426"/>
                      <a:pt x="3646" y="5349"/>
                    </a:cubicBezTo>
                    <a:cubicBezTo>
                      <a:pt x="3654" y="5351"/>
                      <a:pt x="3662" y="5351"/>
                      <a:pt x="3669" y="5351"/>
                    </a:cubicBezTo>
                    <a:cubicBezTo>
                      <a:pt x="3739" y="5351"/>
                      <a:pt x="3791" y="5281"/>
                      <a:pt x="3856" y="5281"/>
                    </a:cubicBezTo>
                    <a:cubicBezTo>
                      <a:pt x="3859" y="5281"/>
                      <a:pt x="3863" y="5282"/>
                      <a:pt x="3866" y="5282"/>
                    </a:cubicBezTo>
                    <a:cubicBezTo>
                      <a:pt x="3991" y="5253"/>
                      <a:pt x="4106" y="5177"/>
                      <a:pt x="4173" y="5062"/>
                    </a:cubicBezTo>
                    <a:cubicBezTo>
                      <a:pt x="4178" y="5065"/>
                      <a:pt x="4183" y="5066"/>
                      <a:pt x="4187" y="5066"/>
                    </a:cubicBezTo>
                    <a:cubicBezTo>
                      <a:pt x="4197" y="5066"/>
                      <a:pt x="4204" y="5059"/>
                      <a:pt x="4211" y="5052"/>
                    </a:cubicBezTo>
                    <a:lnTo>
                      <a:pt x="4326" y="5004"/>
                    </a:lnTo>
                    <a:cubicBezTo>
                      <a:pt x="4527" y="4937"/>
                      <a:pt x="4689" y="4794"/>
                      <a:pt x="4795" y="4612"/>
                    </a:cubicBezTo>
                    <a:cubicBezTo>
                      <a:pt x="4843" y="4583"/>
                      <a:pt x="4881" y="4545"/>
                      <a:pt x="4900" y="4488"/>
                    </a:cubicBezTo>
                    <a:cubicBezTo>
                      <a:pt x="5024" y="4421"/>
                      <a:pt x="5053" y="4268"/>
                      <a:pt x="5130" y="4162"/>
                    </a:cubicBezTo>
                    <a:cubicBezTo>
                      <a:pt x="5225" y="4067"/>
                      <a:pt x="5292" y="3942"/>
                      <a:pt x="5302" y="3808"/>
                    </a:cubicBezTo>
                    <a:cubicBezTo>
                      <a:pt x="5340" y="3779"/>
                      <a:pt x="5359" y="3741"/>
                      <a:pt x="5359" y="3703"/>
                    </a:cubicBezTo>
                    <a:cubicBezTo>
                      <a:pt x="5426" y="3598"/>
                      <a:pt x="5465" y="3473"/>
                      <a:pt x="5455" y="3349"/>
                    </a:cubicBezTo>
                    <a:cubicBezTo>
                      <a:pt x="5465" y="3330"/>
                      <a:pt x="5465" y="3310"/>
                      <a:pt x="5455" y="3301"/>
                    </a:cubicBezTo>
                    <a:cubicBezTo>
                      <a:pt x="5580" y="2861"/>
                      <a:pt x="5570" y="2401"/>
                      <a:pt x="5426" y="1980"/>
                    </a:cubicBezTo>
                    <a:cubicBezTo>
                      <a:pt x="5417" y="1856"/>
                      <a:pt x="5379" y="1751"/>
                      <a:pt x="5312" y="1655"/>
                    </a:cubicBezTo>
                    <a:cubicBezTo>
                      <a:pt x="5254" y="1492"/>
                      <a:pt x="5158" y="1349"/>
                      <a:pt x="5024" y="1243"/>
                    </a:cubicBezTo>
                    <a:cubicBezTo>
                      <a:pt x="5015" y="1033"/>
                      <a:pt x="4862" y="928"/>
                      <a:pt x="4728" y="803"/>
                    </a:cubicBezTo>
                    <a:cubicBezTo>
                      <a:pt x="4613" y="650"/>
                      <a:pt x="4460" y="535"/>
                      <a:pt x="4288" y="449"/>
                    </a:cubicBezTo>
                    <a:cubicBezTo>
                      <a:pt x="4163" y="305"/>
                      <a:pt x="3981" y="315"/>
                      <a:pt x="3828" y="238"/>
                    </a:cubicBezTo>
                    <a:cubicBezTo>
                      <a:pt x="3675" y="133"/>
                      <a:pt x="3503" y="66"/>
                      <a:pt x="3321" y="66"/>
                    </a:cubicBezTo>
                    <a:cubicBezTo>
                      <a:pt x="3151" y="23"/>
                      <a:pt x="2978" y="1"/>
                      <a:pt x="2805" y="1"/>
                    </a:cubicBezTo>
                    <a:close/>
                  </a:path>
                </a:pathLst>
              </a:custGeom>
              <a:solidFill>
                <a:srgbClr val="679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7"/>
              <p:cNvSpPr/>
              <p:nvPr/>
            </p:nvSpPr>
            <p:spPr>
              <a:xfrm>
                <a:off x="8551125" y="3282769"/>
                <a:ext cx="1374938" cy="1365188"/>
              </a:xfrm>
              <a:custGeom>
                <a:avLst/>
                <a:gdLst/>
                <a:ahLst/>
                <a:cxnLst/>
                <a:rect l="l" t="t" r="r" b="b"/>
                <a:pathLst>
                  <a:path w="36665" h="36405" extrusionOk="0">
                    <a:moveTo>
                      <a:pt x="18136" y="324"/>
                    </a:moveTo>
                    <a:cubicBezTo>
                      <a:pt x="18447" y="324"/>
                      <a:pt x="18759" y="425"/>
                      <a:pt x="19064" y="628"/>
                    </a:cubicBezTo>
                    <a:cubicBezTo>
                      <a:pt x="19371" y="848"/>
                      <a:pt x="19648" y="1107"/>
                      <a:pt x="19897" y="1394"/>
                    </a:cubicBezTo>
                    <a:cubicBezTo>
                      <a:pt x="20299" y="1863"/>
                      <a:pt x="20624" y="2380"/>
                      <a:pt x="20883" y="2944"/>
                    </a:cubicBezTo>
                    <a:cubicBezTo>
                      <a:pt x="21553" y="4313"/>
                      <a:pt x="21983" y="5768"/>
                      <a:pt x="22347" y="7251"/>
                    </a:cubicBezTo>
                    <a:cubicBezTo>
                      <a:pt x="22357" y="7308"/>
                      <a:pt x="22366" y="7375"/>
                      <a:pt x="22366" y="7433"/>
                    </a:cubicBezTo>
                    <a:lnTo>
                      <a:pt x="18251" y="10543"/>
                    </a:lnTo>
                    <a:lnTo>
                      <a:pt x="13992" y="7442"/>
                    </a:lnTo>
                    <a:cubicBezTo>
                      <a:pt x="14097" y="6993"/>
                      <a:pt x="14212" y="6524"/>
                      <a:pt x="14337" y="6045"/>
                    </a:cubicBezTo>
                    <a:cubicBezTo>
                      <a:pt x="14691" y="4753"/>
                      <a:pt x="15102" y="3490"/>
                      <a:pt x="15772" y="2322"/>
                    </a:cubicBezTo>
                    <a:cubicBezTo>
                      <a:pt x="16002" y="1930"/>
                      <a:pt x="16270" y="1547"/>
                      <a:pt x="16567" y="1193"/>
                    </a:cubicBezTo>
                    <a:cubicBezTo>
                      <a:pt x="16739" y="992"/>
                      <a:pt x="16930" y="810"/>
                      <a:pt x="17150" y="667"/>
                    </a:cubicBezTo>
                    <a:cubicBezTo>
                      <a:pt x="17472" y="439"/>
                      <a:pt x="17803" y="324"/>
                      <a:pt x="18136" y="324"/>
                    </a:cubicBezTo>
                    <a:close/>
                    <a:moveTo>
                      <a:pt x="18251" y="11022"/>
                    </a:moveTo>
                    <a:lnTo>
                      <a:pt x="19954" y="12486"/>
                    </a:lnTo>
                    <a:lnTo>
                      <a:pt x="19926" y="12562"/>
                    </a:lnTo>
                    <a:lnTo>
                      <a:pt x="16557" y="12562"/>
                    </a:lnTo>
                    <a:cubicBezTo>
                      <a:pt x="16672" y="12333"/>
                      <a:pt x="17772" y="11318"/>
                      <a:pt x="18251" y="11022"/>
                    </a:cubicBezTo>
                    <a:close/>
                    <a:moveTo>
                      <a:pt x="22462" y="7806"/>
                    </a:moveTo>
                    <a:cubicBezTo>
                      <a:pt x="22826" y="9423"/>
                      <a:pt x="23074" y="11060"/>
                      <a:pt x="23237" y="12706"/>
                    </a:cubicBezTo>
                    <a:lnTo>
                      <a:pt x="22950" y="12706"/>
                    </a:lnTo>
                    <a:cubicBezTo>
                      <a:pt x="22232" y="12668"/>
                      <a:pt x="21514" y="12629"/>
                      <a:pt x="20797" y="12601"/>
                    </a:cubicBezTo>
                    <a:cubicBezTo>
                      <a:pt x="20644" y="12601"/>
                      <a:pt x="20500" y="12543"/>
                      <a:pt x="20385" y="12448"/>
                    </a:cubicBezTo>
                    <a:cubicBezTo>
                      <a:pt x="19820" y="11950"/>
                      <a:pt x="19246" y="11452"/>
                      <a:pt x="18672" y="10955"/>
                    </a:cubicBezTo>
                    <a:cubicBezTo>
                      <a:pt x="18624" y="10907"/>
                      <a:pt x="18586" y="10868"/>
                      <a:pt x="18538" y="10821"/>
                    </a:cubicBezTo>
                    <a:cubicBezTo>
                      <a:pt x="18720" y="10476"/>
                      <a:pt x="21754" y="8141"/>
                      <a:pt x="22462" y="7806"/>
                    </a:cubicBezTo>
                    <a:close/>
                    <a:moveTo>
                      <a:pt x="13963" y="7863"/>
                    </a:moveTo>
                    <a:cubicBezTo>
                      <a:pt x="15361" y="8763"/>
                      <a:pt x="16701" y="9749"/>
                      <a:pt x="17983" y="10811"/>
                    </a:cubicBezTo>
                    <a:lnTo>
                      <a:pt x="17236" y="11471"/>
                    </a:lnTo>
                    <a:cubicBezTo>
                      <a:pt x="16873" y="11797"/>
                      <a:pt x="16519" y="12132"/>
                      <a:pt x="16145" y="12457"/>
                    </a:cubicBezTo>
                    <a:cubicBezTo>
                      <a:pt x="16050" y="12543"/>
                      <a:pt x="15925" y="12601"/>
                      <a:pt x="15801" y="12620"/>
                    </a:cubicBezTo>
                    <a:cubicBezTo>
                      <a:pt x="14987" y="12687"/>
                      <a:pt x="14184" y="12735"/>
                      <a:pt x="13370" y="12792"/>
                    </a:cubicBezTo>
                    <a:cubicBezTo>
                      <a:pt x="13332" y="12792"/>
                      <a:pt x="13294" y="12783"/>
                      <a:pt x="13265" y="12773"/>
                    </a:cubicBezTo>
                    <a:cubicBezTo>
                      <a:pt x="13188" y="12256"/>
                      <a:pt x="13734" y="8390"/>
                      <a:pt x="13963" y="7863"/>
                    </a:cubicBezTo>
                    <a:close/>
                    <a:moveTo>
                      <a:pt x="29323" y="4884"/>
                    </a:moveTo>
                    <a:cubicBezTo>
                      <a:pt x="29488" y="4884"/>
                      <a:pt x="29653" y="4893"/>
                      <a:pt x="29821" y="4916"/>
                    </a:cubicBezTo>
                    <a:cubicBezTo>
                      <a:pt x="30644" y="5021"/>
                      <a:pt x="31180" y="5557"/>
                      <a:pt x="31334" y="6380"/>
                    </a:cubicBezTo>
                    <a:cubicBezTo>
                      <a:pt x="31410" y="6954"/>
                      <a:pt x="31381" y="7538"/>
                      <a:pt x="31247" y="8093"/>
                    </a:cubicBezTo>
                    <a:cubicBezTo>
                      <a:pt x="31066" y="8897"/>
                      <a:pt x="30798" y="9682"/>
                      <a:pt x="30453" y="10428"/>
                    </a:cubicBezTo>
                    <a:cubicBezTo>
                      <a:pt x="30003" y="11414"/>
                      <a:pt x="29496" y="12361"/>
                      <a:pt x="28922" y="13280"/>
                    </a:cubicBezTo>
                    <a:cubicBezTo>
                      <a:pt x="28884" y="13338"/>
                      <a:pt x="28836" y="13405"/>
                      <a:pt x="28807" y="13443"/>
                    </a:cubicBezTo>
                    <a:lnTo>
                      <a:pt x="23553" y="12706"/>
                    </a:lnTo>
                    <a:cubicBezTo>
                      <a:pt x="23371" y="10993"/>
                      <a:pt x="23094" y="9299"/>
                      <a:pt x="22739" y="7615"/>
                    </a:cubicBezTo>
                    <a:cubicBezTo>
                      <a:pt x="22816" y="7557"/>
                      <a:pt x="22854" y="7509"/>
                      <a:pt x="22912" y="7471"/>
                    </a:cubicBezTo>
                    <a:cubicBezTo>
                      <a:pt x="24079" y="6705"/>
                      <a:pt x="25323" y="6045"/>
                      <a:pt x="26615" y="5509"/>
                    </a:cubicBezTo>
                    <a:cubicBezTo>
                      <a:pt x="27371" y="5212"/>
                      <a:pt x="28147" y="4954"/>
                      <a:pt x="28970" y="4897"/>
                    </a:cubicBezTo>
                    <a:cubicBezTo>
                      <a:pt x="29089" y="4889"/>
                      <a:pt x="29206" y="4884"/>
                      <a:pt x="29323" y="4884"/>
                    </a:cubicBezTo>
                    <a:close/>
                    <a:moveTo>
                      <a:pt x="7106" y="5058"/>
                    </a:moveTo>
                    <a:cubicBezTo>
                      <a:pt x="7445" y="5058"/>
                      <a:pt x="7782" y="5106"/>
                      <a:pt x="8116" y="5174"/>
                    </a:cubicBezTo>
                    <a:cubicBezTo>
                      <a:pt x="9159" y="5394"/>
                      <a:pt x="10164" y="5758"/>
                      <a:pt x="11102" y="6246"/>
                    </a:cubicBezTo>
                    <a:cubicBezTo>
                      <a:pt x="11868" y="6638"/>
                      <a:pt x="12614" y="7069"/>
                      <a:pt x="13361" y="7490"/>
                    </a:cubicBezTo>
                    <a:cubicBezTo>
                      <a:pt x="13447" y="7538"/>
                      <a:pt x="13523" y="7595"/>
                      <a:pt x="13609" y="7662"/>
                    </a:cubicBezTo>
                    <a:cubicBezTo>
                      <a:pt x="13274" y="9356"/>
                      <a:pt x="13026" y="11069"/>
                      <a:pt x="12882" y="12792"/>
                    </a:cubicBezTo>
                    <a:lnTo>
                      <a:pt x="7685" y="13606"/>
                    </a:lnTo>
                    <a:cubicBezTo>
                      <a:pt x="7647" y="13567"/>
                      <a:pt x="7618" y="13529"/>
                      <a:pt x="7590" y="13491"/>
                    </a:cubicBezTo>
                    <a:cubicBezTo>
                      <a:pt x="6786" y="12227"/>
                      <a:pt x="6058" y="10935"/>
                      <a:pt x="5542" y="9538"/>
                    </a:cubicBezTo>
                    <a:cubicBezTo>
                      <a:pt x="5293" y="8945"/>
                      <a:pt x="5140" y="8313"/>
                      <a:pt x="5063" y="7672"/>
                    </a:cubicBezTo>
                    <a:cubicBezTo>
                      <a:pt x="5015" y="7289"/>
                      <a:pt x="5025" y="6906"/>
                      <a:pt x="5082" y="6524"/>
                    </a:cubicBezTo>
                    <a:cubicBezTo>
                      <a:pt x="5197" y="5777"/>
                      <a:pt x="5666" y="5308"/>
                      <a:pt x="6403" y="5136"/>
                    </a:cubicBezTo>
                    <a:cubicBezTo>
                      <a:pt x="6637" y="5081"/>
                      <a:pt x="6872" y="5058"/>
                      <a:pt x="7106" y="5058"/>
                    </a:cubicBezTo>
                    <a:close/>
                    <a:moveTo>
                      <a:pt x="21045" y="12945"/>
                    </a:moveTo>
                    <a:cubicBezTo>
                      <a:pt x="21782" y="12955"/>
                      <a:pt x="22510" y="13012"/>
                      <a:pt x="23275" y="13070"/>
                    </a:cubicBezTo>
                    <a:cubicBezTo>
                      <a:pt x="23352" y="13835"/>
                      <a:pt x="23428" y="14572"/>
                      <a:pt x="23438" y="15309"/>
                    </a:cubicBezTo>
                    <a:lnTo>
                      <a:pt x="23381" y="15328"/>
                    </a:lnTo>
                    <a:lnTo>
                      <a:pt x="21026" y="13003"/>
                    </a:lnTo>
                    <a:lnTo>
                      <a:pt x="21045" y="12945"/>
                    </a:lnTo>
                    <a:close/>
                    <a:moveTo>
                      <a:pt x="15466" y="12983"/>
                    </a:moveTo>
                    <a:cubicBezTo>
                      <a:pt x="15476" y="13003"/>
                      <a:pt x="15485" y="13012"/>
                      <a:pt x="15485" y="13031"/>
                    </a:cubicBezTo>
                    <a:cubicBezTo>
                      <a:pt x="15495" y="13041"/>
                      <a:pt x="15495" y="13050"/>
                      <a:pt x="15485" y="13060"/>
                    </a:cubicBezTo>
                    <a:cubicBezTo>
                      <a:pt x="15476" y="13079"/>
                      <a:pt x="15466" y="13108"/>
                      <a:pt x="15447" y="13127"/>
                    </a:cubicBezTo>
                    <a:lnTo>
                      <a:pt x="13112" y="15481"/>
                    </a:lnTo>
                    <a:lnTo>
                      <a:pt x="13035" y="15472"/>
                    </a:lnTo>
                    <a:lnTo>
                      <a:pt x="13045" y="15462"/>
                    </a:lnTo>
                    <a:cubicBezTo>
                      <a:pt x="13083" y="14706"/>
                      <a:pt x="13131" y="13950"/>
                      <a:pt x="13179" y="13165"/>
                    </a:cubicBezTo>
                    <a:cubicBezTo>
                      <a:pt x="13954" y="13070"/>
                      <a:pt x="14719" y="13022"/>
                      <a:pt x="15466" y="12983"/>
                    </a:cubicBezTo>
                    <a:close/>
                    <a:moveTo>
                      <a:pt x="23610" y="13098"/>
                    </a:moveTo>
                    <a:cubicBezTo>
                      <a:pt x="25256" y="13232"/>
                      <a:pt x="26902" y="13462"/>
                      <a:pt x="28520" y="13787"/>
                    </a:cubicBezTo>
                    <a:cubicBezTo>
                      <a:pt x="28462" y="14161"/>
                      <a:pt x="26204" y="17300"/>
                      <a:pt x="25639" y="17797"/>
                    </a:cubicBezTo>
                    <a:cubicBezTo>
                      <a:pt x="25591" y="17759"/>
                      <a:pt x="25543" y="17721"/>
                      <a:pt x="25496" y="17682"/>
                    </a:cubicBezTo>
                    <a:cubicBezTo>
                      <a:pt x="24979" y="17108"/>
                      <a:pt x="24462" y="16524"/>
                      <a:pt x="23945" y="15950"/>
                    </a:cubicBezTo>
                    <a:cubicBezTo>
                      <a:pt x="23830" y="15835"/>
                      <a:pt x="23763" y="15682"/>
                      <a:pt x="23763" y="15520"/>
                    </a:cubicBezTo>
                    <a:cubicBezTo>
                      <a:pt x="23716" y="14821"/>
                      <a:pt x="23658" y="14122"/>
                      <a:pt x="23610" y="13433"/>
                    </a:cubicBezTo>
                    <a:lnTo>
                      <a:pt x="23610" y="13108"/>
                    </a:lnTo>
                    <a:lnTo>
                      <a:pt x="23610" y="13098"/>
                    </a:lnTo>
                    <a:close/>
                    <a:moveTo>
                      <a:pt x="12815" y="13184"/>
                    </a:moveTo>
                    <a:cubicBezTo>
                      <a:pt x="12815" y="13290"/>
                      <a:pt x="12825" y="13376"/>
                      <a:pt x="12825" y="13452"/>
                    </a:cubicBezTo>
                    <a:cubicBezTo>
                      <a:pt x="12786" y="14208"/>
                      <a:pt x="12738" y="14965"/>
                      <a:pt x="12700" y="15721"/>
                    </a:cubicBezTo>
                    <a:cubicBezTo>
                      <a:pt x="12700" y="15864"/>
                      <a:pt x="12643" y="16017"/>
                      <a:pt x="12537" y="16123"/>
                    </a:cubicBezTo>
                    <a:cubicBezTo>
                      <a:pt x="12078" y="16649"/>
                      <a:pt x="11628" y="17185"/>
                      <a:pt x="11169" y="17711"/>
                    </a:cubicBezTo>
                    <a:cubicBezTo>
                      <a:pt x="11102" y="17788"/>
                      <a:pt x="11025" y="17855"/>
                      <a:pt x="10958" y="17922"/>
                    </a:cubicBezTo>
                    <a:cubicBezTo>
                      <a:pt x="10537" y="17625"/>
                      <a:pt x="8126" y="14457"/>
                      <a:pt x="7944" y="13950"/>
                    </a:cubicBezTo>
                    <a:cubicBezTo>
                      <a:pt x="9552" y="13596"/>
                      <a:pt x="11178" y="13347"/>
                      <a:pt x="12815" y="13184"/>
                    </a:cubicBezTo>
                    <a:close/>
                    <a:moveTo>
                      <a:pt x="12595" y="16515"/>
                    </a:moveTo>
                    <a:lnTo>
                      <a:pt x="12671" y="16534"/>
                    </a:lnTo>
                    <a:lnTo>
                      <a:pt x="12671" y="19855"/>
                    </a:lnTo>
                    <a:cubicBezTo>
                      <a:pt x="12442" y="19750"/>
                      <a:pt x="11446" y="18649"/>
                      <a:pt x="11159" y="18190"/>
                    </a:cubicBezTo>
                    <a:cubicBezTo>
                      <a:pt x="11609" y="17615"/>
                      <a:pt x="12097" y="17060"/>
                      <a:pt x="12595" y="16515"/>
                    </a:cubicBezTo>
                    <a:close/>
                    <a:moveTo>
                      <a:pt x="23830" y="16381"/>
                    </a:moveTo>
                    <a:cubicBezTo>
                      <a:pt x="24089" y="16534"/>
                      <a:pt x="25209" y="17778"/>
                      <a:pt x="25400" y="18132"/>
                    </a:cubicBezTo>
                    <a:lnTo>
                      <a:pt x="23907" y="19874"/>
                    </a:lnTo>
                    <a:lnTo>
                      <a:pt x="23830" y="19845"/>
                    </a:lnTo>
                    <a:lnTo>
                      <a:pt x="23830" y="16381"/>
                    </a:lnTo>
                    <a:close/>
                    <a:moveTo>
                      <a:pt x="29046" y="13893"/>
                    </a:moveTo>
                    <a:cubicBezTo>
                      <a:pt x="30635" y="14237"/>
                      <a:pt x="32185" y="14668"/>
                      <a:pt x="33640" y="15395"/>
                    </a:cubicBezTo>
                    <a:cubicBezTo>
                      <a:pt x="34118" y="15634"/>
                      <a:pt x="34568" y="15912"/>
                      <a:pt x="34999" y="16218"/>
                    </a:cubicBezTo>
                    <a:cubicBezTo>
                      <a:pt x="35296" y="16448"/>
                      <a:pt x="35564" y="16716"/>
                      <a:pt x="35793" y="17022"/>
                    </a:cubicBezTo>
                    <a:cubicBezTo>
                      <a:pt x="36262" y="17654"/>
                      <a:pt x="36253" y="18314"/>
                      <a:pt x="35832" y="18984"/>
                    </a:cubicBezTo>
                    <a:cubicBezTo>
                      <a:pt x="35621" y="19300"/>
                      <a:pt x="35353" y="19587"/>
                      <a:pt x="35047" y="19826"/>
                    </a:cubicBezTo>
                    <a:cubicBezTo>
                      <a:pt x="34396" y="20324"/>
                      <a:pt x="33688" y="20735"/>
                      <a:pt x="32932" y="21042"/>
                    </a:cubicBezTo>
                    <a:cubicBezTo>
                      <a:pt x="31735" y="21549"/>
                      <a:pt x="30501" y="21941"/>
                      <a:pt x="29238" y="22228"/>
                    </a:cubicBezTo>
                    <a:cubicBezTo>
                      <a:pt x="29171" y="22247"/>
                      <a:pt x="29104" y="22257"/>
                      <a:pt x="29037" y="22257"/>
                    </a:cubicBezTo>
                    <a:lnTo>
                      <a:pt x="25917" y="18094"/>
                    </a:lnTo>
                    <a:lnTo>
                      <a:pt x="28979" y="13893"/>
                    </a:lnTo>
                    <a:close/>
                    <a:moveTo>
                      <a:pt x="7551" y="14055"/>
                    </a:moveTo>
                    <a:lnTo>
                      <a:pt x="10690" y="18209"/>
                    </a:lnTo>
                    <a:cubicBezTo>
                      <a:pt x="9676" y="19616"/>
                      <a:pt x="8652" y="21013"/>
                      <a:pt x="7609" y="22458"/>
                    </a:cubicBezTo>
                    <a:cubicBezTo>
                      <a:pt x="7331" y="22391"/>
                      <a:pt x="7015" y="22324"/>
                      <a:pt x="6709" y="22247"/>
                    </a:cubicBezTo>
                    <a:cubicBezTo>
                      <a:pt x="5494" y="21970"/>
                      <a:pt x="4307" y="21568"/>
                      <a:pt x="3168" y="21061"/>
                    </a:cubicBezTo>
                    <a:cubicBezTo>
                      <a:pt x="2556" y="20802"/>
                      <a:pt x="1981" y="20458"/>
                      <a:pt x="1465" y="20046"/>
                    </a:cubicBezTo>
                    <a:cubicBezTo>
                      <a:pt x="1187" y="19817"/>
                      <a:pt x="948" y="19558"/>
                      <a:pt x="728" y="19271"/>
                    </a:cubicBezTo>
                    <a:cubicBezTo>
                      <a:pt x="316" y="18687"/>
                      <a:pt x="297" y="18056"/>
                      <a:pt x="651" y="17424"/>
                    </a:cubicBezTo>
                    <a:cubicBezTo>
                      <a:pt x="843" y="17108"/>
                      <a:pt x="1082" y="16831"/>
                      <a:pt x="1369" y="16591"/>
                    </a:cubicBezTo>
                    <a:cubicBezTo>
                      <a:pt x="1943" y="16113"/>
                      <a:pt x="2584" y="15721"/>
                      <a:pt x="3273" y="15424"/>
                    </a:cubicBezTo>
                    <a:cubicBezTo>
                      <a:pt x="4594" y="14811"/>
                      <a:pt x="5972" y="14409"/>
                      <a:pt x="7379" y="14065"/>
                    </a:cubicBezTo>
                    <a:cubicBezTo>
                      <a:pt x="7436" y="14055"/>
                      <a:pt x="7494" y="14055"/>
                      <a:pt x="7551" y="14055"/>
                    </a:cubicBezTo>
                    <a:close/>
                    <a:moveTo>
                      <a:pt x="25620" y="18400"/>
                    </a:moveTo>
                    <a:cubicBezTo>
                      <a:pt x="26041" y="18697"/>
                      <a:pt x="28424" y="21855"/>
                      <a:pt x="28616" y="22372"/>
                    </a:cubicBezTo>
                    <a:cubicBezTo>
                      <a:pt x="26998" y="22716"/>
                      <a:pt x="25362" y="22975"/>
                      <a:pt x="23725" y="23128"/>
                    </a:cubicBezTo>
                    <a:cubicBezTo>
                      <a:pt x="23696" y="23090"/>
                      <a:pt x="23687" y="23051"/>
                      <a:pt x="23687" y="23013"/>
                    </a:cubicBezTo>
                    <a:cubicBezTo>
                      <a:pt x="23725" y="22219"/>
                      <a:pt x="23763" y="21424"/>
                      <a:pt x="23821" y="20640"/>
                    </a:cubicBezTo>
                    <a:cubicBezTo>
                      <a:pt x="23830" y="20515"/>
                      <a:pt x="23878" y="20400"/>
                      <a:pt x="23955" y="20305"/>
                    </a:cubicBezTo>
                    <a:cubicBezTo>
                      <a:pt x="24462" y="19711"/>
                      <a:pt x="24988" y="19108"/>
                      <a:pt x="25505" y="18515"/>
                    </a:cubicBezTo>
                    <a:cubicBezTo>
                      <a:pt x="25543" y="18477"/>
                      <a:pt x="25582" y="18448"/>
                      <a:pt x="25620" y="18400"/>
                    </a:cubicBezTo>
                    <a:close/>
                    <a:moveTo>
                      <a:pt x="10958" y="18467"/>
                    </a:moveTo>
                    <a:lnTo>
                      <a:pt x="11590" y="19175"/>
                    </a:lnTo>
                    <a:cubicBezTo>
                      <a:pt x="11925" y="19539"/>
                      <a:pt x="12250" y="19903"/>
                      <a:pt x="12576" y="20266"/>
                    </a:cubicBezTo>
                    <a:cubicBezTo>
                      <a:pt x="12652" y="20362"/>
                      <a:pt x="12710" y="20467"/>
                      <a:pt x="12729" y="20592"/>
                    </a:cubicBezTo>
                    <a:cubicBezTo>
                      <a:pt x="12796" y="21424"/>
                      <a:pt x="12844" y="22247"/>
                      <a:pt x="12901" y="23080"/>
                    </a:cubicBezTo>
                    <a:cubicBezTo>
                      <a:pt x="12892" y="23109"/>
                      <a:pt x="12892" y="23138"/>
                      <a:pt x="12882" y="23157"/>
                    </a:cubicBezTo>
                    <a:cubicBezTo>
                      <a:pt x="12847" y="23166"/>
                      <a:pt x="12784" y="23170"/>
                      <a:pt x="12698" y="23170"/>
                    </a:cubicBezTo>
                    <a:cubicBezTo>
                      <a:pt x="11808" y="23170"/>
                      <a:pt x="8458" y="22706"/>
                      <a:pt x="8030" y="22496"/>
                    </a:cubicBezTo>
                    <a:cubicBezTo>
                      <a:pt x="8154" y="22085"/>
                      <a:pt x="10384" y="19013"/>
                      <a:pt x="10958" y="18467"/>
                    </a:cubicBezTo>
                    <a:close/>
                    <a:moveTo>
                      <a:pt x="23419" y="20908"/>
                    </a:moveTo>
                    <a:lnTo>
                      <a:pt x="23486" y="20927"/>
                    </a:lnTo>
                    <a:lnTo>
                      <a:pt x="23486" y="20927"/>
                    </a:lnTo>
                    <a:cubicBezTo>
                      <a:pt x="23485" y="21670"/>
                      <a:pt x="23428" y="22404"/>
                      <a:pt x="23352" y="23166"/>
                    </a:cubicBezTo>
                    <a:cubicBezTo>
                      <a:pt x="22586" y="23243"/>
                      <a:pt x="21849" y="23319"/>
                      <a:pt x="21103" y="23329"/>
                    </a:cubicBezTo>
                    <a:lnTo>
                      <a:pt x="21074" y="23272"/>
                    </a:lnTo>
                    <a:lnTo>
                      <a:pt x="23419" y="20908"/>
                    </a:lnTo>
                    <a:close/>
                    <a:moveTo>
                      <a:pt x="13150" y="20898"/>
                    </a:moveTo>
                    <a:lnTo>
                      <a:pt x="15600" y="23310"/>
                    </a:lnTo>
                    <a:cubicBezTo>
                      <a:pt x="15590" y="23329"/>
                      <a:pt x="15581" y="23358"/>
                      <a:pt x="15581" y="23377"/>
                    </a:cubicBezTo>
                    <a:lnTo>
                      <a:pt x="15581" y="23377"/>
                    </a:lnTo>
                    <a:cubicBezTo>
                      <a:pt x="14809" y="23376"/>
                      <a:pt x="14046" y="23310"/>
                      <a:pt x="13265" y="23243"/>
                    </a:cubicBezTo>
                    <a:cubicBezTo>
                      <a:pt x="13179" y="22458"/>
                      <a:pt x="13121" y="21692"/>
                      <a:pt x="13093" y="20927"/>
                    </a:cubicBezTo>
                    <a:lnTo>
                      <a:pt x="13150" y="20898"/>
                    </a:lnTo>
                    <a:close/>
                    <a:moveTo>
                      <a:pt x="20222" y="12907"/>
                    </a:moveTo>
                    <a:cubicBezTo>
                      <a:pt x="20356" y="12907"/>
                      <a:pt x="20490" y="12955"/>
                      <a:pt x="20577" y="13060"/>
                    </a:cubicBezTo>
                    <a:cubicBezTo>
                      <a:pt x="21495" y="13960"/>
                      <a:pt x="22414" y="14859"/>
                      <a:pt x="23333" y="15759"/>
                    </a:cubicBezTo>
                    <a:cubicBezTo>
                      <a:pt x="23428" y="15855"/>
                      <a:pt x="23486" y="15998"/>
                      <a:pt x="23486" y="16142"/>
                    </a:cubicBezTo>
                    <a:cubicBezTo>
                      <a:pt x="23505" y="16792"/>
                      <a:pt x="23534" y="17443"/>
                      <a:pt x="23553" y="18094"/>
                    </a:cubicBezTo>
                    <a:lnTo>
                      <a:pt x="23534" y="18094"/>
                    </a:lnTo>
                    <a:cubicBezTo>
                      <a:pt x="23534" y="18706"/>
                      <a:pt x="23524" y="19319"/>
                      <a:pt x="23524" y="19931"/>
                    </a:cubicBezTo>
                    <a:cubicBezTo>
                      <a:pt x="23534" y="20161"/>
                      <a:pt x="23448" y="20381"/>
                      <a:pt x="23285" y="20544"/>
                    </a:cubicBezTo>
                    <a:cubicBezTo>
                      <a:pt x="22414" y="21415"/>
                      <a:pt x="21553" y="22295"/>
                      <a:pt x="20701" y="23176"/>
                    </a:cubicBezTo>
                    <a:cubicBezTo>
                      <a:pt x="20583" y="23302"/>
                      <a:pt x="20423" y="23378"/>
                      <a:pt x="20253" y="23378"/>
                    </a:cubicBezTo>
                    <a:cubicBezTo>
                      <a:pt x="20243" y="23378"/>
                      <a:pt x="20233" y="23377"/>
                      <a:pt x="20222" y="23377"/>
                    </a:cubicBezTo>
                    <a:cubicBezTo>
                      <a:pt x="18978" y="23386"/>
                      <a:pt x="17744" y="23405"/>
                      <a:pt x="16500" y="23425"/>
                    </a:cubicBezTo>
                    <a:cubicBezTo>
                      <a:pt x="16489" y="23425"/>
                      <a:pt x="16479" y="23425"/>
                      <a:pt x="16469" y="23425"/>
                    </a:cubicBezTo>
                    <a:cubicBezTo>
                      <a:pt x="16259" y="23425"/>
                      <a:pt x="16052" y="23331"/>
                      <a:pt x="15906" y="23176"/>
                    </a:cubicBezTo>
                    <a:cubicBezTo>
                      <a:pt x="15026" y="22305"/>
                      <a:pt x="14136" y="21444"/>
                      <a:pt x="13246" y="20582"/>
                    </a:cubicBezTo>
                    <a:cubicBezTo>
                      <a:pt x="13112" y="20448"/>
                      <a:pt x="13035" y="20266"/>
                      <a:pt x="13035" y="20075"/>
                    </a:cubicBezTo>
                    <a:cubicBezTo>
                      <a:pt x="13035" y="18812"/>
                      <a:pt x="13026" y="17539"/>
                      <a:pt x="13016" y="16276"/>
                    </a:cubicBezTo>
                    <a:cubicBezTo>
                      <a:pt x="13006" y="16113"/>
                      <a:pt x="13073" y="15960"/>
                      <a:pt x="13188" y="15845"/>
                    </a:cubicBezTo>
                    <a:cubicBezTo>
                      <a:pt x="14078" y="14945"/>
                      <a:pt x="14968" y="14036"/>
                      <a:pt x="15849" y="13127"/>
                    </a:cubicBezTo>
                    <a:cubicBezTo>
                      <a:pt x="15954" y="13003"/>
                      <a:pt x="16107" y="12936"/>
                      <a:pt x="16270" y="12936"/>
                    </a:cubicBezTo>
                    <a:cubicBezTo>
                      <a:pt x="17591" y="12926"/>
                      <a:pt x="18911" y="12916"/>
                      <a:pt x="20222" y="12907"/>
                    </a:cubicBezTo>
                    <a:close/>
                    <a:moveTo>
                      <a:pt x="20002" y="23721"/>
                    </a:moveTo>
                    <a:cubicBezTo>
                      <a:pt x="19926" y="23922"/>
                      <a:pt x="18787" y="24975"/>
                      <a:pt x="18318" y="25272"/>
                    </a:cubicBezTo>
                    <a:cubicBezTo>
                      <a:pt x="17725" y="24803"/>
                      <a:pt x="17150" y="24315"/>
                      <a:pt x="16595" y="23788"/>
                    </a:cubicBezTo>
                    <a:lnTo>
                      <a:pt x="16614" y="23721"/>
                    </a:lnTo>
                    <a:close/>
                    <a:moveTo>
                      <a:pt x="23102" y="23497"/>
                    </a:moveTo>
                    <a:cubicBezTo>
                      <a:pt x="23167" y="23497"/>
                      <a:pt x="23237" y="23501"/>
                      <a:pt x="23333" y="23501"/>
                    </a:cubicBezTo>
                    <a:cubicBezTo>
                      <a:pt x="23208" y="25166"/>
                      <a:pt x="22979" y="26822"/>
                      <a:pt x="22644" y="28459"/>
                    </a:cubicBezTo>
                    <a:cubicBezTo>
                      <a:pt x="21246" y="27559"/>
                      <a:pt x="19897" y="26583"/>
                      <a:pt x="18615" y="25521"/>
                    </a:cubicBezTo>
                    <a:cubicBezTo>
                      <a:pt x="18682" y="25444"/>
                      <a:pt x="18720" y="25387"/>
                      <a:pt x="18768" y="25348"/>
                    </a:cubicBezTo>
                    <a:cubicBezTo>
                      <a:pt x="19332" y="24841"/>
                      <a:pt x="19897" y="24343"/>
                      <a:pt x="20462" y="23827"/>
                    </a:cubicBezTo>
                    <a:cubicBezTo>
                      <a:pt x="20577" y="23721"/>
                      <a:pt x="20730" y="23654"/>
                      <a:pt x="20892" y="23645"/>
                    </a:cubicBezTo>
                    <a:cubicBezTo>
                      <a:pt x="21601" y="23606"/>
                      <a:pt x="22299" y="23549"/>
                      <a:pt x="23007" y="23501"/>
                    </a:cubicBezTo>
                    <a:cubicBezTo>
                      <a:pt x="23039" y="23498"/>
                      <a:pt x="23070" y="23497"/>
                      <a:pt x="23102" y="23497"/>
                    </a:cubicBezTo>
                    <a:close/>
                    <a:moveTo>
                      <a:pt x="13284" y="23559"/>
                    </a:moveTo>
                    <a:lnTo>
                      <a:pt x="13284" y="23559"/>
                    </a:lnTo>
                    <a:cubicBezTo>
                      <a:pt x="13494" y="23578"/>
                      <a:pt x="13657" y="23587"/>
                      <a:pt x="13829" y="23597"/>
                    </a:cubicBezTo>
                    <a:cubicBezTo>
                      <a:pt x="14490" y="23635"/>
                      <a:pt x="15141" y="23664"/>
                      <a:pt x="15811" y="23693"/>
                    </a:cubicBezTo>
                    <a:cubicBezTo>
                      <a:pt x="15944" y="23693"/>
                      <a:pt x="16088" y="23750"/>
                      <a:pt x="16193" y="23836"/>
                    </a:cubicBezTo>
                    <a:cubicBezTo>
                      <a:pt x="16758" y="24324"/>
                      <a:pt x="17313" y="24803"/>
                      <a:pt x="17868" y="25281"/>
                    </a:cubicBezTo>
                    <a:cubicBezTo>
                      <a:pt x="17935" y="25329"/>
                      <a:pt x="18002" y="25377"/>
                      <a:pt x="18069" y="25415"/>
                    </a:cubicBezTo>
                    <a:cubicBezTo>
                      <a:pt x="17839" y="25827"/>
                      <a:pt x="14624" y="28277"/>
                      <a:pt x="14050" y="28487"/>
                    </a:cubicBezTo>
                    <a:cubicBezTo>
                      <a:pt x="13705" y="26860"/>
                      <a:pt x="13447" y="25214"/>
                      <a:pt x="13284" y="23559"/>
                    </a:cubicBezTo>
                    <a:close/>
                    <a:moveTo>
                      <a:pt x="28836" y="22688"/>
                    </a:moveTo>
                    <a:cubicBezTo>
                      <a:pt x="28874" y="22726"/>
                      <a:pt x="28912" y="22764"/>
                      <a:pt x="28941" y="22812"/>
                    </a:cubicBezTo>
                    <a:cubicBezTo>
                      <a:pt x="29735" y="24047"/>
                      <a:pt x="30453" y="25320"/>
                      <a:pt x="30979" y="26698"/>
                    </a:cubicBezTo>
                    <a:cubicBezTo>
                      <a:pt x="31257" y="27435"/>
                      <a:pt x="31487" y="28191"/>
                      <a:pt x="31515" y="28985"/>
                    </a:cubicBezTo>
                    <a:cubicBezTo>
                      <a:pt x="31525" y="29272"/>
                      <a:pt x="31496" y="29569"/>
                      <a:pt x="31439" y="29856"/>
                    </a:cubicBezTo>
                    <a:cubicBezTo>
                      <a:pt x="31305" y="30516"/>
                      <a:pt x="30893" y="30937"/>
                      <a:pt x="30243" y="31119"/>
                    </a:cubicBezTo>
                    <a:cubicBezTo>
                      <a:pt x="29971" y="31193"/>
                      <a:pt x="29699" y="31222"/>
                      <a:pt x="29428" y="31222"/>
                    </a:cubicBezTo>
                    <a:cubicBezTo>
                      <a:pt x="29135" y="31222"/>
                      <a:pt x="28842" y="31188"/>
                      <a:pt x="28549" y="31138"/>
                    </a:cubicBezTo>
                    <a:cubicBezTo>
                      <a:pt x="27745" y="30985"/>
                      <a:pt x="26960" y="30736"/>
                      <a:pt x="26204" y="30401"/>
                    </a:cubicBezTo>
                    <a:cubicBezTo>
                      <a:pt x="25142" y="29932"/>
                      <a:pt x="24108" y="29387"/>
                      <a:pt x="23122" y="28765"/>
                    </a:cubicBezTo>
                    <a:cubicBezTo>
                      <a:pt x="23055" y="28727"/>
                      <a:pt x="22998" y="28679"/>
                      <a:pt x="22921" y="28621"/>
                    </a:cubicBezTo>
                    <a:lnTo>
                      <a:pt x="22921" y="28612"/>
                    </a:lnTo>
                    <a:cubicBezTo>
                      <a:pt x="23247" y="26937"/>
                      <a:pt x="23486" y="25253"/>
                      <a:pt x="23639" y="23559"/>
                    </a:cubicBezTo>
                    <a:cubicBezTo>
                      <a:pt x="23639" y="23539"/>
                      <a:pt x="23649" y="23520"/>
                      <a:pt x="23658" y="23501"/>
                    </a:cubicBezTo>
                    <a:lnTo>
                      <a:pt x="28836" y="22688"/>
                    </a:lnTo>
                    <a:close/>
                    <a:moveTo>
                      <a:pt x="7819" y="22803"/>
                    </a:moveTo>
                    <a:cubicBezTo>
                      <a:pt x="9494" y="23138"/>
                      <a:pt x="11188" y="23377"/>
                      <a:pt x="12892" y="23520"/>
                    </a:cubicBezTo>
                    <a:cubicBezTo>
                      <a:pt x="13169" y="25281"/>
                      <a:pt x="13437" y="27004"/>
                      <a:pt x="13705" y="28746"/>
                    </a:cubicBezTo>
                    <a:cubicBezTo>
                      <a:pt x="13686" y="28774"/>
                      <a:pt x="13667" y="28794"/>
                      <a:pt x="13638" y="28813"/>
                    </a:cubicBezTo>
                    <a:cubicBezTo>
                      <a:pt x="12298" y="29664"/>
                      <a:pt x="10930" y="30430"/>
                      <a:pt x="9427" y="30956"/>
                    </a:cubicBezTo>
                    <a:cubicBezTo>
                      <a:pt x="8891" y="31167"/>
                      <a:pt x="8327" y="31301"/>
                      <a:pt x="7752" y="31358"/>
                    </a:cubicBezTo>
                    <a:cubicBezTo>
                      <a:pt x="7622" y="31369"/>
                      <a:pt x="7490" y="31374"/>
                      <a:pt x="7358" y="31374"/>
                    </a:cubicBezTo>
                    <a:cubicBezTo>
                      <a:pt x="7122" y="31374"/>
                      <a:pt x="6885" y="31357"/>
                      <a:pt x="6652" y="31320"/>
                    </a:cubicBezTo>
                    <a:cubicBezTo>
                      <a:pt x="5944" y="31196"/>
                      <a:pt x="5494" y="30755"/>
                      <a:pt x="5312" y="30057"/>
                    </a:cubicBezTo>
                    <a:cubicBezTo>
                      <a:pt x="5207" y="29578"/>
                      <a:pt x="5197" y="29081"/>
                      <a:pt x="5283" y="28593"/>
                    </a:cubicBezTo>
                    <a:cubicBezTo>
                      <a:pt x="5427" y="27741"/>
                      <a:pt x="5676" y="26918"/>
                      <a:pt x="6030" y="26123"/>
                    </a:cubicBezTo>
                    <a:cubicBezTo>
                      <a:pt x="6489" y="25052"/>
                      <a:pt x="7035" y="24008"/>
                      <a:pt x="7657" y="23013"/>
                    </a:cubicBezTo>
                    <a:cubicBezTo>
                      <a:pt x="7704" y="22946"/>
                      <a:pt x="7762" y="22870"/>
                      <a:pt x="7819" y="22803"/>
                    </a:cubicBezTo>
                    <a:close/>
                    <a:moveTo>
                      <a:pt x="18366" y="25760"/>
                    </a:moveTo>
                    <a:lnTo>
                      <a:pt x="22548" y="28813"/>
                    </a:lnTo>
                    <a:cubicBezTo>
                      <a:pt x="22548" y="28851"/>
                      <a:pt x="22548" y="28899"/>
                      <a:pt x="22548" y="28937"/>
                    </a:cubicBezTo>
                    <a:cubicBezTo>
                      <a:pt x="22232" y="30401"/>
                      <a:pt x="21830" y="31837"/>
                      <a:pt x="21218" y="33205"/>
                    </a:cubicBezTo>
                    <a:cubicBezTo>
                      <a:pt x="20950" y="33847"/>
                      <a:pt x="20596" y="34450"/>
                      <a:pt x="20175" y="34985"/>
                    </a:cubicBezTo>
                    <a:cubicBezTo>
                      <a:pt x="19945" y="35263"/>
                      <a:pt x="19696" y="35502"/>
                      <a:pt x="19419" y="35722"/>
                    </a:cubicBezTo>
                    <a:cubicBezTo>
                      <a:pt x="19100" y="35961"/>
                      <a:pt x="18759" y="36078"/>
                      <a:pt x="18413" y="36078"/>
                    </a:cubicBezTo>
                    <a:cubicBezTo>
                      <a:pt x="18093" y="36078"/>
                      <a:pt x="17769" y="35978"/>
                      <a:pt x="17457" y="35780"/>
                    </a:cubicBezTo>
                    <a:cubicBezTo>
                      <a:pt x="17122" y="35550"/>
                      <a:pt x="16815" y="35273"/>
                      <a:pt x="16576" y="34947"/>
                    </a:cubicBezTo>
                    <a:cubicBezTo>
                      <a:pt x="16078" y="34287"/>
                      <a:pt x="15667" y="33569"/>
                      <a:pt x="15361" y="32803"/>
                    </a:cubicBezTo>
                    <a:cubicBezTo>
                      <a:pt x="14863" y="31607"/>
                      <a:pt x="14471" y="30373"/>
                      <a:pt x="14184" y="29109"/>
                    </a:cubicBezTo>
                    <a:cubicBezTo>
                      <a:pt x="14174" y="29042"/>
                      <a:pt x="14164" y="28975"/>
                      <a:pt x="14164" y="28918"/>
                    </a:cubicBezTo>
                    <a:cubicBezTo>
                      <a:pt x="15581" y="27846"/>
                      <a:pt x="16978" y="26803"/>
                      <a:pt x="18366" y="25760"/>
                    </a:cubicBezTo>
                    <a:close/>
                    <a:moveTo>
                      <a:pt x="18139" y="0"/>
                    </a:moveTo>
                    <a:cubicBezTo>
                      <a:pt x="17669" y="0"/>
                      <a:pt x="17202" y="189"/>
                      <a:pt x="16758" y="571"/>
                    </a:cubicBezTo>
                    <a:cubicBezTo>
                      <a:pt x="16433" y="858"/>
                      <a:pt x="16145" y="1183"/>
                      <a:pt x="15887" y="1537"/>
                    </a:cubicBezTo>
                    <a:cubicBezTo>
                      <a:pt x="15399" y="2207"/>
                      <a:pt x="15064" y="2954"/>
                      <a:pt x="14758" y="3729"/>
                    </a:cubicBezTo>
                    <a:cubicBezTo>
                      <a:pt x="14356" y="4763"/>
                      <a:pt x="14030" y="5835"/>
                      <a:pt x="13791" y="6926"/>
                    </a:cubicBezTo>
                    <a:cubicBezTo>
                      <a:pt x="13762" y="7040"/>
                      <a:pt x="13724" y="7146"/>
                      <a:pt x="13686" y="7289"/>
                    </a:cubicBezTo>
                    <a:cubicBezTo>
                      <a:pt x="13533" y="7203"/>
                      <a:pt x="13428" y="7146"/>
                      <a:pt x="13322" y="7088"/>
                    </a:cubicBezTo>
                    <a:cubicBezTo>
                      <a:pt x="12403" y="6524"/>
                      <a:pt x="11437" y="6026"/>
                      <a:pt x="10451" y="5595"/>
                    </a:cubicBezTo>
                    <a:cubicBezTo>
                      <a:pt x="9599" y="5232"/>
                      <a:pt x="8719" y="4925"/>
                      <a:pt x="7800" y="4791"/>
                    </a:cubicBezTo>
                    <a:cubicBezTo>
                      <a:pt x="7567" y="4759"/>
                      <a:pt x="7332" y="4739"/>
                      <a:pt x="7098" y="4739"/>
                    </a:cubicBezTo>
                    <a:cubicBezTo>
                      <a:pt x="6774" y="4739"/>
                      <a:pt x="6451" y="4778"/>
                      <a:pt x="6135" y="4877"/>
                    </a:cubicBezTo>
                    <a:cubicBezTo>
                      <a:pt x="5532" y="5040"/>
                      <a:pt x="5053" y="5509"/>
                      <a:pt x="4872" y="6102"/>
                    </a:cubicBezTo>
                    <a:cubicBezTo>
                      <a:pt x="4747" y="6514"/>
                      <a:pt x="4699" y="6945"/>
                      <a:pt x="4728" y="7366"/>
                    </a:cubicBezTo>
                    <a:cubicBezTo>
                      <a:pt x="4786" y="8064"/>
                      <a:pt x="4948" y="8753"/>
                      <a:pt x="5187" y="9414"/>
                    </a:cubicBezTo>
                    <a:cubicBezTo>
                      <a:pt x="5666" y="10744"/>
                      <a:pt x="6336" y="11988"/>
                      <a:pt x="7073" y="13194"/>
                    </a:cubicBezTo>
                    <a:lnTo>
                      <a:pt x="7389" y="13711"/>
                    </a:lnTo>
                    <a:cubicBezTo>
                      <a:pt x="7197" y="13768"/>
                      <a:pt x="7054" y="13807"/>
                      <a:pt x="6929" y="13835"/>
                    </a:cubicBezTo>
                    <a:cubicBezTo>
                      <a:pt x="5570" y="14180"/>
                      <a:pt x="4240" y="14591"/>
                      <a:pt x="2967" y="15204"/>
                    </a:cubicBezTo>
                    <a:cubicBezTo>
                      <a:pt x="2202" y="15567"/>
                      <a:pt x="1474" y="15989"/>
                      <a:pt x="890" y="16601"/>
                    </a:cubicBezTo>
                    <a:cubicBezTo>
                      <a:pt x="651" y="16850"/>
                      <a:pt x="450" y="17127"/>
                      <a:pt x="287" y="17424"/>
                    </a:cubicBezTo>
                    <a:cubicBezTo>
                      <a:pt x="0" y="17941"/>
                      <a:pt x="0" y="18563"/>
                      <a:pt x="278" y="19089"/>
                    </a:cubicBezTo>
                    <a:cubicBezTo>
                      <a:pt x="527" y="19568"/>
                      <a:pt x="890" y="19979"/>
                      <a:pt x="1321" y="20305"/>
                    </a:cubicBezTo>
                    <a:cubicBezTo>
                      <a:pt x="1962" y="20793"/>
                      <a:pt x="2670" y="21185"/>
                      <a:pt x="3417" y="21482"/>
                    </a:cubicBezTo>
                    <a:cubicBezTo>
                      <a:pt x="4661" y="22008"/>
                      <a:pt x="5953" y="22362"/>
                      <a:pt x="7255" y="22669"/>
                    </a:cubicBezTo>
                    <a:cubicBezTo>
                      <a:pt x="7331" y="22688"/>
                      <a:pt x="7398" y="22716"/>
                      <a:pt x="7484" y="22745"/>
                    </a:cubicBezTo>
                    <a:cubicBezTo>
                      <a:pt x="7417" y="22860"/>
                      <a:pt x="7370" y="22956"/>
                      <a:pt x="7312" y="23042"/>
                    </a:cubicBezTo>
                    <a:cubicBezTo>
                      <a:pt x="6786" y="23913"/>
                      <a:pt x="6298" y="24812"/>
                      <a:pt x="5877" y="25750"/>
                    </a:cubicBezTo>
                    <a:cubicBezTo>
                      <a:pt x="5494" y="26583"/>
                      <a:pt x="5207" y="27473"/>
                      <a:pt x="5025" y="28382"/>
                    </a:cubicBezTo>
                    <a:cubicBezTo>
                      <a:pt x="4920" y="28985"/>
                      <a:pt x="4881" y="29588"/>
                      <a:pt x="5044" y="30181"/>
                    </a:cubicBezTo>
                    <a:cubicBezTo>
                      <a:pt x="5207" y="30861"/>
                      <a:pt x="5733" y="31397"/>
                      <a:pt x="6412" y="31569"/>
                    </a:cubicBezTo>
                    <a:cubicBezTo>
                      <a:pt x="6688" y="31645"/>
                      <a:pt x="6974" y="31681"/>
                      <a:pt x="7262" y="31681"/>
                    </a:cubicBezTo>
                    <a:cubicBezTo>
                      <a:pt x="7374" y="31681"/>
                      <a:pt x="7487" y="31675"/>
                      <a:pt x="7599" y="31665"/>
                    </a:cubicBezTo>
                    <a:cubicBezTo>
                      <a:pt x="8556" y="31598"/>
                      <a:pt x="9465" y="31301"/>
                      <a:pt x="10346" y="30928"/>
                    </a:cubicBezTo>
                    <a:cubicBezTo>
                      <a:pt x="11446" y="30459"/>
                      <a:pt x="12518" y="29894"/>
                      <a:pt x="13533" y="29253"/>
                    </a:cubicBezTo>
                    <a:cubicBezTo>
                      <a:pt x="13619" y="29195"/>
                      <a:pt x="13724" y="29148"/>
                      <a:pt x="13839" y="29081"/>
                    </a:cubicBezTo>
                    <a:cubicBezTo>
                      <a:pt x="13925" y="29416"/>
                      <a:pt x="14002" y="29703"/>
                      <a:pt x="14078" y="29999"/>
                    </a:cubicBezTo>
                    <a:cubicBezTo>
                      <a:pt x="14452" y="31358"/>
                      <a:pt x="14882" y="32689"/>
                      <a:pt x="15552" y="33942"/>
                    </a:cubicBezTo>
                    <a:cubicBezTo>
                      <a:pt x="15877" y="34555"/>
                      <a:pt x="16241" y="35148"/>
                      <a:pt x="16758" y="35617"/>
                    </a:cubicBezTo>
                    <a:cubicBezTo>
                      <a:pt x="17007" y="35847"/>
                      <a:pt x="17284" y="36048"/>
                      <a:pt x="17581" y="36210"/>
                    </a:cubicBezTo>
                    <a:cubicBezTo>
                      <a:pt x="17835" y="36340"/>
                      <a:pt x="18112" y="36404"/>
                      <a:pt x="18389" y="36404"/>
                    </a:cubicBezTo>
                    <a:cubicBezTo>
                      <a:pt x="18665" y="36404"/>
                      <a:pt x="18940" y="36340"/>
                      <a:pt x="19189" y="36210"/>
                    </a:cubicBezTo>
                    <a:cubicBezTo>
                      <a:pt x="19686" y="35952"/>
                      <a:pt x="20127" y="35579"/>
                      <a:pt x="20452" y="35129"/>
                    </a:cubicBezTo>
                    <a:cubicBezTo>
                      <a:pt x="20931" y="34488"/>
                      <a:pt x="21313" y="33799"/>
                      <a:pt x="21610" y="33052"/>
                    </a:cubicBezTo>
                    <a:cubicBezTo>
                      <a:pt x="22117" y="31808"/>
                      <a:pt x="22510" y="30526"/>
                      <a:pt x="22797" y="29215"/>
                    </a:cubicBezTo>
                    <a:cubicBezTo>
                      <a:pt x="22816" y="29138"/>
                      <a:pt x="22845" y="29061"/>
                      <a:pt x="22873" y="28956"/>
                    </a:cubicBezTo>
                    <a:lnTo>
                      <a:pt x="23180" y="29119"/>
                    </a:lnTo>
                    <a:cubicBezTo>
                      <a:pt x="23677" y="29406"/>
                      <a:pt x="24175" y="29703"/>
                      <a:pt x="24682" y="29971"/>
                    </a:cubicBezTo>
                    <a:cubicBezTo>
                      <a:pt x="25764" y="30545"/>
                      <a:pt x="26883" y="31033"/>
                      <a:pt x="28080" y="31330"/>
                    </a:cubicBezTo>
                    <a:cubicBezTo>
                      <a:pt x="28513" y="31445"/>
                      <a:pt x="28957" y="31503"/>
                      <a:pt x="29407" y="31503"/>
                    </a:cubicBezTo>
                    <a:cubicBezTo>
                      <a:pt x="29592" y="31503"/>
                      <a:pt x="29778" y="31493"/>
                      <a:pt x="29965" y="31473"/>
                    </a:cubicBezTo>
                    <a:cubicBezTo>
                      <a:pt x="30960" y="31358"/>
                      <a:pt x="31621" y="30765"/>
                      <a:pt x="31774" y="29770"/>
                    </a:cubicBezTo>
                    <a:cubicBezTo>
                      <a:pt x="31831" y="29358"/>
                      <a:pt x="31831" y="28947"/>
                      <a:pt x="31793" y="28535"/>
                    </a:cubicBezTo>
                    <a:cubicBezTo>
                      <a:pt x="31726" y="27817"/>
                      <a:pt x="31496" y="27128"/>
                      <a:pt x="31238" y="26458"/>
                    </a:cubicBezTo>
                    <a:cubicBezTo>
                      <a:pt x="30731" y="25195"/>
                      <a:pt x="30099" y="23999"/>
                      <a:pt x="29372" y="22850"/>
                    </a:cubicBezTo>
                    <a:cubicBezTo>
                      <a:pt x="29324" y="22764"/>
                      <a:pt x="29266" y="22669"/>
                      <a:pt x="29199" y="22544"/>
                    </a:cubicBezTo>
                    <a:cubicBezTo>
                      <a:pt x="29343" y="22506"/>
                      <a:pt x="29439" y="22487"/>
                      <a:pt x="29544" y="22458"/>
                    </a:cubicBezTo>
                    <a:cubicBezTo>
                      <a:pt x="30424" y="22190"/>
                      <a:pt x="31324" y="21941"/>
                      <a:pt x="32195" y="21645"/>
                    </a:cubicBezTo>
                    <a:cubicBezTo>
                      <a:pt x="33114" y="21348"/>
                      <a:pt x="33985" y="20917"/>
                      <a:pt x="34798" y="20391"/>
                    </a:cubicBezTo>
                    <a:cubicBezTo>
                      <a:pt x="35229" y="20113"/>
                      <a:pt x="35611" y="19769"/>
                      <a:pt x="35937" y="19376"/>
                    </a:cubicBezTo>
                    <a:cubicBezTo>
                      <a:pt x="36655" y="18477"/>
                      <a:pt x="36664" y="17520"/>
                      <a:pt x="35918" y="16639"/>
                    </a:cubicBezTo>
                    <a:cubicBezTo>
                      <a:pt x="35631" y="16314"/>
                      <a:pt x="35305" y="16027"/>
                      <a:pt x="34951" y="15768"/>
                    </a:cubicBezTo>
                    <a:cubicBezTo>
                      <a:pt x="34358" y="15347"/>
                      <a:pt x="33707" y="15003"/>
                      <a:pt x="33027" y="14744"/>
                    </a:cubicBezTo>
                    <a:cubicBezTo>
                      <a:pt x="31898" y="14285"/>
                      <a:pt x="30731" y="13921"/>
                      <a:pt x="29544" y="13663"/>
                    </a:cubicBezTo>
                    <a:cubicBezTo>
                      <a:pt x="29419" y="13634"/>
                      <a:pt x="29295" y="13586"/>
                      <a:pt x="29152" y="13548"/>
                    </a:cubicBezTo>
                    <a:cubicBezTo>
                      <a:pt x="29218" y="13424"/>
                      <a:pt x="29276" y="13338"/>
                      <a:pt x="29324" y="13242"/>
                    </a:cubicBezTo>
                    <a:cubicBezTo>
                      <a:pt x="29783" y="12371"/>
                      <a:pt x="30281" y="11500"/>
                      <a:pt x="30711" y="10610"/>
                    </a:cubicBezTo>
                    <a:cubicBezTo>
                      <a:pt x="31152" y="9730"/>
                      <a:pt x="31458" y="8792"/>
                      <a:pt x="31630" y="7816"/>
                    </a:cubicBezTo>
                    <a:cubicBezTo>
                      <a:pt x="31726" y="7222"/>
                      <a:pt x="31764" y="6629"/>
                      <a:pt x="31592" y="6045"/>
                    </a:cubicBezTo>
                    <a:cubicBezTo>
                      <a:pt x="31401" y="5394"/>
                      <a:pt x="30999" y="4944"/>
                      <a:pt x="30338" y="4734"/>
                    </a:cubicBezTo>
                    <a:cubicBezTo>
                      <a:pt x="30000" y="4632"/>
                      <a:pt x="29649" y="4581"/>
                      <a:pt x="29297" y="4581"/>
                    </a:cubicBezTo>
                    <a:cubicBezTo>
                      <a:pt x="29121" y="4581"/>
                      <a:pt x="28944" y="4594"/>
                      <a:pt x="28769" y="4619"/>
                    </a:cubicBezTo>
                    <a:cubicBezTo>
                      <a:pt x="27946" y="4744"/>
                      <a:pt x="27142" y="4973"/>
                      <a:pt x="26376" y="5299"/>
                    </a:cubicBezTo>
                    <a:cubicBezTo>
                      <a:pt x="25209" y="5796"/>
                      <a:pt x="24089" y="6390"/>
                      <a:pt x="23017" y="7079"/>
                    </a:cubicBezTo>
                    <a:cubicBezTo>
                      <a:pt x="22921" y="7146"/>
                      <a:pt x="22816" y="7203"/>
                      <a:pt x="22682" y="7280"/>
                    </a:cubicBezTo>
                    <a:cubicBezTo>
                      <a:pt x="22634" y="7136"/>
                      <a:pt x="22605" y="7031"/>
                      <a:pt x="22577" y="6926"/>
                    </a:cubicBezTo>
                    <a:cubicBezTo>
                      <a:pt x="22318" y="6045"/>
                      <a:pt x="22069" y="5155"/>
                      <a:pt x="21782" y="4294"/>
                    </a:cubicBezTo>
                    <a:cubicBezTo>
                      <a:pt x="21467" y="3356"/>
                      <a:pt x="21036" y="2466"/>
                      <a:pt x="20490" y="1643"/>
                    </a:cubicBezTo>
                    <a:cubicBezTo>
                      <a:pt x="20222" y="1231"/>
                      <a:pt x="19897" y="858"/>
                      <a:pt x="19514" y="542"/>
                    </a:cubicBezTo>
                    <a:cubicBezTo>
                      <a:pt x="19064" y="182"/>
                      <a:pt x="18600" y="0"/>
                      <a:pt x="18139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7"/>
              <p:cNvSpPr/>
              <p:nvPr/>
            </p:nvSpPr>
            <p:spPr>
              <a:xfrm>
                <a:off x="9098288" y="3861844"/>
                <a:ext cx="240375" cy="205538"/>
              </a:xfrm>
              <a:custGeom>
                <a:avLst/>
                <a:gdLst/>
                <a:ahLst/>
                <a:cxnLst/>
                <a:rect l="l" t="t" r="r" b="b"/>
                <a:pathLst>
                  <a:path w="6410" h="5481" extrusionOk="0">
                    <a:moveTo>
                      <a:pt x="3663" y="297"/>
                    </a:moveTo>
                    <a:cubicBezTo>
                      <a:pt x="3675" y="297"/>
                      <a:pt x="3686" y="298"/>
                      <a:pt x="3698" y="298"/>
                    </a:cubicBezTo>
                    <a:cubicBezTo>
                      <a:pt x="3704" y="298"/>
                      <a:pt x="3710" y="298"/>
                      <a:pt x="3716" y="298"/>
                    </a:cubicBezTo>
                    <a:cubicBezTo>
                      <a:pt x="5057" y="298"/>
                      <a:pt x="6148" y="1404"/>
                      <a:pt x="6129" y="2757"/>
                    </a:cubicBezTo>
                    <a:cubicBezTo>
                      <a:pt x="6110" y="4083"/>
                      <a:pt x="5028" y="5151"/>
                      <a:pt x="3701" y="5151"/>
                    </a:cubicBezTo>
                    <a:cubicBezTo>
                      <a:pt x="3678" y="5151"/>
                      <a:pt x="3655" y="5150"/>
                      <a:pt x="3631" y="5150"/>
                    </a:cubicBezTo>
                    <a:cubicBezTo>
                      <a:pt x="2291" y="5131"/>
                      <a:pt x="1229" y="4021"/>
                      <a:pt x="1258" y="2690"/>
                    </a:cubicBezTo>
                    <a:cubicBezTo>
                      <a:pt x="1267" y="1362"/>
                      <a:pt x="2339" y="297"/>
                      <a:pt x="3663" y="297"/>
                    </a:cubicBezTo>
                    <a:close/>
                    <a:moveTo>
                      <a:pt x="3655" y="1"/>
                    </a:moveTo>
                    <a:cubicBezTo>
                      <a:pt x="1221" y="1"/>
                      <a:pt x="0" y="2954"/>
                      <a:pt x="1727" y="4671"/>
                    </a:cubicBezTo>
                    <a:cubicBezTo>
                      <a:pt x="2286" y="5231"/>
                      <a:pt x="2973" y="5481"/>
                      <a:pt x="3646" y="5481"/>
                    </a:cubicBezTo>
                    <a:cubicBezTo>
                      <a:pt x="5058" y="5481"/>
                      <a:pt x="6410" y="4381"/>
                      <a:pt x="6397" y="2729"/>
                    </a:cubicBezTo>
                    <a:cubicBezTo>
                      <a:pt x="6397" y="1226"/>
                      <a:pt x="5182" y="11"/>
                      <a:pt x="3679" y="1"/>
                    </a:cubicBezTo>
                    <a:cubicBezTo>
                      <a:pt x="3671" y="1"/>
                      <a:pt x="3663" y="1"/>
                      <a:pt x="3655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7"/>
              <p:cNvSpPr/>
              <p:nvPr/>
            </p:nvSpPr>
            <p:spPr>
              <a:xfrm>
                <a:off x="9232650" y="3898219"/>
                <a:ext cx="77925" cy="84113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2243" extrusionOk="0">
                    <a:moveTo>
                      <a:pt x="188" y="0"/>
                    </a:moveTo>
                    <a:cubicBezTo>
                      <a:pt x="127" y="0"/>
                      <a:pt x="67" y="2"/>
                      <a:pt x="10" y="7"/>
                    </a:cubicBezTo>
                    <a:lnTo>
                      <a:pt x="0" y="74"/>
                    </a:lnTo>
                    <a:lnTo>
                      <a:pt x="354" y="199"/>
                    </a:lnTo>
                    <a:cubicBezTo>
                      <a:pt x="1072" y="438"/>
                      <a:pt x="1503" y="936"/>
                      <a:pt x="1637" y="1682"/>
                    </a:cubicBezTo>
                    <a:cubicBezTo>
                      <a:pt x="1666" y="1806"/>
                      <a:pt x="1666" y="1940"/>
                      <a:pt x="1675" y="2074"/>
                    </a:cubicBezTo>
                    <a:cubicBezTo>
                      <a:pt x="1683" y="2166"/>
                      <a:pt x="1699" y="2243"/>
                      <a:pt x="1803" y="2243"/>
                    </a:cubicBezTo>
                    <a:cubicBezTo>
                      <a:pt x="1819" y="2243"/>
                      <a:pt x="1837" y="2241"/>
                      <a:pt x="1857" y="2237"/>
                    </a:cubicBezTo>
                    <a:cubicBezTo>
                      <a:pt x="1867" y="2218"/>
                      <a:pt x="1886" y="2199"/>
                      <a:pt x="1895" y="2180"/>
                    </a:cubicBezTo>
                    <a:cubicBezTo>
                      <a:pt x="2077" y="1242"/>
                      <a:pt x="1312" y="151"/>
                      <a:pt x="374" y="7"/>
                    </a:cubicBezTo>
                    <a:cubicBezTo>
                      <a:pt x="311" y="2"/>
                      <a:pt x="249" y="0"/>
                      <a:pt x="188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7"/>
              <p:cNvSpPr/>
              <p:nvPr/>
            </p:nvSpPr>
            <p:spPr>
              <a:xfrm>
                <a:off x="9262800" y="3968794"/>
                <a:ext cx="23700" cy="4455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88" extrusionOk="0">
                    <a:moveTo>
                      <a:pt x="469" y="1"/>
                    </a:moveTo>
                    <a:cubicBezTo>
                      <a:pt x="412" y="202"/>
                      <a:pt x="345" y="403"/>
                      <a:pt x="297" y="604"/>
                    </a:cubicBezTo>
                    <a:cubicBezTo>
                      <a:pt x="240" y="805"/>
                      <a:pt x="0" y="920"/>
                      <a:pt x="39" y="1188"/>
                    </a:cubicBezTo>
                    <a:cubicBezTo>
                      <a:pt x="316" y="1140"/>
                      <a:pt x="412" y="929"/>
                      <a:pt x="498" y="728"/>
                    </a:cubicBezTo>
                    <a:cubicBezTo>
                      <a:pt x="613" y="499"/>
                      <a:pt x="632" y="240"/>
                      <a:pt x="546" y="11"/>
                    </a:cubicBezTo>
                    <a:lnTo>
                      <a:pt x="469" y="1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" name="Google Shape;142;p7"/>
            <p:cNvGrpSpPr/>
            <p:nvPr/>
          </p:nvGrpSpPr>
          <p:grpSpPr>
            <a:xfrm rot="-1187855">
              <a:off x="7944683" y="1709561"/>
              <a:ext cx="1590675" cy="1747074"/>
              <a:chOff x="6527295" y="645169"/>
              <a:chExt cx="1590667" cy="1747065"/>
            </a:xfrm>
          </p:grpSpPr>
          <p:sp>
            <p:nvSpPr>
              <p:cNvPr id="143" name="Google Shape;143;p7"/>
              <p:cNvSpPr/>
              <p:nvPr/>
            </p:nvSpPr>
            <p:spPr>
              <a:xfrm>
                <a:off x="6527295" y="1924571"/>
                <a:ext cx="458363" cy="467663"/>
              </a:xfrm>
              <a:custGeom>
                <a:avLst/>
                <a:gdLst/>
                <a:ahLst/>
                <a:cxnLst/>
                <a:rect l="l" t="t" r="r" b="b"/>
                <a:pathLst>
                  <a:path w="12223" h="12471" fill="none" extrusionOk="0">
                    <a:moveTo>
                      <a:pt x="470" y="7389"/>
                    </a:moveTo>
                    <a:cubicBezTo>
                      <a:pt x="460" y="7379"/>
                      <a:pt x="460" y="7379"/>
                      <a:pt x="460" y="7370"/>
                    </a:cubicBezTo>
                    <a:cubicBezTo>
                      <a:pt x="288" y="7112"/>
                      <a:pt x="173" y="6824"/>
                      <a:pt x="97" y="6528"/>
                    </a:cubicBezTo>
                    <a:cubicBezTo>
                      <a:pt x="30" y="6260"/>
                      <a:pt x="1" y="5973"/>
                      <a:pt x="11" y="5695"/>
                    </a:cubicBezTo>
                    <a:cubicBezTo>
                      <a:pt x="11" y="5437"/>
                      <a:pt x="68" y="5178"/>
                      <a:pt x="164" y="4949"/>
                    </a:cubicBezTo>
                    <a:cubicBezTo>
                      <a:pt x="250" y="4729"/>
                      <a:pt x="384" y="4528"/>
                      <a:pt x="556" y="4374"/>
                    </a:cubicBezTo>
                    <a:cubicBezTo>
                      <a:pt x="834" y="4135"/>
                      <a:pt x="1264" y="4049"/>
                      <a:pt x="1877" y="4078"/>
                    </a:cubicBezTo>
                    <a:lnTo>
                      <a:pt x="4738" y="4212"/>
                    </a:lnTo>
                    <a:lnTo>
                      <a:pt x="5083" y="451"/>
                    </a:lnTo>
                    <a:cubicBezTo>
                      <a:pt x="5083" y="384"/>
                      <a:pt x="5131" y="336"/>
                      <a:pt x="5188" y="307"/>
                    </a:cubicBezTo>
                    <a:cubicBezTo>
                      <a:pt x="5418" y="192"/>
                      <a:pt x="5657" y="116"/>
                      <a:pt x="5915" y="68"/>
                    </a:cubicBezTo>
                    <a:cubicBezTo>
                      <a:pt x="6174" y="20"/>
                      <a:pt x="6442" y="1"/>
                      <a:pt x="6710" y="30"/>
                    </a:cubicBezTo>
                    <a:cubicBezTo>
                      <a:pt x="6968" y="58"/>
                      <a:pt x="7217" y="116"/>
                      <a:pt x="7447" y="221"/>
                    </a:cubicBezTo>
                    <a:cubicBezTo>
                      <a:pt x="7676" y="317"/>
                      <a:pt x="7887" y="460"/>
                      <a:pt x="8050" y="652"/>
                    </a:cubicBezTo>
                    <a:cubicBezTo>
                      <a:pt x="8337" y="996"/>
                      <a:pt x="8461" y="1456"/>
                      <a:pt x="8375" y="1896"/>
                    </a:cubicBezTo>
                    <a:lnTo>
                      <a:pt x="8030" y="4757"/>
                    </a:lnTo>
                    <a:lnTo>
                      <a:pt x="11792" y="4968"/>
                    </a:lnTo>
                    <a:cubicBezTo>
                      <a:pt x="11859" y="4977"/>
                      <a:pt x="11926" y="5016"/>
                      <a:pt x="11945" y="5083"/>
                    </a:cubicBezTo>
                    <a:cubicBezTo>
                      <a:pt x="12146" y="5561"/>
                      <a:pt x="12222" y="6068"/>
                      <a:pt x="12174" y="6585"/>
                    </a:cubicBezTo>
                    <a:cubicBezTo>
                      <a:pt x="12155" y="7083"/>
                      <a:pt x="11935" y="7552"/>
                      <a:pt x="11562" y="7877"/>
                    </a:cubicBezTo>
                    <a:cubicBezTo>
                      <a:pt x="11399" y="8011"/>
                      <a:pt x="11198" y="8116"/>
                      <a:pt x="10988" y="8164"/>
                    </a:cubicBezTo>
                    <a:cubicBezTo>
                      <a:pt x="10729" y="8222"/>
                      <a:pt x="10461" y="8241"/>
                      <a:pt x="10193" y="8212"/>
                    </a:cubicBezTo>
                    <a:lnTo>
                      <a:pt x="7839" y="8069"/>
                    </a:lnTo>
                    <a:lnTo>
                      <a:pt x="7227" y="12031"/>
                    </a:lnTo>
                    <a:cubicBezTo>
                      <a:pt x="7217" y="12098"/>
                      <a:pt x="7179" y="12145"/>
                      <a:pt x="7121" y="12174"/>
                    </a:cubicBezTo>
                    <a:cubicBezTo>
                      <a:pt x="6643" y="12385"/>
                      <a:pt x="6116" y="12471"/>
                      <a:pt x="5600" y="12413"/>
                    </a:cubicBezTo>
                    <a:cubicBezTo>
                      <a:pt x="5102" y="12337"/>
                      <a:pt x="4652" y="12078"/>
                      <a:pt x="4336" y="11696"/>
                    </a:cubicBezTo>
                    <a:cubicBezTo>
                      <a:pt x="4193" y="11514"/>
                      <a:pt x="4087" y="11313"/>
                      <a:pt x="4030" y="11093"/>
                    </a:cubicBezTo>
                    <a:cubicBezTo>
                      <a:pt x="3944" y="10825"/>
                      <a:pt x="3925" y="10538"/>
                      <a:pt x="3992" y="10260"/>
                    </a:cubicBezTo>
                    <a:lnTo>
                      <a:pt x="4451" y="7619"/>
                    </a:lnTo>
                    <a:lnTo>
                      <a:pt x="604" y="7456"/>
                    </a:lnTo>
                    <a:cubicBezTo>
                      <a:pt x="546" y="7446"/>
                      <a:pt x="499" y="7427"/>
                      <a:pt x="470" y="7389"/>
                    </a:cubicBezTo>
                    <a:close/>
                    <a:moveTo>
                      <a:pt x="1858" y="4260"/>
                    </a:move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7"/>
              <p:cNvSpPr/>
              <p:nvPr/>
            </p:nvSpPr>
            <p:spPr>
              <a:xfrm>
                <a:off x="7030875" y="645169"/>
                <a:ext cx="1087088" cy="1158525"/>
              </a:xfrm>
              <a:custGeom>
                <a:avLst/>
                <a:gdLst/>
                <a:ahLst/>
                <a:cxnLst/>
                <a:rect l="l" t="t" r="r" b="b"/>
                <a:pathLst>
                  <a:path w="28989" h="30894" fill="none" extrusionOk="0">
                    <a:moveTo>
                      <a:pt x="20883" y="6557"/>
                    </a:moveTo>
                    <a:lnTo>
                      <a:pt x="21687" y="5446"/>
                    </a:lnTo>
                    <a:lnTo>
                      <a:pt x="24252" y="7303"/>
                    </a:lnTo>
                    <a:cubicBezTo>
                      <a:pt x="24252" y="7303"/>
                      <a:pt x="26290" y="4556"/>
                      <a:pt x="23151" y="2279"/>
                    </a:cubicBezTo>
                    <a:cubicBezTo>
                      <a:pt x="20012" y="1"/>
                      <a:pt x="18031" y="2786"/>
                      <a:pt x="18031" y="2786"/>
                    </a:cubicBezTo>
                    <a:lnTo>
                      <a:pt x="20586" y="4652"/>
                    </a:lnTo>
                    <a:lnTo>
                      <a:pt x="19648" y="5944"/>
                    </a:lnTo>
                    <a:cubicBezTo>
                      <a:pt x="18050" y="5255"/>
                      <a:pt x="16328" y="4920"/>
                      <a:pt x="14586" y="4958"/>
                    </a:cubicBezTo>
                    <a:lnTo>
                      <a:pt x="14308" y="3169"/>
                    </a:lnTo>
                    <a:lnTo>
                      <a:pt x="10968" y="3695"/>
                    </a:lnTo>
                    <a:lnTo>
                      <a:pt x="11246" y="5485"/>
                    </a:lnTo>
                    <a:cubicBezTo>
                      <a:pt x="9590" y="5992"/>
                      <a:pt x="8049" y="6844"/>
                      <a:pt x="6748" y="7992"/>
                    </a:cubicBezTo>
                    <a:lnTo>
                      <a:pt x="5446" y="7045"/>
                    </a:lnTo>
                    <a:lnTo>
                      <a:pt x="7312" y="4489"/>
                    </a:lnTo>
                    <a:cubicBezTo>
                      <a:pt x="7312" y="4489"/>
                      <a:pt x="4566" y="2441"/>
                      <a:pt x="2288" y="5590"/>
                    </a:cubicBezTo>
                    <a:cubicBezTo>
                      <a:pt x="1" y="8729"/>
                      <a:pt x="2795" y="10710"/>
                      <a:pt x="2795" y="10710"/>
                    </a:cubicBezTo>
                    <a:lnTo>
                      <a:pt x="4652" y="8145"/>
                    </a:lnTo>
                    <a:lnTo>
                      <a:pt x="5762" y="8949"/>
                    </a:lnTo>
                    <a:cubicBezTo>
                      <a:pt x="958" y="14213"/>
                      <a:pt x="1628" y="22443"/>
                      <a:pt x="7217" y="26855"/>
                    </a:cubicBezTo>
                    <a:lnTo>
                      <a:pt x="6977" y="30894"/>
                    </a:lnTo>
                    <a:lnTo>
                      <a:pt x="7896" y="30750"/>
                    </a:lnTo>
                    <a:lnTo>
                      <a:pt x="9054" y="28051"/>
                    </a:lnTo>
                    <a:cubicBezTo>
                      <a:pt x="13897" y="30635"/>
                      <a:pt x="19859" y="29688"/>
                      <a:pt x="23668" y="25735"/>
                    </a:cubicBezTo>
                    <a:lnTo>
                      <a:pt x="25601" y="27946"/>
                    </a:lnTo>
                    <a:lnTo>
                      <a:pt x="26510" y="27803"/>
                    </a:lnTo>
                    <a:lnTo>
                      <a:pt x="25036" y="24032"/>
                    </a:lnTo>
                    <a:cubicBezTo>
                      <a:pt x="28989" y="18108"/>
                      <a:pt x="27085" y="10069"/>
                      <a:pt x="20883" y="6557"/>
                    </a:cubicBezTo>
                    <a:close/>
                    <a:moveTo>
                      <a:pt x="16337" y="26788"/>
                    </a:moveTo>
                    <a:cubicBezTo>
                      <a:pt x="12471" y="27401"/>
                      <a:pt x="8614" y="25620"/>
                      <a:pt x="6566" y="22280"/>
                    </a:cubicBezTo>
                    <a:cubicBezTo>
                      <a:pt x="4527" y="18940"/>
                      <a:pt x="4690" y="14701"/>
                      <a:pt x="6996" y="11533"/>
                    </a:cubicBezTo>
                    <a:cubicBezTo>
                      <a:pt x="9293" y="8375"/>
                      <a:pt x="13275" y="6901"/>
                      <a:pt x="17084" y="7820"/>
                    </a:cubicBezTo>
                    <a:cubicBezTo>
                      <a:pt x="20893" y="8729"/>
                      <a:pt x="23773" y="11849"/>
                      <a:pt x="24386" y="15715"/>
                    </a:cubicBezTo>
                    <a:cubicBezTo>
                      <a:pt x="25218" y="20988"/>
                      <a:pt x="21620" y="25946"/>
                      <a:pt x="16337" y="26788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7"/>
              <p:cNvSpPr/>
              <p:nvPr/>
            </p:nvSpPr>
            <p:spPr>
              <a:xfrm>
                <a:off x="7558088" y="1264631"/>
                <a:ext cx="52425" cy="53138"/>
              </a:xfrm>
              <a:custGeom>
                <a:avLst/>
                <a:gdLst/>
                <a:ahLst/>
                <a:cxnLst/>
                <a:rect l="l" t="t" r="r" b="b"/>
                <a:pathLst>
                  <a:path w="1398" h="1417" fill="none" extrusionOk="0">
                    <a:moveTo>
                      <a:pt x="1350" y="670"/>
                    </a:moveTo>
                    <a:cubicBezTo>
                      <a:pt x="1264" y="153"/>
                      <a:pt x="603" y="0"/>
                      <a:pt x="297" y="421"/>
                    </a:cubicBezTo>
                    <a:cubicBezTo>
                      <a:pt x="0" y="842"/>
                      <a:pt x="354" y="1417"/>
                      <a:pt x="871" y="1330"/>
                    </a:cubicBezTo>
                    <a:cubicBezTo>
                      <a:pt x="1187" y="1283"/>
                      <a:pt x="1398" y="986"/>
                      <a:pt x="1350" y="670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7"/>
              <p:cNvSpPr/>
              <p:nvPr/>
            </p:nvSpPr>
            <p:spPr>
              <a:xfrm>
                <a:off x="7747200" y="1093781"/>
                <a:ext cx="77588" cy="6465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724" fill="none" extrusionOk="0">
                    <a:moveTo>
                      <a:pt x="1523" y="1455"/>
                    </a:moveTo>
                    <a:cubicBezTo>
                      <a:pt x="2068" y="1025"/>
                      <a:pt x="1810" y="154"/>
                      <a:pt x="1121" y="77"/>
                    </a:cubicBezTo>
                    <a:cubicBezTo>
                      <a:pt x="441" y="1"/>
                      <a:pt x="1" y="795"/>
                      <a:pt x="432" y="1341"/>
                    </a:cubicBezTo>
                    <a:cubicBezTo>
                      <a:pt x="700" y="1676"/>
                      <a:pt x="1188" y="1723"/>
                      <a:pt x="1523" y="1455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7"/>
              <p:cNvSpPr/>
              <p:nvPr/>
            </p:nvSpPr>
            <p:spPr>
              <a:xfrm>
                <a:off x="7516800" y="1004419"/>
                <a:ext cx="58200" cy="58200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552" fill="none" extrusionOk="0">
                    <a:moveTo>
                      <a:pt x="1551" y="776"/>
                    </a:moveTo>
                    <a:cubicBezTo>
                      <a:pt x="1551" y="1207"/>
                      <a:pt x="1207" y="1551"/>
                      <a:pt x="776" y="1551"/>
                    </a:cubicBezTo>
                    <a:cubicBezTo>
                      <a:pt x="345" y="1551"/>
                      <a:pt x="1" y="1207"/>
                      <a:pt x="1" y="776"/>
                    </a:cubicBezTo>
                    <a:cubicBezTo>
                      <a:pt x="1" y="345"/>
                      <a:pt x="345" y="1"/>
                      <a:pt x="776" y="1"/>
                    </a:cubicBezTo>
                    <a:cubicBezTo>
                      <a:pt x="1207" y="1"/>
                      <a:pt x="1551" y="345"/>
                      <a:pt x="1551" y="776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7"/>
              <p:cNvSpPr/>
              <p:nvPr/>
            </p:nvSpPr>
            <p:spPr>
              <a:xfrm>
                <a:off x="7597200" y="1512619"/>
                <a:ext cx="58163" cy="58538"/>
              </a:xfrm>
              <a:custGeom>
                <a:avLst/>
                <a:gdLst/>
                <a:ahLst/>
                <a:cxnLst/>
                <a:rect l="l" t="t" r="r" b="b"/>
                <a:pathLst>
                  <a:path w="1551" h="1561" fill="none" extrusionOk="0">
                    <a:moveTo>
                      <a:pt x="1551" y="775"/>
                    </a:moveTo>
                    <a:cubicBezTo>
                      <a:pt x="1551" y="1206"/>
                      <a:pt x="1206" y="1560"/>
                      <a:pt x="776" y="1560"/>
                    </a:cubicBezTo>
                    <a:cubicBezTo>
                      <a:pt x="355" y="1560"/>
                      <a:pt x="1" y="1206"/>
                      <a:pt x="1" y="775"/>
                    </a:cubicBezTo>
                    <a:cubicBezTo>
                      <a:pt x="1" y="354"/>
                      <a:pt x="355" y="0"/>
                      <a:pt x="776" y="0"/>
                    </a:cubicBezTo>
                    <a:cubicBezTo>
                      <a:pt x="1206" y="0"/>
                      <a:pt x="1551" y="354"/>
                      <a:pt x="1551" y="775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7"/>
              <p:cNvSpPr/>
              <p:nvPr/>
            </p:nvSpPr>
            <p:spPr>
              <a:xfrm>
                <a:off x="7308638" y="1159106"/>
                <a:ext cx="70388" cy="72188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925" fill="none" extrusionOk="0">
                    <a:moveTo>
                      <a:pt x="1274" y="249"/>
                    </a:moveTo>
                    <a:cubicBezTo>
                      <a:pt x="623" y="1"/>
                      <a:pt x="1" y="651"/>
                      <a:pt x="279" y="1283"/>
                    </a:cubicBezTo>
                    <a:cubicBezTo>
                      <a:pt x="566" y="1924"/>
                      <a:pt x="1475" y="1895"/>
                      <a:pt x="1724" y="1245"/>
                    </a:cubicBezTo>
                    <a:cubicBezTo>
                      <a:pt x="1877" y="852"/>
                      <a:pt x="1676" y="402"/>
                      <a:pt x="1274" y="249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7"/>
              <p:cNvSpPr/>
              <p:nvPr/>
            </p:nvSpPr>
            <p:spPr>
              <a:xfrm>
                <a:off x="7789200" y="1343569"/>
                <a:ext cx="70013" cy="7181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915" fill="none" extrusionOk="0">
                    <a:moveTo>
                      <a:pt x="1273" y="240"/>
                    </a:moveTo>
                    <a:cubicBezTo>
                      <a:pt x="623" y="1"/>
                      <a:pt x="1" y="651"/>
                      <a:pt x="288" y="1283"/>
                    </a:cubicBezTo>
                    <a:cubicBezTo>
                      <a:pt x="565" y="1915"/>
                      <a:pt x="1465" y="1896"/>
                      <a:pt x="1714" y="1245"/>
                    </a:cubicBezTo>
                    <a:cubicBezTo>
                      <a:pt x="1867" y="843"/>
                      <a:pt x="1675" y="393"/>
                      <a:pt x="1273" y="240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7"/>
              <p:cNvSpPr/>
              <p:nvPr/>
            </p:nvSpPr>
            <p:spPr>
              <a:xfrm>
                <a:off x="7347788" y="1416769"/>
                <a:ext cx="77175" cy="64650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1724" fill="none" extrusionOk="0">
                    <a:moveTo>
                      <a:pt x="536" y="279"/>
                    </a:moveTo>
                    <a:cubicBezTo>
                      <a:pt x="0" y="709"/>
                      <a:pt x="249" y="1570"/>
                      <a:pt x="938" y="1647"/>
                    </a:cubicBezTo>
                    <a:cubicBezTo>
                      <a:pt x="1627" y="1724"/>
                      <a:pt x="2058" y="929"/>
                      <a:pt x="1627" y="393"/>
                    </a:cubicBezTo>
                    <a:cubicBezTo>
                      <a:pt x="1359" y="58"/>
                      <a:pt x="871" y="1"/>
                      <a:pt x="536" y="279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7"/>
              <p:cNvSpPr/>
              <p:nvPr/>
            </p:nvSpPr>
            <p:spPr>
              <a:xfrm>
                <a:off x="7802138" y="1216181"/>
                <a:ext cx="71100" cy="70013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67" fill="none" extrusionOk="0">
                    <a:moveTo>
                      <a:pt x="900" y="67"/>
                    </a:moveTo>
                    <a:cubicBezTo>
                      <a:pt x="211" y="172"/>
                      <a:pt x="0" y="1053"/>
                      <a:pt x="565" y="1464"/>
                    </a:cubicBezTo>
                    <a:cubicBezTo>
                      <a:pt x="1120" y="1866"/>
                      <a:pt x="1895" y="1397"/>
                      <a:pt x="1790" y="708"/>
                    </a:cubicBezTo>
                    <a:cubicBezTo>
                      <a:pt x="1713" y="287"/>
                      <a:pt x="1321" y="0"/>
                      <a:pt x="900" y="67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7"/>
              <p:cNvSpPr/>
              <p:nvPr/>
            </p:nvSpPr>
            <p:spPr>
              <a:xfrm>
                <a:off x="7293225" y="1290094"/>
                <a:ext cx="70013" cy="7076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887" fill="none" extrusionOk="0">
                    <a:moveTo>
                      <a:pt x="1800" y="891"/>
                    </a:moveTo>
                    <a:cubicBezTo>
                      <a:pt x="1694" y="202"/>
                      <a:pt x="814" y="1"/>
                      <a:pt x="402" y="556"/>
                    </a:cubicBezTo>
                    <a:cubicBezTo>
                      <a:pt x="0" y="1111"/>
                      <a:pt x="469" y="1886"/>
                      <a:pt x="1158" y="1781"/>
                    </a:cubicBezTo>
                    <a:cubicBezTo>
                      <a:pt x="1580" y="1714"/>
                      <a:pt x="1867" y="1312"/>
                      <a:pt x="1800" y="891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7"/>
              <p:cNvSpPr/>
              <p:nvPr/>
            </p:nvSpPr>
            <p:spPr>
              <a:xfrm>
                <a:off x="7641338" y="1010906"/>
                <a:ext cx="70013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924" fill="none" extrusionOk="0">
                    <a:moveTo>
                      <a:pt x="1264" y="249"/>
                    </a:moveTo>
                    <a:cubicBezTo>
                      <a:pt x="623" y="0"/>
                      <a:pt x="1" y="660"/>
                      <a:pt x="278" y="1292"/>
                    </a:cubicBezTo>
                    <a:cubicBezTo>
                      <a:pt x="556" y="1924"/>
                      <a:pt x="1465" y="1895"/>
                      <a:pt x="1714" y="1254"/>
                    </a:cubicBezTo>
                    <a:cubicBezTo>
                      <a:pt x="1867" y="852"/>
                      <a:pt x="1666" y="402"/>
                      <a:pt x="1264" y="249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7"/>
              <p:cNvSpPr/>
              <p:nvPr/>
            </p:nvSpPr>
            <p:spPr>
              <a:xfrm>
                <a:off x="7456875" y="1491431"/>
                <a:ext cx="70013" cy="7218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925" fill="none" extrusionOk="0">
                    <a:moveTo>
                      <a:pt x="1264" y="249"/>
                    </a:moveTo>
                    <a:cubicBezTo>
                      <a:pt x="623" y="1"/>
                      <a:pt x="1" y="661"/>
                      <a:pt x="278" y="1293"/>
                    </a:cubicBezTo>
                    <a:cubicBezTo>
                      <a:pt x="565" y="1924"/>
                      <a:pt x="1465" y="1895"/>
                      <a:pt x="1714" y="1254"/>
                    </a:cubicBezTo>
                    <a:cubicBezTo>
                      <a:pt x="1867" y="852"/>
                      <a:pt x="1666" y="403"/>
                      <a:pt x="1264" y="249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7"/>
              <p:cNvSpPr/>
              <p:nvPr/>
            </p:nvSpPr>
            <p:spPr>
              <a:xfrm>
                <a:off x="7385475" y="1055044"/>
                <a:ext cx="77550" cy="64613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723" fill="none" extrusionOk="0">
                    <a:moveTo>
                      <a:pt x="546" y="268"/>
                    </a:moveTo>
                    <a:cubicBezTo>
                      <a:pt x="0" y="699"/>
                      <a:pt x="258" y="1570"/>
                      <a:pt x="947" y="1646"/>
                    </a:cubicBezTo>
                    <a:cubicBezTo>
                      <a:pt x="1637" y="1723"/>
                      <a:pt x="2067" y="928"/>
                      <a:pt x="1637" y="393"/>
                    </a:cubicBezTo>
                    <a:cubicBezTo>
                      <a:pt x="1369" y="58"/>
                      <a:pt x="880" y="0"/>
                      <a:pt x="546" y="268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7"/>
              <p:cNvSpPr/>
              <p:nvPr/>
            </p:nvSpPr>
            <p:spPr>
              <a:xfrm>
                <a:off x="7709550" y="1454831"/>
                <a:ext cx="77550" cy="64650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724" fill="none" extrusionOk="0">
                    <a:moveTo>
                      <a:pt x="546" y="268"/>
                    </a:moveTo>
                    <a:cubicBezTo>
                      <a:pt x="0" y="709"/>
                      <a:pt x="258" y="1570"/>
                      <a:pt x="938" y="1646"/>
                    </a:cubicBezTo>
                    <a:cubicBezTo>
                      <a:pt x="1627" y="1723"/>
                      <a:pt x="2067" y="929"/>
                      <a:pt x="1637" y="393"/>
                    </a:cubicBezTo>
                    <a:cubicBezTo>
                      <a:pt x="1369" y="58"/>
                      <a:pt x="871" y="0"/>
                      <a:pt x="546" y="268"/>
                    </a:cubicBezTo>
                    <a:close/>
                  </a:path>
                </a:pathLst>
              </a:custGeom>
              <a:noFill/>
              <a:ln w="9100" cap="rnd" cmpd="sng">
                <a:solidFill>
                  <a:srgbClr val="2E2B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8" name="Google Shape;158;p7"/>
            <p:cNvSpPr/>
            <p:nvPr/>
          </p:nvSpPr>
          <p:spPr>
            <a:xfrm>
              <a:off x="8249725" y="1009794"/>
              <a:ext cx="348525" cy="381900"/>
            </a:xfrm>
            <a:custGeom>
              <a:avLst/>
              <a:gdLst/>
              <a:ahLst/>
              <a:cxnLst/>
              <a:rect l="l" t="t" r="r" b="b"/>
              <a:pathLst>
                <a:path w="9294" h="10184" fill="none" extrusionOk="0">
                  <a:moveTo>
                    <a:pt x="7752" y="3858"/>
                  </a:moveTo>
                  <a:cubicBezTo>
                    <a:pt x="7542" y="3771"/>
                    <a:pt x="7322" y="3724"/>
                    <a:pt x="7092" y="3714"/>
                  </a:cubicBezTo>
                  <a:cubicBezTo>
                    <a:pt x="6862" y="3704"/>
                    <a:pt x="6642" y="3714"/>
                    <a:pt x="6422" y="3752"/>
                  </a:cubicBezTo>
                  <a:cubicBezTo>
                    <a:pt x="6642" y="3408"/>
                    <a:pt x="6786" y="3015"/>
                    <a:pt x="6824" y="2613"/>
                  </a:cubicBezTo>
                  <a:cubicBezTo>
                    <a:pt x="6872" y="2164"/>
                    <a:pt x="6767" y="1704"/>
                    <a:pt x="6518" y="1331"/>
                  </a:cubicBezTo>
                  <a:cubicBezTo>
                    <a:pt x="6106" y="623"/>
                    <a:pt x="5503" y="211"/>
                    <a:pt x="4728" y="106"/>
                  </a:cubicBezTo>
                  <a:cubicBezTo>
                    <a:pt x="3953" y="1"/>
                    <a:pt x="3053" y="250"/>
                    <a:pt x="2029" y="853"/>
                  </a:cubicBezTo>
                  <a:cubicBezTo>
                    <a:pt x="1264" y="1302"/>
                    <a:pt x="709" y="1771"/>
                    <a:pt x="374" y="2250"/>
                  </a:cubicBezTo>
                  <a:cubicBezTo>
                    <a:pt x="39" y="2728"/>
                    <a:pt x="0" y="3197"/>
                    <a:pt x="259" y="3637"/>
                  </a:cubicBezTo>
                  <a:cubicBezTo>
                    <a:pt x="374" y="3829"/>
                    <a:pt x="536" y="3992"/>
                    <a:pt x="728" y="4097"/>
                  </a:cubicBezTo>
                  <a:cubicBezTo>
                    <a:pt x="919" y="4193"/>
                    <a:pt x="1120" y="4260"/>
                    <a:pt x="1331" y="4269"/>
                  </a:cubicBezTo>
                  <a:cubicBezTo>
                    <a:pt x="1455" y="4011"/>
                    <a:pt x="1627" y="3771"/>
                    <a:pt x="1819" y="3561"/>
                  </a:cubicBezTo>
                  <a:cubicBezTo>
                    <a:pt x="2077" y="3283"/>
                    <a:pt x="2374" y="3054"/>
                    <a:pt x="2699" y="2872"/>
                  </a:cubicBezTo>
                  <a:cubicBezTo>
                    <a:pt x="3111" y="2633"/>
                    <a:pt x="3455" y="2518"/>
                    <a:pt x="3742" y="2537"/>
                  </a:cubicBezTo>
                  <a:cubicBezTo>
                    <a:pt x="4010" y="2546"/>
                    <a:pt x="4250" y="2690"/>
                    <a:pt x="4374" y="2920"/>
                  </a:cubicBezTo>
                  <a:cubicBezTo>
                    <a:pt x="4661" y="3398"/>
                    <a:pt x="4489" y="3829"/>
                    <a:pt x="3857" y="4212"/>
                  </a:cubicBezTo>
                  <a:lnTo>
                    <a:pt x="2613" y="4958"/>
                  </a:lnTo>
                  <a:cubicBezTo>
                    <a:pt x="2604" y="5111"/>
                    <a:pt x="2623" y="5264"/>
                    <a:pt x="2671" y="5418"/>
                  </a:cubicBezTo>
                  <a:cubicBezTo>
                    <a:pt x="2728" y="5609"/>
                    <a:pt x="2805" y="5800"/>
                    <a:pt x="2919" y="5973"/>
                  </a:cubicBezTo>
                  <a:cubicBezTo>
                    <a:pt x="3015" y="6145"/>
                    <a:pt x="3140" y="6308"/>
                    <a:pt x="3283" y="6442"/>
                  </a:cubicBezTo>
                  <a:cubicBezTo>
                    <a:pt x="3398" y="6547"/>
                    <a:pt x="3522" y="6633"/>
                    <a:pt x="3656" y="6700"/>
                  </a:cubicBezTo>
                  <a:lnTo>
                    <a:pt x="4900" y="5963"/>
                  </a:lnTo>
                  <a:cubicBezTo>
                    <a:pt x="5322" y="5714"/>
                    <a:pt x="5666" y="5609"/>
                    <a:pt x="5915" y="5638"/>
                  </a:cubicBezTo>
                  <a:cubicBezTo>
                    <a:pt x="6173" y="5676"/>
                    <a:pt x="6393" y="5829"/>
                    <a:pt x="6518" y="6068"/>
                  </a:cubicBezTo>
                  <a:cubicBezTo>
                    <a:pt x="6671" y="6317"/>
                    <a:pt x="6681" y="6623"/>
                    <a:pt x="6566" y="6882"/>
                  </a:cubicBezTo>
                  <a:cubicBezTo>
                    <a:pt x="6441" y="7169"/>
                    <a:pt x="6154" y="7446"/>
                    <a:pt x="5704" y="7714"/>
                  </a:cubicBezTo>
                  <a:cubicBezTo>
                    <a:pt x="5312" y="7963"/>
                    <a:pt x="4872" y="8126"/>
                    <a:pt x="4422" y="8193"/>
                  </a:cubicBezTo>
                  <a:cubicBezTo>
                    <a:pt x="4106" y="8231"/>
                    <a:pt x="3790" y="8241"/>
                    <a:pt x="3474" y="8222"/>
                  </a:cubicBezTo>
                  <a:cubicBezTo>
                    <a:pt x="3369" y="8423"/>
                    <a:pt x="3302" y="8643"/>
                    <a:pt x="3293" y="8872"/>
                  </a:cubicBezTo>
                  <a:cubicBezTo>
                    <a:pt x="3283" y="9131"/>
                    <a:pt x="3350" y="9380"/>
                    <a:pt x="3484" y="9590"/>
                  </a:cubicBezTo>
                  <a:cubicBezTo>
                    <a:pt x="3723" y="9992"/>
                    <a:pt x="4154" y="10184"/>
                    <a:pt x="4766" y="10164"/>
                  </a:cubicBezTo>
                  <a:cubicBezTo>
                    <a:pt x="5389" y="10136"/>
                    <a:pt x="6154" y="9858"/>
                    <a:pt x="7082" y="9313"/>
                  </a:cubicBezTo>
                  <a:cubicBezTo>
                    <a:pt x="7523" y="9054"/>
                    <a:pt x="7934" y="8738"/>
                    <a:pt x="8298" y="8365"/>
                  </a:cubicBezTo>
                  <a:cubicBezTo>
                    <a:pt x="8614" y="8049"/>
                    <a:pt x="8872" y="7676"/>
                    <a:pt x="9054" y="7265"/>
                  </a:cubicBezTo>
                  <a:cubicBezTo>
                    <a:pt x="9217" y="6891"/>
                    <a:pt x="9293" y="6499"/>
                    <a:pt x="9284" y="6087"/>
                  </a:cubicBezTo>
                  <a:cubicBezTo>
                    <a:pt x="9264" y="5676"/>
                    <a:pt x="9140" y="5274"/>
                    <a:pt x="8920" y="4929"/>
                  </a:cubicBezTo>
                  <a:cubicBezTo>
                    <a:pt x="8776" y="4671"/>
                    <a:pt x="8595" y="4441"/>
                    <a:pt x="8374" y="4250"/>
                  </a:cubicBezTo>
                  <a:cubicBezTo>
                    <a:pt x="8193" y="4078"/>
                    <a:pt x="7982" y="3953"/>
                    <a:pt x="7752" y="3858"/>
                  </a:cubicBezTo>
                  <a:close/>
                </a:path>
              </a:pathLst>
            </a:custGeom>
            <a:noFill/>
            <a:ln w="91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2"/>
        </a:solidFill>
        <a:effectLst/>
      </p:bgPr>
    </p:bg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8"/>
          <p:cNvSpPr/>
          <p:nvPr/>
        </p:nvSpPr>
        <p:spPr>
          <a:xfrm>
            <a:off x="720000" y="539550"/>
            <a:ext cx="7704000" cy="40644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" name="Google Shape;161;p8"/>
          <p:cNvSpPr txBox="1">
            <a:spLocks noGrp="1"/>
          </p:cNvSpPr>
          <p:nvPr>
            <p:ph type="title"/>
          </p:nvPr>
        </p:nvSpPr>
        <p:spPr>
          <a:xfrm>
            <a:off x="1020975" y="1247850"/>
            <a:ext cx="3173100" cy="265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62" name="Google Shape;162;p8"/>
          <p:cNvSpPr/>
          <p:nvPr/>
        </p:nvSpPr>
        <p:spPr>
          <a:xfrm>
            <a:off x="4572009" y="745800"/>
            <a:ext cx="3651900" cy="3651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accent2"/>
        </a:solidFill>
        <a:effectLst/>
      </p:bgPr>
    </p:bg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9"/>
          <p:cNvSpPr txBox="1">
            <a:spLocks noGrp="1"/>
          </p:cNvSpPr>
          <p:nvPr>
            <p:ph type="title"/>
          </p:nvPr>
        </p:nvSpPr>
        <p:spPr>
          <a:xfrm>
            <a:off x="1482600" y="2014966"/>
            <a:ext cx="6178800" cy="74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65" name="Google Shape;165;p9"/>
          <p:cNvSpPr txBox="1">
            <a:spLocks noGrp="1"/>
          </p:cNvSpPr>
          <p:nvPr>
            <p:ph type="subTitle" idx="1"/>
          </p:nvPr>
        </p:nvSpPr>
        <p:spPr>
          <a:xfrm>
            <a:off x="1482600" y="2871550"/>
            <a:ext cx="61788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grpSp>
        <p:nvGrpSpPr>
          <p:cNvPr id="166" name="Google Shape;166;p9"/>
          <p:cNvGrpSpPr/>
          <p:nvPr/>
        </p:nvGrpSpPr>
        <p:grpSpPr>
          <a:xfrm>
            <a:off x="7569693" y="-28203"/>
            <a:ext cx="803069" cy="2310695"/>
            <a:chOff x="2078268" y="6"/>
            <a:chExt cx="803069" cy="2310695"/>
          </a:xfrm>
        </p:grpSpPr>
        <p:sp>
          <p:nvSpPr>
            <p:cNvPr id="167" name="Google Shape;167;p9"/>
            <p:cNvSpPr/>
            <p:nvPr/>
          </p:nvSpPr>
          <p:spPr>
            <a:xfrm>
              <a:off x="2078268" y="1164399"/>
              <a:ext cx="803069" cy="1146301"/>
            </a:xfrm>
            <a:custGeom>
              <a:avLst/>
              <a:gdLst/>
              <a:ahLst/>
              <a:cxnLst/>
              <a:rect l="l" t="t" r="r" b="b"/>
              <a:pathLst>
                <a:path w="23437" h="33454" extrusionOk="0">
                  <a:moveTo>
                    <a:pt x="9686" y="0"/>
                  </a:moveTo>
                  <a:lnTo>
                    <a:pt x="8897" y="10954"/>
                  </a:lnTo>
                  <a:cubicBezTo>
                    <a:pt x="3439" y="12593"/>
                    <a:pt x="1" y="17990"/>
                    <a:pt x="839" y="23633"/>
                  </a:cubicBezTo>
                  <a:cubicBezTo>
                    <a:pt x="1677" y="29276"/>
                    <a:pt x="6507" y="33453"/>
                    <a:pt x="12211" y="33453"/>
                  </a:cubicBezTo>
                  <a:cubicBezTo>
                    <a:pt x="17596" y="33428"/>
                    <a:pt x="22253" y="29695"/>
                    <a:pt x="23436" y="24446"/>
                  </a:cubicBezTo>
                  <a:lnTo>
                    <a:pt x="23091" y="24360"/>
                  </a:lnTo>
                  <a:cubicBezTo>
                    <a:pt x="22229" y="28266"/>
                    <a:pt x="19333" y="31420"/>
                    <a:pt x="15501" y="32603"/>
                  </a:cubicBezTo>
                  <a:cubicBezTo>
                    <a:pt x="14422" y="32937"/>
                    <a:pt x="13316" y="33100"/>
                    <a:pt x="12217" y="33100"/>
                  </a:cubicBezTo>
                  <a:cubicBezTo>
                    <a:pt x="9428" y="33100"/>
                    <a:pt x="6692" y="32048"/>
                    <a:pt x="4597" y="30077"/>
                  </a:cubicBezTo>
                  <a:cubicBezTo>
                    <a:pt x="1677" y="27342"/>
                    <a:pt x="445" y="23251"/>
                    <a:pt x="1381" y="19357"/>
                  </a:cubicBezTo>
                  <a:cubicBezTo>
                    <a:pt x="2317" y="15464"/>
                    <a:pt x="5262" y="12371"/>
                    <a:pt x="9106" y="11262"/>
                  </a:cubicBezTo>
                  <a:lnTo>
                    <a:pt x="9230" y="11225"/>
                  </a:lnTo>
                  <a:lnTo>
                    <a:pt x="10006" y="358"/>
                  </a:lnTo>
                  <a:lnTo>
                    <a:pt x="14417" y="358"/>
                  </a:lnTo>
                  <a:lnTo>
                    <a:pt x="15193" y="11225"/>
                  </a:lnTo>
                  <a:lnTo>
                    <a:pt x="15316" y="11262"/>
                  </a:lnTo>
                  <a:cubicBezTo>
                    <a:pt x="18520" y="12186"/>
                    <a:pt x="21132" y="14490"/>
                    <a:pt x="22450" y="17558"/>
                  </a:cubicBezTo>
                  <a:lnTo>
                    <a:pt x="22771" y="17423"/>
                  </a:lnTo>
                  <a:cubicBezTo>
                    <a:pt x="21440" y="14293"/>
                    <a:pt x="18791" y="11928"/>
                    <a:pt x="15538" y="10954"/>
                  </a:cubicBezTo>
                  <a:lnTo>
                    <a:pt x="14750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9"/>
            <p:cNvSpPr/>
            <p:nvPr/>
          </p:nvSpPr>
          <p:spPr>
            <a:xfrm>
              <a:off x="2369589" y="1075310"/>
              <a:ext cx="254623" cy="101356"/>
            </a:xfrm>
            <a:custGeom>
              <a:avLst/>
              <a:gdLst/>
              <a:ahLst/>
              <a:cxnLst/>
              <a:rect l="l" t="t" r="r" b="b"/>
              <a:pathLst>
                <a:path w="7431" h="2958" extrusionOk="0">
                  <a:moveTo>
                    <a:pt x="7073" y="358"/>
                  </a:moveTo>
                  <a:lnTo>
                    <a:pt x="7073" y="2600"/>
                  </a:lnTo>
                  <a:lnTo>
                    <a:pt x="346" y="2600"/>
                  </a:lnTo>
                  <a:lnTo>
                    <a:pt x="346" y="358"/>
                  </a:lnTo>
                  <a:close/>
                  <a:moveTo>
                    <a:pt x="1" y="1"/>
                  </a:moveTo>
                  <a:lnTo>
                    <a:pt x="1" y="2958"/>
                  </a:lnTo>
                  <a:lnTo>
                    <a:pt x="7430" y="2958"/>
                  </a:lnTo>
                  <a:lnTo>
                    <a:pt x="7430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9"/>
            <p:cNvSpPr/>
            <p:nvPr/>
          </p:nvSpPr>
          <p:spPr>
            <a:xfrm>
              <a:off x="2291233" y="1784258"/>
              <a:ext cx="520177" cy="338607"/>
            </a:xfrm>
            <a:custGeom>
              <a:avLst/>
              <a:gdLst/>
              <a:ahLst/>
              <a:cxnLst/>
              <a:rect l="l" t="t" r="r" b="b"/>
              <a:pathLst>
                <a:path w="15181" h="9882" extrusionOk="0">
                  <a:moveTo>
                    <a:pt x="12815" y="0"/>
                  </a:moveTo>
                  <a:lnTo>
                    <a:pt x="10831" y="2600"/>
                  </a:lnTo>
                  <a:lnTo>
                    <a:pt x="8527" y="2033"/>
                  </a:lnTo>
                  <a:lnTo>
                    <a:pt x="5927" y="6715"/>
                  </a:lnTo>
                  <a:lnTo>
                    <a:pt x="1861" y="1639"/>
                  </a:lnTo>
                  <a:lnTo>
                    <a:pt x="1" y="6321"/>
                  </a:lnTo>
                  <a:lnTo>
                    <a:pt x="2206" y="4941"/>
                  </a:lnTo>
                  <a:lnTo>
                    <a:pt x="6654" y="9882"/>
                  </a:lnTo>
                  <a:lnTo>
                    <a:pt x="9599" y="4337"/>
                  </a:lnTo>
                  <a:lnTo>
                    <a:pt x="12248" y="5076"/>
                  </a:lnTo>
                  <a:lnTo>
                    <a:pt x="13653" y="2427"/>
                  </a:lnTo>
                  <a:lnTo>
                    <a:pt x="15181" y="2378"/>
                  </a:lnTo>
                  <a:lnTo>
                    <a:pt x="12815" y="0"/>
                  </a:ln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9"/>
            <p:cNvSpPr/>
            <p:nvPr/>
          </p:nvSpPr>
          <p:spPr>
            <a:xfrm>
              <a:off x="2256035" y="1758828"/>
              <a:ext cx="547178" cy="358480"/>
            </a:xfrm>
            <a:custGeom>
              <a:avLst/>
              <a:gdLst/>
              <a:ahLst/>
              <a:cxnLst/>
              <a:rect l="l" t="t" r="r" b="b"/>
              <a:pathLst>
                <a:path w="15969" h="10462" extrusionOk="0">
                  <a:moveTo>
                    <a:pt x="13196" y="543"/>
                  </a:moveTo>
                  <a:lnTo>
                    <a:pt x="15131" y="2478"/>
                  </a:lnTo>
                  <a:lnTo>
                    <a:pt x="13911" y="2527"/>
                  </a:lnTo>
                  <a:lnTo>
                    <a:pt x="12531" y="5139"/>
                  </a:lnTo>
                  <a:lnTo>
                    <a:pt x="9870" y="4400"/>
                  </a:lnTo>
                  <a:lnTo>
                    <a:pt x="6986" y="9846"/>
                  </a:lnTo>
                  <a:lnTo>
                    <a:pt x="2600" y="4979"/>
                  </a:lnTo>
                  <a:lnTo>
                    <a:pt x="740" y="6162"/>
                  </a:lnTo>
                  <a:lnTo>
                    <a:pt x="2292" y="2268"/>
                  </a:lnTo>
                  <a:lnTo>
                    <a:pt x="6333" y="7308"/>
                  </a:lnTo>
                  <a:lnTo>
                    <a:pt x="8983" y="2515"/>
                  </a:lnTo>
                  <a:lnTo>
                    <a:pt x="11287" y="3069"/>
                  </a:lnTo>
                  <a:lnTo>
                    <a:pt x="13196" y="543"/>
                  </a:lnTo>
                  <a:close/>
                  <a:moveTo>
                    <a:pt x="13159" y="1"/>
                  </a:moveTo>
                  <a:lnTo>
                    <a:pt x="11139" y="2675"/>
                  </a:lnTo>
                  <a:lnTo>
                    <a:pt x="8798" y="2096"/>
                  </a:lnTo>
                  <a:lnTo>
                    <a:pt x="6272" y="6667"/>
                  </a:lnTo>
                  <a:lnTo>
                    <a:pt x="2181" y="1566"/>
                  </a:lnTo>
                  <a:lnTo>
                    <a:pt x="0" y="7036"/>
                  </a:lnTo>
                  <a:lnTo>
                    <a:pt x="2538" y="5447"/>
                  </a:lnTo>
                  <a:lnTo>
                    <a:pt x="7060" y="10462"/>
                  </a:lnTo>
                  <a:lnTo>
                    <a:pt x="10054" y="4819"/>
                  </a:lnTo>
                  <a:lnTo>
                    <a:pt x="12704" y="5558"/>
                  </a:lnTo>
                  <a:lnTo>
                    <a:pt x="14133" y="2872"/>
                  </a:lnTo>
                  <a:lnTo>
                    <a:pt x="15969" y="2810"/>
                  </a:lnTo>
                  <a:lnTo>
                    <a:pt x="13159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9"/>
            <p:cNvSpPr/>
            <p:nvPr/>
          </p:nvSpPr>
          <p:spPr>
            <a:xfrm>
              <a:off x="2415607" y="985399"/>
              <a:ext cx="154158" cy="102178"/>
            </a:xfrm>
            <a:custGeom>
              <a:avLst/>
              <a:gdLst/>
              <a:ahLst/>
              <a:cxnLst/>
              <a:rect l="l" t="t" r="r" b="b"/>
              <a:pathLst>
                <a:path w="4499" h="2982" extrusionOk="0">
                  <a:moveTo>
                    <a:pt x="2256" y="407"/>
                  </a:moveTo>
                  <a:cubicBezTo>
                    <a:pt x="3278" y="407"/>
                    <a:pt x="4116" y="1220"/>
                    <a:pt x="4141" y="2255"/>
                  </a:cubicBezTo>
                  <a:lnTo>
                    <a:pt x="4141" y="2625"/>
                  </a:lnTo>
                  <a:lnTo>
                    <a:pt x="358" y="2625"/>
                  </a:lnTo>
                  <a:lnTo>
                    <a:pt x="358" y="2255"/>
                  </a:lnTo>
                  <a:cubicBezTo>
                    <a:pt x="383" y="1220"/>
                    <a:pt x="1221" y="407"/>
                    <a:pt x="2256" y="407"/>
                  </a:cubicBezTo>
                  <a:close/>
                  <a:moveTo>
                    <a:pt x="2256" y="0"/>
                  </a:moveTo>
                  <a:cubicBezTo>
                    <a:pt x="1011" y="0"/>
                    <a:pt x="1" y="1010"/>
                    <a:pt x="1" y="2255"/>
                  </a:cubicBezTo>
                  <a:lnTo>
                    <a:pt x="1" y="2982"/>
                  </a:lnTo>
                  <a:lnTo>
                    <a:pt x="4498" y="2982"/>
                  </a:lnTo>
                  <a:lnTo>
                    <a:pt x="4498" y="2255"/>
                  </a:lnTo>
                  <a:cubicBezTo>
                    <a:pt x="4498" y="1010"/>
                    <a:pt x="3488" y="0"/>
                    <a:pt x="2256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9"/>
            <p:cNvSpPr/>
            <p:nvPr/>
          </p:nvSpPr>
          <p:spPr>
            <a:xfrm>
              <a:off x="2486536" y="6"/>
              <a:ext cx="12301" cy="1036516"/>
            </a:xfrm>
            <a:custGeom>
              <a:avLst/>
              <a:gdLst/>
              <a:ahLst/>
              <a:cxnLst/>
              <a:rect l="l" t="t" r="r" b="b"/>
              <a:pathLst>
                <a:path w="359" h="30250" extrusionOk="0">
                  <a:moveTo>
                    <a:pt x="1" y="0"/>
                  </a:moveTo>
                  <a:lnTo>
                    <a:pt x="1" y="30249"/>
                  </a:lnTo>
                  <a:lnTo>
                    <a:pt x="358" y="30249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9"/>
            <p:cNvSpPr/>
            <p:nvPr/>
          </p:nvSpPr>
          <p:spPr>
            <a:xfrm>
              <a:off x="2152589" y="1914631"/>
              <a:ext cx="130070" cy="263052"/>
            </a:xfrm>
            <a:custGeom>
              <a:avLst/>
              <a:gdLst/>
              <a:ahLst/>
              <a:cxnLst/>
              <a:rect l="l" t="t" r="r" b="b"/>
              <a:pathLst>
                <a:path w="3796" h="7677" extrusionOk="0">
                  <a:moveTo>
                    <a:pt x="1" y="1"/>
                  </a:moveTo>
                  <a:cubicBezTo>
                    <a:pt x="1" y="2958"/>
                    <a:pt x="1294" y="5767"/>
                    <a:pt x="3561" y="7677"/>
                  </a:cubicBezTo>
                  <a:lnTo>
                    <a:pt x="3796" y="7406"/>
                  </a:lnTo>
                  <a:cubicBezTo>
                    <a:pt x="1615" y="5570"/>
                    <a:pt x="346" y="2859"/>
                    <a:pt x="358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9"/>
            <p:cNvSpPr/>
            <p:nvPr/>
          </p:nvSpPr>
          <p:spPr>
            <a:xfrm>
              <a:off x="2324428" y="2202149"/>
              <a:ext cx="52802" cy="33820"/>
            </a:xfrm>
            <a:custGeom>
              <a:avLst/>
              <a:gdLst/>
              <a:ahLst/>
              <a:cxnLst/>
              <a:rect l="l" t="t" r="r" b="b"/>
              <a:pathLst>
                <a:path w="1541" h="987" extrusionOk="0">
                  <a:moveTo>
                    <a:pt x="185" y="0"/>
                  </a:moveTo>
                  <a:lnTo>
                    <a:pt x="0" y="308"/>
                  </a:lnTo>
                  <a:cubicBezTo>
                    <a:pt x="456" y="567"/>
                    <a:pt x="924" y="789"/>
                    <a:pt x="1417" y="986"/>
                  </a:cubicBezTo>
                  <a:lnTo>
                    <a:pt x="1540" y="653"/>
                  </a:lnTo>
                  <a:cubicBezTo>
                    <a:pt x="1072" y="469"/>
                    <a:pt x="616" y="259"/>
                    <a:pt x="185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9"/>
            <p:cNvSpPr/>
            <p:nvPr/>
          </p:nvSpPr>
          <p:spPr>
            <a:xfrm>
              <a:off x="2421535" y="2238881"/>
              <a:ext cx="75177" cy="19874"/>
            </a:xfrm>
            <a:custGeom>
              <a:avLst/>
              <a:gdLst/>
              <a:ahLst/>
              <a:cxnLst/>
              <a:rect l="l" t="t" r="r" b="b"/>
              <a:pathLst>
                <a:path w="2194" h="580" extrusionOk="0">
                  <a:moveTo>
                    <a:pt x="86" y="0"/>
                  </a:moveTo>
                  <a:lnTo>
                    <a:pt x="0" y="345"/>
                  </a:lnTo>
                  <a:cubicBezTo>
                    <a:pt x="727" y="506"/>
                    <a:pt x="1454" y="579"/>
                    <a:pt x="2193" y="579"/>
                  </a:cubicBezTo>
                  <a:lnTo>
                    <a:pt x="2193" y="222"/>
                  </a:lnTo>
                  <a:cubicBezTo>
                    <a:pt x="1479" y="222"/>
                    <a:pt x="776" y="148"/>
                    <a:pt x="86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9"/>
            <p:cNvSpPr/>
            <p:nvPr/>
          </p:nvSpPr>
          <p:spPr>
            <a:xfrm>
              <a:off x="2467964" y="1108650"/>
              <a:ext cx="149909" cy="12301"/>
            </a:xfrm>
            <a:custGeom>
              <a:avLst/>
              <a:gdLst/>
              <a:ahLst/>
              <a:cxnLst/>
              <a:rect l="l" t="t" r="r" b="b"/>
              <a:pathLst>
                <a:path w="4375" h="359" extrusionOk="0">
                  <a:moveTo>
                    <a:pt x="1" y="1"/>
                  </a:moveTo>
                  <a:lnTo>
                    <a:pt x="1" y="358"/>
                  </a:lnTo>
                  <a:lnTo>
                    <a:pt x="4375" y="358"/>
                  </a:lnTo>
                  <a:lnTo>
                    <a:pt x="4375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9"/>
            <p:cNvSpPr/>
            <p:nvPr/>
          </p:nvSpPr>
          <p:spPr>
            <a:xfrm>
              <a:off x="2327786" y="1164399"/>
              <a:ext cx="111498" cy="12267"/>
            </a:xfrm>
            <a:custGeom>
              <a:avLst/>
              <a:gdLst/>
              <a:ahLst/>
              <a:cxnLst/>
              <a:rect l="l" t="t" r="r" b="b"/>
              <a:pathLst>
                <a:path w="3254" h="358" extrusionOk="0">
                  <a:moveTo>
                    <a:pt x="1" y="0"/>
                  </a:moveTo>
                  <a:lnTo>
                    <a:pt x="1" y="358"/>
                  </a:lnTo>
                  <a:lnTo>
                    <a:pt x="3254" y="358"/>
                  </a:lnTo>
                  <a:lnTo>
                    <a:pt x="3254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" name="Google Shape;178;p9"/>
          <p:cNvGrpSpPr/>
          <p:nvPr/>
        </p:nvGrpSpPr>
        <p:grpSpPr>
          <a:xfrm>
            <a:off x="1243503" y="-26034"/>
            <a:ext cx="593607" cy="2310807"/>
            <a:chOff x="1278249" y="275621"/>
            <a:chExt cx="593607" cy="2300913"/>
          </a:xfrm>
        </p:grpSpPr>
        <p:sp>
          <p:nvSpPr>
            <p:cNvPr id="179" name="Google Shape;179;p9"/>
            <p:cNvSpPr/>
            <p:nvPr/>
          </p:nvSpPr>
          <p:spPr>
            <a:xfrm>
              <a:off x="1363373" y="2126807"/>
              <a:ext cx="480087" cy="449728"/>
            </a:xfrm>
            <a:custGeom>
              <a:avLst/>
              <a:gdLst/>
              <a:ahLst/>
              <a:cxnLst/>
              <a:rect l="l" t="t" r="r" b="b"/>
              <a:pathLst>
                <a:path w="14011" h="13125" extrusionOk="0">
                  <a:moveTo>
                    <a:pt x="7018" y="1"/>
                  </a:moveTo>
                  <a:cubicBezTo>
                    <a:pt x="4720" y="1"/>
                    <a:pt x="2553" y="1206"/>
                    <a:pt x="1356" y="3219"/>
                  </a:cubicBezTo>
                  <a:cubicBezTo>
                    <a:pt x="1" y="5499"/>
                    <a:pt x="161" y="8370"/>
                    <a:pt x="1750" y="10501"/>
                  </a:cubicBezTo>
                  <a:cubicBezTo>
                    <a:pt x="3005" y="12173"/>
                    <a:pt x="4964" y="13125"/>
                    <a:pt x="6995" y="13125"/>
                  </a:cubicBezTo>
                  <a:cubicBezTo>
                    <a:pt x="7537" y="13125"/>
                    <a:pt x="8085" y="13057"/>
                    <a:pt x="8626" y="12916"/>
                  </a:cubicBezTo>
                  <a:cubicBezTo>
                    <a:pt x="11201" y="12263"/>
                    <a:pt x="13123" y="10119"/>
                    <a:pt x="13493" y="7495"/>
                  </a:cubicBezTo>
                  <a:cubicBezTo>
                    <a:pt x="14010" y="3909"/>
                    <a:pt x="11521" y="583"/>
                    <a:pt x="7936" y="65"/>
                  </a:cubicBezTo>
                  <a:cubicBezTo>
                    <a:pt x="7629" y="22"/>
                    <a:pt x="7322" y="1"/>
                    <a:pt x="7018" y="1"/>
                  </a:cubicBezTo>
                  <a:close/>
                </a:path>
              </a:pathLst>
            </a:custGeom>
            <a:solidFill>
              <a:srgbClr val="8FA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9"/>
            <p:cNvSpPr/>
            <p:nvPr/>
          </p:nvSpPr>
          <p:spPr>
            <a:xfrm>
              <a:off x="1566178" y="2544970"/>
              <a:ext cx="61232" cy="18195"/>
            </a:xfrm>
            <a:custGeom>
              <a:avLst/>
              <a:gdLst/>
              <a:ahLst/>
              <a:cxnLst/>
              <a:rect l="l" t="t" r="r" b="b"/>
              <a:pathLst>
                <a:path w="1787" h="531" extrusionOk="0">
                  <a:moveTo>
                    <a:pt x="1713" y="0"/>
                  </a:moveTo>
                  <a:cubicBezTo>
                    <a:pt x="1238" y="116"/>
                    <a:pt x="746" y="178"/>
                    <a:pt x="259" y="178"/>
                  </a:cubicBezTo>
                  <a:cubicBezTo>
                    <a:pt x="176" y="178"/>
                    <a:pt x="94" y="176"/>
                    <a:pt x="13" y="173"/>
                  </a:cubicBezTo>
                  <a:lnTo>
                    <a:pt x="0" y="530"/>
                  </a:lnTo>
                  <a:lnTo>
                    <a:pt x="247" y="530"/>
                  </a:lnTo>
                  <a:cubicBezTo>
                    <a:pt x="764" y="530"/>
                    <a:pt x="1282" y="469"/>
                    <a:pt x="1787" y="345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9"/>
            <p:cNvSpPr/>
            <p:nvPr/>
          </p:nvSpPr>
          <p:spPr>
            <a:xfrm>
              <a:off x="1331428" y="2101478"/>
              <a:ext cx="494855" cy="449420"/>
            </a:xfrm>
            <a:custGeom>
              <a:avLst/>
              <a:gdLst/>
              <a:ahLst/>
              <a:cxnLst/>
              <a:rect l="l" t="t" r="r" b="b"/>
              <a:pathLst>
                <a:path w="14442" h="13116" extrusionOk="0">
                  <a:moveTo>
                    <a:pt x="7089" y="0"/>
                  </a:moveTo>
                  <a:cubicBezTo>
                    <a:pt x="6924" y="0"/>
                    <a:pt x="6759" y="6"/>
                    <a:pt x="6592" y="18"/>
                  </a:cubicBezTo>
                  <a:cubicBezTo>
                    <a:pt x="3389" y="252"/>
                    <a:pt x="801" y="2717"/>
                    <a:pt x="407" y="5896"/>
                  </a:cubicBezTo>
                  <a:cubicBezTo>
                    <a:pt x="1" y="9074"/>
                    <a:pt x="1898" y="12093"/>
                    <a:pt x="4941" y="13116"/>
                  </a:cubicBezTo>
                  <a:lnTo>
                    <a:pt x="5052" y="12783"/>
                  </a:lnTo>
                  <a:cubicBezTo>
                    <a:pt x="2169" y="11810"/>
                    <a:pt x="370" y="8951"/>
                    <a:pt x="752" y="5933"/>
                  </a:cubicBezTo>
                  <a:cubicBezTo>
                    <a:pt x="1134" y="2926"/>
                    <a:pt x="3586" y="597"/>
                    <a:pt x="6617" y="363"/>
                  </a:cubicBezTo>
                  <a:cubicBezTo>
                    <a:pt x="6774" y="352"/>
                    <a:pt x="6931" y="346"/>
                    <a:pt x="7086" y="346"/>
                  </a:cubicBezTo>
                  <a:cubicBezTo>
                    <a:pt x="9929" y="346"/>
                    <a:pt x="12451" y="2240"/>
                    <a:pt x="13234" y="5008"/>
                  </a:cubicBezTo>
                  <a:cubicBezTo>
                    <a:pt x="14059" y="7929"/>
                    <a:pt x="12704" y="11034"/>
                    <a:pt x="10005" y="12414"/>
                  </a:cubicBezTo>
                  <a:lnTo>
                    <a:pt x="10166" y="12734"/>
                  </a:lnTo>
                  <a:cubicBezTo>
                    <a:pt x="13012" y="11268"/>
                    <a:pt x="14441" y="8003"/>
                    <a:pt x="13579" y="4910"/>
                  </a:cubicBezTo>
                  <a:cubicBezTo>
                    <a:pt x="12749" y="1990"/>
                    <a:pt x="10082" y="0"/>
                    <a:pt x="7089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9"/>
            <p:cNvSpPr/>
            <p:nvPr/>
          </p:nvSpPr>
          <p:spPr>
            <a:xfrm>
              <a:off x="1291304" y="2101101"/>
              <a:ext cx="528640" cy="393671"/>
            </a:xfrm>
            <a:custGeom>
              <a:avLst/>
              <a:gdLst/>
              <a:ahLst/>
              <a:cxnLst/>
              <a:rect l="l" t="t" r="r" b="b"/>
              <a:pathLst>
                <a:path w="15428" h="11489" extrusionOk="0">
                  <a:moveTo>
                    <a:pt x="8281" y="355"/>
                  </a:moveTo>
                  <a:cubicBezTo>
                    <a:pt x="11939" y="355"/>
                    <a:pt x="15028" y="3553"/>
                    <a:pt x="14602" y="7434"/>
                  </a:cubicBezTo>
                  <a:cubicBezTo>
                    <a:pt x="13308" y="9049"/>
                    <a:pt x="11349" y="10244"/>
                    <a:pt x="9069" y="10810"/>
                  </a:cubicBezTo>
                  <a:cubicBezTo>
                    <a:pt x="8182" y="11027"/>
                    <a:pt x="7284" y="11134"/>
                    <a:pt x="6404" y="11134"/>
                  </a:cubicBezTo>
                  <a:cubicBezTo>
                    <a:pt x="5280" y="11134"/>
                    <a:pt x="4188" y="10959"/>
                    <a:pt x="3192" y="10613"/>
                  </a:cubicBezTo>
                  <a:cubicBezTo>
                    <a:pt x="445" y="7015"/>
                    <a:pt x="2194" y="1804"/>
                    <a:pt x="6544" y="596"/>
                  </a:cubicBezTo>
                  <a:cubicBezTo>
                    <a:pt x="7129" y="432"/>
                    <a:pt x="7712" y="355"/>
                    <a:pt x="8281" y="355"/>
                  </a:cubicBezTo>
                  <a:close/>
                  <a:moveTo>
                    <a:pt x="8277" y="0"/>
                  </a:moveTo>
                  <a:cubicBezTo>
                    <a:pt x="7681" y="0"/>
                    <a:pt x="7071" y="80"/>
                    <a:pt x="6457" y="251"/>
                  </a:cubicBezTo>
                  <a:cubicBezTo>
                    <a:pt x="1837" y="1532"/>
                    <a:pt x="1" y="7089"/>
                    <a:pt x="2933" y="10872"/>
                  </a:cubicBezTo>
                  <a:lnTo>
                    <a:pt x="2970" y="10909"/>
                  </a:lnTo>
                  <a:lnTo>
                    <a:pt x="3020" y="10934"/>
                  </a:lnTo>
                  <a:cubicBezTo>
                    <a:pt x="4072" y="11292"/>
                    <a:pt x="5171" y="11489"/>
                    <a:pt x="6293" y="11489"/>
                  </a:cubicBezTo>
                  <a:cubicBezTo>
                    <a:pt x="6327" y="11489"/>
                    <a:pt x="6362" y="11489"/>
                    <a:pt x="6396" y="11488"/>
                  </a:cubicBezTo>
                  <a:cubicBezTo>
                    <a:pt x="7320" y="11488"/>
                    <a:pt x="8256" y="11377"/>
                    <a:pt x="9156" y="11155"/>
                  </a:cubicBezTo>
                  <a:cubicBezTo>
                    <a:pt x="11534" y="10576"/>
                    <a:pt x="13579" y="9307"/>
                    <a:pt x="14922" y="7619"/>
                  </a:cubicBezTo>
                  <a:lnTo>
                    <a:pt x="14947" y="7582"/>
                  </a:lnTo>
                  <a:lnTo>
                    <a:pt x="14947" y="7533"/>
                  </a:lnTo>
                  <a:cubicBezTo>
                    <a:pt x="15427" y="3410"/>
                    <a:pt x="12158" y="0"/>
                    <a:pt x="8277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9"/>
            <p:cNvSpPr/>
            <p:nvPr/>
          </p:nvSpPr>
          <p:spPr>
            <a:xfrm>
              <a:off x="1291304" y="2101101"/>
              <a:ext cx="528640" cy="393671"/>
            </a:xfrm>
            <a:custGeom>
              <a:avLst/>
              <a:gdLst/>
              <a:ahLst/>
              <a:cxnLst/>
              <a:rect l="l" t="t" r="r" b="b"/>
              <a:pathLst>
                <a:path w="15428" h="11489" extrusionOk="0">
                  <a:moveTo>
                    <a:pt x="8281" y="355"/>
                  </a:moveTo>
                  <a:cubicBezTo>
                    <a:pt x="11939" y="355"/>
                    <a:pt x="15028" y="3553"/>
                    <a:pt x="14602" y="7434"/>
                  </a:cubicBezTo>
                  <a:cubicBezTo>
                    <a:pt x="13308" y="9049"/>
                    <a:pt x="11349" y="10244"/>
                    <a:pt x="9069" y="10810"/>
                  </a:cubicBezTo>
                  <a:cubicBezTo>
                    <a:pt x="8182" y="11027"/>
                    <a:pt x="7284" y="11134"/>
                    <a:pt x="6404" y="11134"/>
                  </a:cubicBezTo>
                  <a:cubicBezTo>
                    <a:pt x="5280" y="11134"/>
                    <a:pt x="4188" y="10959"/>
                    <a:pt x="3192" y="10613"/>
                  </a:cubicBezTo>
                  <a:cubicBezTo>
                    <a:pt x="445" y="7015"/>
                    <a:pt x="2194" y="1804"/>
                    <a:pt x="6544" y="596"/>
                  </a:cubicBezTo>
                  <a:cubicBezTo>
                    <a:pt x="7129" y="432"/>
                    <a:pt x="7712" y="355"/>
                    <a:pt x="8281" y="355"/>
                  </a:cubicBezTo>
                  <a:close/>
                  <a:moveTo>
                    <a:pt x="8277" y="0"/>
                  </a:moveTo>
                  <a:cubicBezTo>
                    <a:pt x="7681" y="0"/>
                    <a:pt x="7071" y="80"/>
                    <a:pt x="6457" y="251"/>
                  </a:cubicBezTo>
                  <a:cubicBezTo>
                    <a:pt x="1837" y="1532"/>
                    <a:pt x="1" y="7089"/>
                    <a:pt x="2933" y="10872"/>
                  </a:cubicBezTo>
                  <a:lnTo>
                    <a:pt x="2970" y="10909"/>
                  </a:lnTo>
                  <a:lnTo>
                    <a:pt x="3020" y="10934"/>
                  </a:lnTo>
                  <a:cubicBezTo>
                    <a:pt x="4072" y="11292"/>
                    <a:pt x="5171" y="11489"/>
                    <a:pt x="6293" y="11489"/>
                  </a:cubicBezTo>
                  <a:cubicBezTo>
                    <a:pt x="6327" y="11489"/>
                    <a:pt x="6362" y="11489"/>
                    <a:pt x="6396" y="11488"/>
                  </a:cubicBezTo>
                  <a:cubicBezTo>
                    <a:pt x="7320" y="11488"/>
                    <a:pt x="8256" y="11377"/>
                    <a:pt x="9156" y="11155"/>
                  </a:cubicBezTo>
                  <a:cubicBezTo>
                    <a:pt x="11534" y="10576"/>
                    <a:pt x="13579" y="9307"/>
                    <a:pt x="14922" y="7619"/>
                  </a:cubicBezTo>
                  <a:lnTo>
                    <a:pt x="14947" y="7582"/>
                  </a:lnTo>
                  <a:lnTo>
                    <a:pt x="14947" y="7533"/>
                  </a:lnTo>
                  <a:cubicBezTo>
                    <a:pt x="15427" y="3410"/>
                    <a:pt x="12158" y="0"/>
                    <a:pt x="8277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9"/>
            <p:cNvSpPr/>
            <p:nvPr/>
          </p:nvSpPr>
          <p:spPr>
            <a:xfrm>
              <a:off x="1368572" y="2101478"/>
              <a:ext cx="329766" cy="144633"/>
            </a:xfrm>
            <a:custGeom>
              <a:avLst/>
              <a:gdLst/>
              <a:ahLst/>
              <a:cxnLst/>
              <a:rect l="l" t="t" r="r" b="b"/>
              <a:pathLst>
                <a:path w="9624" h="4221" extrusionOk="0">
                  <a:moveTo>
                    <a:pt x="6026" y="351"/>
                  </a:moveTo>
                  <a:cubicBezTo>
                    <a:pt x="6320" y="351"/>
                    <a:pt x="6616" y="371"/>
                    <a:pt x="6913" y="413"/>
                  </a:cubicBezTo>
                  <a:cubicBezTo>
                    <a:pt x="7677" y="523"/>
                    <a:pt x="8429" y="770"/>
                    <a:pt x="9106" y="1152"/>
                  </a:cubicBezTo>
                  <a:cubicBezTo>
                    <a:pt x="8121" y="2372"/>
                    <a:pt x="6531" y="3283"/>
                    <a:pt x="4720" y="3678"/>
                  </a:cubicBezTo>
                  <a:cubicBezTo>
                    <a:pt x="4140" y="3806"/>
                    <a:pt x="3549" y="3870"/>
                    <a:pt x="2958" y="3870"/>
                  </a:cubicBezTo>
                  <a:cubicBezTo>
                    <a:pt x="2131" y="3870"/>
                    <a:pt x="1304" y="3744"/>
                    <a:pt x="506" y="3493"/>
                  </a:cubicBezTo>
                  <a:cubicBezTo>
                    <a:pt x="1672" y="1532"/>
                    <a:pt x="3782" y="351"/>
                    <a:pt x="6026" y="351"/>
                  </a:cubicBezTo>
                  <a:close/>
                  <a:moveTo>
                    <a:pt x="6017" y="1"/>
                  </a:moveTo>
                  <a:cubicBezTo>
                    <a:pt x="3576" y="1"/>
                    <a:pt x="1301" y="1332"/>
                    <a:pt x="99" y="3505"/>
                  </a:cubicBezTo>
                  <a:lnTo>
                    <a:pt x="1" y="3690"/>
                  </a:lnTo>
                  <a:lnTo>
                    <a:pt x="186" y="3764"/>
                  </a:lnTo>
                  <a:cubicBezTo>
                    <a:pt x="1029" y="4061"/>
                    <a:pt x="1907" y="4220"/>
                    <a:pt x="2797" y="4220"/>
                  </a:cubicBezTo>
                  <a:cubicBezTo>
                    <a:pt x="2830" y="4220"/>
                    <a:pt x="2863" y="4220"/>
                    <a:pt x="2896" y="4220"/>
                  </a:cubicBezTo>
                  <a:cubicBezTo>
                    <a:pt x="3525" y="4220"/>
                    <a:pt x="4165" y="4146"/>
                    <a:pt x="4794" y="4023"/>
                  </a:cubicBezTo>
                  <a:cubicBezTo>
                    <a:pt x="6765" y="3591"/>
                    <a:pt x="8490" y="2569"/>
                    <a:pt x="9513" y="1201"/>
                  </a:cubicBezTo>
                  <a:lnTo>
                    <a:pt x="9624" y="1053"/>
                  </a:lnTo>
                  <a:lnTo>
                    <a:pt x="9464" y="942"/>
                  </a:lnTo>
                  <a:cubicBezTo>
                    <a:pt x="8687" y="486"/>
                    <a:pt x="7849" y="191"/>
                    <a:pt x="6962" y="68"/>
                  </a:cubicBezTo>
                  <a:cubicBezTo>
                    <a:pt x="6646" y="23"/>
                    <a:pt x="6330" y="1"/>
                    <a:pt x="6017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9"/>
            <p:cNvSpPr/>
            <p:nvPr/>
          </p:nvSpPr>
          <p:spPr>
            <a:xfrm>
              <a:off x="1278249" y="2208933"/>
              <a:ext cx="593607" cy="257125"/>
            </a:xfrm>
            <a:custGeom>
              <a:avLst/>
              <a:gdLst/>
              <a:ahLst/>
              <a:cxnLst/>
              <a:rect l="l" t="t" r="r" b="b"/>
              <a:pathLst>
                <a:path w="17324" h="7504" extrusionOk="0">
                  <a:moveTo>
                    <a:pt x="15291" y="1"/>
                  </a:moveTo>
                  <a:cubicBezTo>
                    <a:pt x="14985" y="1"/>
                    <a:pt x="14640" y="21"/>
                    <a:pt x="14256" y="61"/>
                  </a:cubicBezTo>
                  <a:lnTo>
                    <a:pt x="14293" y="418"/>
                  </a:lnTo>
                  <a:cubicBezTo>
                    <a:pt x="14659" y="379"/>
                    <a:pt x="14992" y="360"/>
                    <a:pt x="15287" y="360"/>
                  </a:cubicBezTo>
                  <a:cubicBezTo>
                    <a:pt x="16102" y="360"/>
                    <a:pt x="16621" y="508"/>
                    <a:pt x="16720" y="788"/>
                  </a:cubicBezTo>
                  <a:cubicBezTo>
                    <a:pt x="16843" y="1096"/>
                    <a:pt x="16412" y="1786"/>
                    <a:pt x="14872" y="2797"/>
                  </a:cubicBezTo>
                  <a:cubicBezTo>
                    <a:pt x="13455" y="3721"/>
                    <a:pt x="11471" y="4669"/>
                    <a:pt x="9278" y="5470"/>
                  </a:cubicBezTo>
                  <a:cubicBezTo>
                    <a:pt x="6155" y="6624"/>
                    <a:pt x="3512" y="7155"/>
                    <a:pt x="1974" y="7155"/>
                  </a:cubicBezTo>
                  <a:cubicBezTo>
                    <a:pt x="1164" y="7155"/>
                    <a:pt x="661" y="7008"/>
                    <a:pt x="554" y="6727"/>
                  </a:cubicBezTo>
                  <a:cubicBezTo>
                    <a:pt x="407" y="6333"/>
                    <a:pt x="1047" y="5618"/>
                    <a:pt x="2255" y="4817"/>
                  </a:cubicBezTo>
                  <a:lnTo>
                    <a:pt x="2058" y="4522"/>
                  </a:lnTo>
                  <a:cubicBezTo>
                    <a:pt x="628" y="5483"/>
                    <a:pt x="0" y="6259"/>
                    <a:pt x="222" y="6850"/>
                  </a:cubicBezTo>
                  <a:cubicBezTo>
                    <a:pt x="394" y="7306"/>
                    <a:pt x="1047" y="7503"/>
                    <a:pt x="2008" y="7503"/>
                  </a:cubicBezTo>
                  <a:cubicBezTo>
                    <a:pt x="3820" y="7503"/>
                    <a:pt x="6715" y="6789"/>
                    <a:pt x="9389" y="5803"/>
                  </a:cubicBezTo>
                  <a:cubicBezTo>
                    <a:pt x="11607" y="4990"/>
                    <a:pt x="13615" y="4029"/>
                    <a:pt x="15057" y="3092"/>
                  </a:cubicBezTo>
                  <a:cubicBezTo>
                    <a:pt x="16116" y="2402"/>
                    <a:pt x="17324" y="1417"/>
                    <a:pt x="17053" y="665"/>
                  </a:cubicBezTo>
                  <a:cubicBezTo>
                    <a:pt x="16892" y="220"/>
                    <a:pt x="16303" y="1"/>
                    <a:pt x="15291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9"/>
            <p:cNvSpPr/>
            <p:nvPr/>
          </p:nvSpPr>
          <p:spPr>
            <a:xfrm>
              <a:off x="1398965" y="2210578"/>
              <a:ext cx="276176" cy="79426"/>
            </a:xfrm>
            <a:custGeom>
              <a:avLst/>
              <a:gdLst/>
              <a:ahLst/>
              <a:cxnLst/>
              <a:rect l="l" t="t" r="r" b="b"/>
              <a:pathLst>
                <a:path w="8060" h="2318" extrusionOk="0">
                  <a:moveTo>
                    <a:pt x="7813" y="1"/>
                  </a:moveTo>
                  <a:cubicBezTo>
                    <a:pt x="6004" y="1640"/>
                    <a:pt x="3450" y="1948"/>
                    <a:pt x="1776" y="1948"/>
                  </a:cubicBezTo>
                  <a:cubicBezTo>
                    <a:pt x="770" y="1948"/>
                    <a:pt x="81" y="1837"/>
                    <a:pt x="63" y="1837"/>
                  </a:cubicBezTo>
                  <a:lnTo>
                    <a:pt x="1" y="2182"/>
                  </a:lnTo>
                  <a:cubicBezTo>
                    <a:pt x="605" y="2280"/>
                    <a:pt x="1221" y="2317"/>
                    <a:pt x="1824" y="2317"/>
                  </a:cubicBezTo>
                  <a:cubicBezTo>
                    <a:pt x="3549" y="2317"/>
                    <a:pt x="6162" y="1985"/>
                    <a:pt x="8059" y="272"/>
                  </a:cubicBezTo>
                  <a:lnTo>
                    <a:pt x="7813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9"/>
            <p:cNvSpPr/>
            <p:nvPr/>
          </p:nvSpPr>
          <p:spPr>
            <a:xfrm>
              <a:off x="1506214" y="275621"/>
              <a:ext cx="12267" cy="1828874"/>
            </a:xfrm>
            <a:custGeom>
              <a:avLst/>
              <a:gdLst/>
              <a:ahLst/>
              <a:cxnLst/>
              <a:rect l="l" t="t" r="r" b="b"/>
              <a:pathLst>
                <a:path w="358" h="61755" extrusionOk="0">
                  <a:moveTo>
                    <a:pt x="1" y="0"/>
                  </a:moveTo>
                  <a:lnTo>
                    <a:pt x="1" y="61755"/>
                  </a:lnTo>
                  <a:lnTo>
                    <a:pt x="358" y="61755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8" name="Google Shape;188;p9"/>
          <p:cNvSpPr/>
          <p:nvPr/>
        </p:nvSpPr>
        <p:spPr>
          <a:xfrm>
            <a:off x="719991" y="899777"/>
            <a:ext cx="477226" cy="459186"/>
          </a:xfrm>
          <a:custGeom>
            <a:avLst/>
            <a:gdLst/>
            <a:ahLst/>
            <a:cxnLst/>
            <a:rect l="l" t="t" r="r" b="b"/>
            <a:pathLst>
              <a:path w="14285" h="13745" extrusionOk="0">
                <a:moveTo>
                  <a:pt x="7428" y="435"/>
                </a:moveTo>
                <a:cubicBezTo>
                  <a:pt x="10993" y="435"/>
                  <a:pt x="13868" y="3335"/>
                  <a:pt x="13845" y="6900"/>
                </a:cubicBezTo>
                <a:cubicBezTo>
                  <a:pt x="13880" y="10486"/>
                  <a:pt x="10992" y="13400"/>
                  <a:pt x="7424" y="13400"/>
                </a:cubicBezTo>
                <a:cubicBezTo>
                  <a:pt x="7409" y="13400"/>
                  <a:pt x="7395" y="13400"/>
                  <a:pt x="7380" y="13400"/>
                </a:cubicBezTo>
                <a:cubicBezTo>
                  <a:pt x="3780" y="13388"/>
                  <a:pt x="904" y="10429"/>
                  <a:pt x="975" y="6840"/>
                </a:cubicBezTo>
                <a:cubicBezTo>
                  <a:pt x="952" y="3299"/>
                  <a:pt x="3875" y="435"/>
                  <a:pt x="7428" y="435"/>
                </a:cubicBezTo>
                <a:close/>
                <a:moveTo>
                  <a:pt x="7416" y="1"/>
                </a:moveTo>
                <a:cubicBezTo>
                  <a:pt x="5613" y="1"/>
                  <a:pt x="3842" y="710"/>
                  <a:pt x="2520" y="2040"/>
                </a:cubicBezTo>
                <a:cubicBezTo>
                  <a:pt x="571" y="4012"/>
                  <a:pt x="1" y="6971"/>
                  <a:pt x="1070" y="9538"/>
                </a:cubicBezTo>
                <a:cubicBezTo>
                  <a:pt x="2148" y="12095"/>
                  <a:pt x="4653" y="13744"/>
                  <a:pt x="7422" y="13744"/>
                </a:cubicBezTo>
                <a:cubicBezTo>
                  <a:pt x="7432" y="13744"/>
                  <a:pt x="7442" y="13744"/>
                  <a:pt x="7452" y="13744"/>
                </a:cubicBezTo>
                <a:cubicBezTo>
                  <a:pt x="11218" y="13744"/>
                  <a:pt x="14284" y="10655"/>
                  <a:pt x="14272" y="6840"/>
                </a:cubicBezTo>
                <a:cubicBezTo>
                  <a:pt x="14261" y="4060"/>
                  <a:pt x="12585" y="1564"/>
                  <a:pt x="10006" y="507"/>
                </a:cubicBezTo>
                <a:cubicBezTo>
                  <a:pt x="9167" y="166"/>
                  <a:pt x="8288" y="1"/>
                  <a:pt x="7416" y="1"/>
                </a:cubicBezTo>
                <a:close/>
              </a:path>
            </a:pathLst>
          </a:custGeom>
          <a:solidFill>
            <a:srgbClr val="2E2B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" name="Google Shape;189;p9"/>
          <p:cNvSpPr/>
          <p:nvPr/>
        </p:nvSpPr>
        <p:spPr>
          <a:xfrm rot="1062243">
            <a:off x="1783199" y="426395"/>
            <a:ext cx="466338" cy="393186"/>
          </a:xfrm>
          <a:custGeom>
            <a:avLst/>
            <a:gdLst/>
            <a:ahLst/>
            <a:cxnLst/>
            <a:rect l="l" t="t" r="r" b="b"/>
            <a:pathLst>
              <a:path w="15294" h="12775" fill="none" extrusionOk="0">
                <a:moveTo>
                  <a:pt x="11777" y="12775"/>
                </a:moveTo>
                <a:cubicBezTo>
                  <a:pt x="9685" y="12775"/>
                  <a:pt x="8616" y="11563"/>
                  <a:pt x="8616" y="9174"/>
                </a:cubicBezTo>
                <a:lnTo>
                  <a:pt x="8616" y="3780"/>
                </a:lnTo>
                <a:lnTo>
                  <a:pt x="6631" y="3780"/>
                </a:lnTo>
                <a:lnTo>
                  <a:pt x="6631" y="12240"/>
                </a:lnTo>
                <a:cubicBezTo>
                  <a:pt x="6631" y="12347"/>
                  <a:pt x="6560" y="12442"/>
                  <a:pt x="6453" y="12466"/>
                </a:cubicBezTo>
                <a:cubicBezTo>
                  <a:pt x="6287" y="12490"/>
                  <a:pt x="6025" y="12537"/>
                  <a:pt x="5633" y="12597"/>
                </a:cubicBezTo>
                <a:cubicBezTo>
                  <a:pt x="4944" y="12715"/>
                  <a:pt x="4231" y="12715"/>
                  <a:pt x="3542" y="12609"/>
                </a:cubicBezTo>
                <a:cubicBezTo>
                  <a:pt x="3257" y="12561"/>
                  <a:pt x="2983" y="12454"/>
                  <a:pt x="2757" y="12288"/>
                </a:cubicBezTo>
                <a:cubicBezTo>
                  <a:pt x="2520" y="12109"/>
                  <a:pt x="2353" y="11872"/>
                  <a:pt x="2258" y="11598"/>
                </a:cubicBezTo>
                <a:cubicBezTo>
                  <a:pt x="2151" y="11254"/>
                  <a:pt x="2104" y="10909"/>
                  <a:pt x="2116" y="10553"/>
                </a:cubicBezTo>
                <a:lnTo>
                  <a:pt x="2116" y="3780"/>
                </a:lnTo>
                <a:lnTo>
                  <a:pt x="666" y="3780"/>
                </a:lnTo>
                <a:cubicBezTo>
                  <a:pt x="583" y="3780"/>
                  <a:pt x="512" y="3732"/>
                  <a:pt x="476" y="3661"/>
                </a:cubicBezTo>
                <a:cubicBezTo>
                  <a:pt x="345" y="3423"/>
                  <a:pt x="250" y="3185"/>
                  <a:pt x="167" y="2924"/>
                </a:cubicBezTo>
                <a:cubicBezTo>
                  <a:pt x="60" y="2603"/>
                  <a:pt x="1" y="2270"/>
                  <a:pt x="1" y="1938"/>
                </a:cubicBezTo>
                <a:cubicBezTo>
                  <a:pt x="1" y="1272"/>
                  <a:pt x="167" y="785"/>
                  <a:pt x="476" y="476"/>
                </a:cubicBezTo>
                <a:cubicBezTo>
                  <a:pt x="797" y="167"/>
                  <a:pt x="1236" y="1"/>
                  <a:pt x="1676" y="25"/>
                </a:cubicBezTo>
                <a:lnTo>
                  <a:pt x="14629" y="25"/>
                </a:lnTo>
                <a:cubicBezTo>
                  <a:pt x="14700" y="25"/>
                  <a:pt x="14783" y="60"/>
                  <a:pt x="14819" y="131"/>
                </a:cubicBezTo>
                <a:cubicBezTo>
                  <a:pt x="14937" y="369"/>
                  <a:pt x="15044" y="619"/>
                  <a:pt x="15128" y="868"/>
                </a:cubicBezTo>
                <a:cubicBezTo>
                  <a:pt x="15235" y="1189"/>
                  <a:pt x="15294" y="1522"/>
                  <a:pt x="15294" y="1866"/>
                </a:cubicBezTo>
                <a:cubicBezTo>
                  <a:pt x="15294" y="2532"/>
                  <a:pt x="15128" y="3019"/>
                  <a:pt x="14819" y="3316"/>
                </a:cubicBezTo>
                <a:cubicBezTo>
                  <a:pt x="14498" y="3625"/>
                  <a:pt x="14058" y="3791"/>
                  <a:pt x="13618" y="3780"/>
                </a:cubicBezTo>
                <a:lnTo>
                  <a:pt x="13131" y="3780"/>
                </a:lnTo>
                <a:lnTo>
                  <a:pt x="13131" y="8164"/>
                </a:lnTo>
                <a:cubicBezTo>
                  <a:pt x="13131" y="8592"/>
                  <a:pt x="13214" y="8913"/>
                  <a:pt x="13381" y="9079"/>
                </a:cubicBezTo>
                <a:cubicBezTo>
                  <a:pt x="13559" y="9246"/>
                  <a:pt x="13832" y="9341"/>
                  <a:pt x="14236" y="9341"/>
                </a:cubicBezTo>
                <a:cubicBezTo>
                  <a:pt x="14331" y="9341"/>
                  <a:pt x="14427" y="9412"/>
                  <a:pt x="14450" y="9507"/>
                </a:cubicBezTo>
                <a:cubicBezTo>
                  <a:pt x="14522" y="9804"/>
                  <a:pt x="14557" y="10101"/>
                  <a:pt x="14557" y="10398"/>
                </a:cubicBezTo>
                <a:cubicBezTo>
                  <a:pt x="14557" y="11016"/>
                  <a:pt x="14308" y="11622"/>
                  <a:pt x="13880" y="12062"/>
                </a:cubicBezTo>
                <a:cubicBezTo>
                  <a:pt x="13428" y="12537"/>
                  <a:pt x="12727" y="12775"/>
                  <a:pt x="11777" y="12775"/>
                </a:cubicBezTo>
                <a:close/>
              </a:path>
            </a:pathLst>
          </a:custGeom>
          <a:noFill/>
          <a:ln w="11300" cap="rnd" cmpd="sng">
            <a:solidFill>
              <a:srgbClr val="2E2B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" name="Google Shape;190;p9"/>
          <p:cNvSpPr/>
          <p:nvPr/>
        </p:nvSpPr>
        <p:spPr>
          <a:xfrm rot="-2063875">
            <a:off x="7194716" y="393052"/>
            <a:ext cx="384046" cy="411471"/>
          </a:xfrm>
          <a:custGeom>
            <a:avLst/>
            <a:gdLst/>
            <a:ahLst/>
            <a:cxnLst/>
            <a:rect l="l" t="t" r="r" b="b"/>
            <a:pathLst>
              <a:path w="11539" h="12371" fill="none" extrusionOk="0">
                <a:moveTo>
                  <a:pt x="6596" y="12371"/>
                </a:moveTo>
                <a:cubicBezTo>
                  <a:pt x="5728" y="12371"/>
                  <a:pt x="4718" y="12145"/>
                  <a:pt x="3589" y="11705"/>
                </a:cubicBezTo>
                <a:cubicBezTo>
                  <a:pt x="3411" y="11634"/>
                  <a:pt x="3197" y="11551"/>
                  <a:pt x="2936" y="11432"/>
                </a:cubicBezTo>
                <a:cubicBezTo>
                  <a:pt x="2674" y="11325"/>
                  <a:pt x="2425" y="11194"/>
                  <a:pt x="2175" y="11064"/>
                </a:cubicBezTo>
                <a:cubicBezTo>
                  <a:pt x="1914" y="10921"/>
                  <a:pt x="1664" y="10779"/>
                  <a:pt x="1415" y="10624"/>
                </a:cubicBezTo>
                <a:cubicBezTo>
                  <a:pt x="1177" y="10470"/>
                  <a:pt x="951" y="10303"/>
                  <a:pt x="749" y="10113"/>
                </a:cubicBezTo>
                <a:cubicBezTo>
                  <a:pt x="167" y="9590"/>
                  <a:pt x="0" y="8972"/>
                  <a:pt x="250" y="8331"/>
                </a:cubicBezTo>
                <a:lnTo>
                  <a:pt x="3221" y="714"/>
                </a:lnTo>
                <a:cubicBezTo>
                  <a:pt x="3304" y="464"/>
                  <a:pt x="3494" y="250"/>
                  <a:pt x="3744" y="143"/>
                </a:cubicBezTo>
                <a:cubicBezTo>
                  <a:pt x="3969" y="48"/>
                  <a:pt x="4219" y="1"/>
                  <a:pt x="4468" y="25"/>
                </a:cubicBezTo>
                <a:cubicBezTo>
                  <a:pt x="4991" y="48"/>
                  <a:pt x="5502" y="131"/>
                  <a:pt x="6013" y="286"/>
                </a:cubicBezTo>
                <a:cubicBezTo>
                  <a:pt x="6607" y="440"/>
                  <a:pt x="7202" y="642"/>
                  <a:pt x="7784" y="868"/>
                </a:cubicBezTo>
                <a:cubicBezTo>
                  <a:pt x="9210" y="1415"/>
                  <a:pt x="10220" y="2104"/>
                  <a:pt x="10814" y="2888"/>
                </a:cubicBezTo>
                <a:cubicBezTo>
                  <a:pt x="11432" y="3708"/>
                  <a:pt x="11539" y="4659"/>
                  <a:pt x="11123" y="5716"/>
                </a:cubicBezTo>
                <a:cubicBezTo>
                  <a:pt x="10933" y="6227"/>
                  <a:pt x="10576" y="6655"/>
                  <a:pt x="10113" y="6928"/>
                </a:cubicBezTo>
                <a:cubicBezTo>
                  <a:pt x="9804" y="7095"/>
                  <a:pt x="9459" y="7214"/>
                  <a:pt x="9115" y="7261"/>
                </a:cubicBezTo>
                <a:cubicBezTo>
                  <a:pt x="9412" y="7570"/>
                  <a:pt x="9649" y="7939"/>
                  <a:pt x="9804" y="8343"/>
                </a:cubicBezTo>
                <a:cubicBezTo>
                  <a:pt x="10030" y="8960"/>
                  <a:pt x="10006" y="9626"/>
                  <a:pt x="9756" y="10232"/>
                </a:cubicBezTo>
                <a:cubicBezTo>
                  <a:pt x="9305" y="11373"/>
                  <a:pt x="8532" y="12074"/>
                  <a:pt x="7463" y="12288"/>
                </a:cubicBezTo>
                <a:cubicBezTo>
                  <a:pt x="7178" y="12347"/>
                  <a:pt x="6893" y="12371"/>
                  <a:pt x="6596" y="12371"/>
                </a:cubicBezTo>
                <a:close/>
                <a:moveTo>
                  <a:pt x="5609" y="9804"/>
                </a:moveTo>
                <a:cubicBezTo>
                  <a:pt x="5277" y="9792"/>
                  <a:pt x="4956" y="9733"/>
                  <a:pt x="4647" y="9602"/>
                </a:cubicBezTo>
                <a:cubicBezTo>
                  <a:pt x="4433" y="9519"/>
                  <a:pt x="4207" y="9424"/>
                  <a:pt x="3958" y="9305"/>
                </a:cubicBezTo>
                <a:cubicBezTo>
                  <a:pt x="3756" y="9210"/>
                  <a:pt x="3554" y="9103"/>
                  <a:pt x="3363" y="8972"/>
                </a:cubicBezTo>
                <a:cubicBezTo>
                  <a:pt x="3292" y="8901"/>
                  <a:pt x="3256" y="8806"/>
                  <a:pt x="3292" y="8711"/>
                </a:cubicBezTo>
                <a:lnTo>
                  <a:pt x="4076" y="6715"/>
                </a:lnTo>
                <a:cubicBezTo>
                  <a:pt x="4100" y="6667"/>
                  <a:pt x="4136" y="6620"/>
                  <a:pt x="4195" y="6596"/>
                </a:cubicBezTo>
                <a:cubicBezTo>
                  <a:pt x="4243" y="6572"/>
                  <a:pt x="4302" y="6572"/>
                  <a:pt x="4362" y="6596"/>
                </a:cubicBezTo>
                <a:lnTo>
                  <a:pt x="5692" y="7119"/>
                </a:lnTo>
                <a:cubicBezTo>
                  <a:pt x="6227" y="7333"/>
                  <a:pt x="6584" y="7570"/>
                  <a:pt x="6798" y="7843"/>
                </a:cubicBezTo>
                <a:cubicBezTo>
                  <a:pt x="7023" y="8164"/>
                  <a:pt x="7059" y="8533"/>
                  <a:pt x="6881" y="8972"/>
                </a:cubicBezTo>
                <a:cubicBezTo>
                  <a:pt x="6750" y="9388"/>
                  <a:pt x="6394" y="9697"/>
                  <a:pt x="5966" y="9780"/>
                </a:cubicBezTo>
                <a:cubicBezTo>
                  <a:pt x="5847" y="9792"/>
                  <a:pt x="5728" y="9804"/>
                  <a:pt x="5609" y="9804"/>
                </a:cubicBezTo>
                <a:close/>
                <a:moveTo>
                  <a:pt x="7059" y="5681"/>
                </a:moveTo>
                <a:cubicBezTo>
                  <a:pt x="6750" y="5669"/>
                  <a:pt x="6441" y="5609"/>
                  <a:pt x="6168" y="5479"/>
                </a:cubicBezTo>
                <a:lnTo>
                  <a:pt x="4979" y="5015"/>
                </a:lnTo>
                <a:cubicBezTo>
                  <a:pt x="4920" y="5003"/>
                  <a:pt x="4873" y="4956"/>
                  <a:pt x="4849" y="4908"/>
                </a:cubicBezTo>
                <a:cubicBezTo>
                  <a:pt x="4825" y="4849"/>
                  <a:pt x="4825" y="4790"/>
                  <a:pt x="4849" y="4730"/>
                </a:cubicBezTo>
                <a:lnTo>
                  <a:pt x="5597" y="2805"/>
                </a:lnTo>
                <a:cubicBezTo>
                  <a:pt x="5633" y="2698"/>
                  <a:pt x="5740" y="2639"/>
                  <a:pt x="5847" y="2663"/>
                </a:cubicBezTo>
                <a:cubicBezTo>
                  <a:pt x="6025" y="2698"/>
                  <a:pt x="6215" y="2746"/>
                  <a:pt x="6394" y="2817"/>
                </a:cubicBezTo>
                <a:cubicBezTo>
                  <a:pt x="6607" y="2888"/>
                  <a:pt x="6798" y="2960"/>
                  <a:pt x="6964" y="3019"/>
                </a:cubicBezTo>
                <a:cubicBezTo>
                  <a:pt x="7511" y="3233"/>
                  <a:pt x="7867" y="3482"/>
                  <a:pt x="8069" y="3791"/>
                </a:cubicBezTo>
                <a:cubicBezTo>
                  <a:pt x="8283" y="4100"/>
                  <a:pt x="8330" y="4492"/>
                  <a:pt x="8188" y="4837"/>
                </a:cubicBezTo>
                <a:cubicBezTo>
                  <a:pt x="8069" y="5194"/>
                  <a:pt x="7784" y="5479"/>
                  <a:pt x="7427" y="5609"/>
                </a:cubicBezTo>
                <a:cubicBezTo>
                  <a:pt x="7309" y="5645"/>
                  <a:pt x="7178" y="5681"/>
                  <a:pt x="7059" y="5681"/>
                </a:cubicBezTo>
                <a:close/>
              </a:path>
            </a:pathLst>
          </a:custGeom>
          <a:noFill/>
          <a:ln w="11300" cap="rnd" cmpd="sng">
            <a:solidFill>
              <a:srgbClr val="2E2B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10"/>
          <p:cNvSpPr/>
          <p:nvPr/>
        </p:nvSpPr>
        <p:spPr>
          <a:xfrm>
            <a:off x="4768275" y="505767"/>
            <a:ext cx="4447800" cy="9732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10"/>
          <p:cNvSpPr/>
          <p:nvPr/>
        </p:nvSpPr>
        <p:spPr>
          <a:xfrm>
            <a:off x="4844475" y="429567"/>
            <a:ext cx="4371600" cy="9732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" name="Google Shape;194;p10"/>
          <p:cNvSpPr txBox="1">
            <a:spLocks noGrp="1"/>
          </p:cNvSpPr>
          <p:nvPr>
            <p:ph type="title"/>
          </p:nvPr>
        </p:nvSpPr>
        <p:spPr>
          <a:xfrm>
            <a:off x="4933900" y="511917"/>
            <a:ext cx="3593700" cy="88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26675" y="616200"/>
            <a:ext cx="7799700" cy="4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Fredoka One"/>
              <a:buNone/>
              <a:defRPr sz="24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ontserrat"/>
              <a:buChar char="●"/>
              <a:defRPr sz="18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EA4335"/>
          </p15:clr>
        </p15:guide>
        <p15:guide id="2" pos="5760">
          <p15:clr>
            <a:srgbClr val="EA4335"/>
          </p15:clr>
        </p15:guide>
        <p15:guide id="3">
          <p15:clr>
            <a:srgbClr val="EA4335"/>
          </p15:clr>
        </p15:guide>
        <p15:guide id="4" pos="449">
          <p15:clr>
            <a:srgbClr val="EA4335"/>
          </p15:clr>
        </p15:guide>
        <p15:guide id="5" pos="5311">
          <p15:clr>
            <a:srgbClr val="EA4335"/>
          </p15:clr>
        </p15:guide>
        <p15:guide id="6" orient="horz" pos="1620">
          <p15:clr>
            <a:srgbClr val="EA4335"/>
          </p15:clr>
        </p15:guide>
        <p15:guide id="7" orient="horz">
          <p15:clr>
            <a:srgbClr val="EA4335"/>
          </p15:clr>
        </p15:guide>
        <p15:guide id="8" orient="horz" pos="340">
          <p15:clr>
            <a:srgbClr val="EA4335"/>
          </p15:clr>
        </p15:guide>
        <p15:guide id="9" orient="horz" pos="2903">
          <p15:clr>
            <a:srgbClr val="EA4335"/>
          </p15:clr>
        </p15:guide>
        <p15:guide id="10" orient="horz" pos="3237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" name="Google Shape;711;p27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712" name="Google Shape;712;p27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MwtFBlfLJsMQ5cSIMZPke07D_XeKDeAPIsDp7ZccrDM/copy" TargetMode="Externa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5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9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0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Fredoka+One" TargetMode="Externa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6.xml"/><Relationship Id="rId4" Type="http://schemas.openxmlformats.org/officeDocument/2006/relationships/hyperlink" Target="https://fonts.google.com/specimen/Montserrat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6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6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6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6.xml"/><Relationship Id="rId4" Type="http://schemas.openxmlformats.org/officeDocument/2006/relationships/hyperlink" Target="https://www.greatppt.com/" TargetMode="Externa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" name="Google Shape;718;p29"/>
          <p:cNvSpPr txBox="1">
            <a:spLocks noGrp="1"/>
          </p:cNvSpPr>
          <p:nvPr>
            <p:ph type="ctrTitle"/>
          </p:nvPr>
        </p:nvSpPr>
        <p:spPr>
          <a:xfrm>
            <a:off x="1789950" y="1817516"/>
            <a:ext cx="5559600" cy="93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School Rules</a:t>
            </a:r>
            <a:endParaRPr/>
          </a:p>
        </p:txBody>
      </p:sp>
      <p:sp>
        <p:nvSpPr>
          <p:cNvPr id="719" name="Google Shape;719;p29"/>
          <p:cNvSpPr txBox="1">
            <a:spLocks noGrp="1"/>
          </p:cNvSpPr>
          <p:nvPr>
            <p:ph type="subTitle" idx="1"/>
          </p:nvPr>
        </p:nvSpPr>
        <p:spPr>
          <a:xfrm>
            <a:off x="2529000" y="2880216"/>
            <a:ext cx="4087500" cy="93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is where your presentation begins</a:t>
            </a: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0" name="Google Shape;1130;p39"/>
          <p:cNvPicPr preferRelativeResize="0"/>
          <p:nvPr/>
        </p:nvPicPr>
        <p:blipFill rotWithShape="1">
          <a:blip r:embed="rId3">
            <a:alphaModFix/>
          </a:blip>
          <a:srcRect l="30650" r="6229"/>
          <a:stretch/>
        </p:blipFill>
        <p:spPr>
          <a:xfrm>
            <a:off x="720000" y="539775"/>
            <a:ext cx="3852000" cy="4063950"/>
          </a:xfrm>
          <a:prstGeom prst="rect">
            <a:avLst/>
          </a:prstGeom>
          <a:noFill/>
          <a:ln>
            <a:noFill/>
          </a:ln>
        </p:spPr>
      </p:pic>
      <p:sp>
        <p:nvSpPr>
          <p:cNvPr id="1131" name="Google Shape;1131;p39"/>
          <p:cNvSpPr txBox="1">
            <a:spLocks noGrp="1"/>
          </p:cNvSpPr>
          <p:nvPr>
            <p:ph type="title"/>
          </p:nvPr>
        </p:nvSpPr>
        <p:spPr>
          <a:xfrm>
            <a:off x="4730574" y="1606800"/>
            <a:ext cx="3567600" cy="46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RULE ONE</a:t>
            </a:r>
            <a:endParaRPr/>
          </a:p>
        </p:txBody>
      </p:sp>
      <p:sp>
        <p:nvSpPr>
          <p:cNvPr id="1132" name="Google Shape;1132;p39"/>
          <p:cNvSpPr txBox="1">
            <a:spLocks noGrp="1"/>
          </p:cNvSpPr>
          <p:nvPr>
            <p:ph type="subTitle" idx="1"/>
          </p:nvPr>
        </p:nvSpPr>
        <p:spPr>
          <a:xfrm>
            <a:off x="4730574" y="2260958"/>
            <a:ext cx="3225600" cy="16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give a brief description of the topic you want to talk about. For example, you could say that the Sun is a star</a:t>
            </a:r>
            <a:endParaRPr/>
          </a:p>
        </p:txBody>
      </p:sp>
      <p:grpSp>
        <p:nvGrpSpPr>
          <p:cNvPr id="1133" name="Google Shape;1133;p39"/>
          <p:cNvGrpSpPr/>
          <p:nvPr/>
        </p:nvGrpSpPr>
        <p:grpSpPr>
          <a:xfrm>
            <a:off x="7370950" y="3500850"/>
            <a:ext cx="1375000" cy="1814350"/>
            <a:chOff x="7370950" y="3500850"/>
            <a:chExt cx="1375000" cy="1814350"/>
          </a:xfrm>
        </p:grpSpPr>
        <p:sp>
          <p:nvSpPr>
            <p:cNvPr id="1134" name="Google Shape;1134;p39"/>
            <p:cNvSpPr/>
            <p:nvPr/>
          </p:nvSpPr>
          <p:spPr>
            <a:xfrm rot="2212675">
              <a:off x="8361645" y="3565260"/>
              <a:ext cx="320844" cy="318469"/>
            </a:xfrm>
            <a:custGeom>
              <a:avLst/>
              <a:gdLst/>
              <a:ahLst/>
              <a:cxnLst/>
              <a:rect l="l" t="t" r="r" b="b"/>
              <a:pathLst>
                <a:path w="12834" h="12739" fill="none" extrusionOk="0">
                  <a:moveTo>
                    <a:pt x="2935" y="12739"/>
                  </a:moveTo>
                  <a:lnTo>
                    <a:pt x="2900" y="12739"/>
                  </a:lnTo>
                  <a:cubicBezTo>
                    <a:pt x="2519" y="12679"/>
                    <a:pt x="2151" y="12561"/>
                    <a:pt x="1806" y="12394"/>
                  </a:cubicBezTo>
                  <a:cubicBezTo>
                    <a:pt x="1497" y="12240"/>
                    <a:pt x="1200" y="12038"/>
                    <a:pt x="939" y="11800"/>
                  </a:cubicBezTo>
                  <a:cubicBezTo>
                    <a:pt x="701" y="11586"/>
                    <a:pt x="511" y="11337"/>
                    <a:pt x="357" y="11051"/>
                  </a:cubicBezTo>
                  <a:cubicBezTo>
                    <a:pt x="214" y="10802"/>
                    <a:pt x="143" y="10517"/>
                    <a:pt x="143" y="10220"/>
                  </a:cubicBezTo>
                  <a:cubicBezTo>
                    <a:pt x="143" y="9780"/>
                    <a:pt x="392" y="9281"/>
                    <a:pt x="915" y="8746"/>
                  </a:cubicBezTo>
                  <a:lnTo>
                    <a:pt x="3351" y="6156"/>
                  </a:lnTo>
                  <a:lnTo>
                    <a:pt x="83" y="2793"/>
                  </a:lnTo>
                  <a:cubicBezTo>
                    <a:pt x="24" y="2745"/>
                    <a:pt x="0" y="2662"/>
                    <a:pt x="24" y="2591"/>
                  </a:cubicBezTo>
                  <a:cubicBezTo>
                    <a:pt x="107" y="2282"/>
                    <a:pt x="226" y="1985"/>
                    <a:pt x="392" y="1712"/>
                  </a:cubicBezTo>
                  <a:cubicBezTo>
                    <a:pt x="547" y="1414"/>
                    <a:pt x="761" y="1153"/>
                    <a:pt x="998" y="927"/>
                  </a:cubicBezTo>
                  <a:cubicBezTo>
                    <a:pt x="1224" y="701"/>
                    <a:pt x="1486" y="523"/>
                    <a:pt x="1771" y="381"/>
                  </a:cubicBezTo>
                  <a:cubicBezTo>
                    <a:pt x="2044" y="238"/>
                    <a:pt x="2353" y="155"/>
                    <a:pt x="2662" y="155"/>
                  </a:cubicBezTo>
                  <a:cubicBezTo>
                    <a:pt x="3220" y="155"/>
                    <a:pt x="3743" y="404"/>
                    <a:pt x="4100" y="844"/>
                  </a:cubicBezTo>
                  <a:lnTo>
                    <a:pt x="6524" y="3470"/>
                  </a:lnTo>
                  <a:lnTo>
                    <a:pt x="9756" y="84"/>
                  </a:lnTo>
                  <a:cubicBezTo>
                    <a:pt x="9816" y="24"/>
                    <a:pt x="9899" y="0"/>
                    <a:pt x="9982" y="36"/>
                  </a:cubicBezTo>
                  <a:cubicBezTo>
                    <a:pt x="10588" y="226"/>
                    <a:pt x="11146" y="571"/>
                    <a:pt x="11586" y="1022"/>
                  </a:cubicBezTo>
                  <a:cubicBezTo>
                    <a:pt x="12038" y="1438"/>
                    <a:pt x="12311" y="2020"/>
                    <a:pt x="12323" y="2638"/>
                  </a:cubicBezTo>
                  <a:cubicBezTo>
                    <a:pt x="12311" y="2912"/>
                    <a:pt x="12252" y="3173"/>
                    <a:pt x="12133" y="3411"/>
                  </a:cubicBezTo>
                  <a:cubicBezTo>
                    <a:pt x="11978" y="3708"/>
                    <a:pt x="11776" y="3981"/>
                    <a:pt x="11539" y="4207"/>
                  </a:cubicBezTo>
                  <a:lnTo>
                    <a:pt x="9495" y="6322"/>
                  </a:lnTo>
                  <a:lnTo>
                    <a:pt x="12763" y="10089"/>
                  </a:lnTo>
                  <a:cubicBezTo>
                    <a:pt x="12810" y="10148"/>
                    <a:pt x="12834" y="10220"/>
                    <a:pt x="12810" y="10291"/>
                  </a:cubicBezTo>
                  <a:cubicBezTo>
                    <a:pt x="12632" y="10921"/>
                    <a:pt x="12287" y="11491"/>
                    <a:pt x="11812" y="11931"/>
                  </a:cubicBezTo>
                  <a:cubicBezTo>
                    <a:pt x="11337" y="12347"/>
                    <a:pt x="10742" y="12561"/>
                    <a:pt x="10113" y="12549"/>
                  </a:cubicBezTo>
                  <a:cubicBezTo>
                    <a:pt x="9827" y="12537"/>
                    <a:pt x="9554" y="12477"/>
                    <a:pt x="9293" y="12359"/>
                  </a:cubicBezTo>
                  <a:cubicBezTo>
                    <a:pt x="8972" y="12216"/>
                    <a:pt x="8687" y="12002"/>
                    <a:pt x="8473" y="11717"/>
                  </a:cubicBezTo>
                  <a:lnTo>
                    <a:pt x="6346" y="9150"/>
                  </a:lnTo>
                  <a:lnTo>
                    <a:pt x="3102" y="12668"/>
                  </a:lnTo>
                  <a:cubicBezTo>
                    <a:pt x="3054" y="12715"/>
                    <a:pt x="2995" y="12739"/>
                    <a:pt x="2935" y="12739"/>
                  </a:cubicBezTo>
                  <a:close/>
                  <a:moveTo>
                    <a:pt x="1093" y="8901"/>
                  </a:moveTo>
                  <a:close/>
                </a:path>
              </a:pathLst>
            </a:custGeom>
            <a:noFill/>
            <a:ln w="11300" cap="rnd" cmpd="sng">
              <a:solidFill>
                <a:srgbClr val="2E2B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9"/>
            <p:cNvSpPr/>
            <p:nvPr/>
          </p:nvSpPr>
          <p:spPr>
            <a:xfrm>
              <a:off x="8245450" y="4432575"/>
              <a:ext cx="357100" cy="343625"/>
            </a:xfrm>
            <a:custGeom>
              <a:avLst/>
              <a:gdLst/>
              <a:ahLst/>
              <a:cxnLst/>
              <a:rect l="l" t="t" r="r" b="b"/>
              <a:pathLst>
                <a:path w="14284" h="13745" extrusionOk="0">
                  <a:moveTo>
                    <a:pt x="7427" y="424"/>
                  </a:moveTo>
                  <a:cubicBezTo>
                    <a:pt x="10992" y="435"/>
                    <a:pt x="13868" y="3335"/>
                    <a:pt x="13856" y="6900"/>
                  </a:cubicBezTo>
                  <a:cubicBezTo>
                    <a:pt x="13880" y="10486"/>
                    <a:pt x="10992" y="13400"/>
                    <a:pt x="7423" y="13400"/>
                  </a:cubicBezTo>
                  <a:cubicBezTo>
                    <a:pt x="7409" y="13400"/>
                    <a:pt x="7394" y="13400"/>
                    <a:pt x="7380" y="13400"/>
                  </a:cubicBezTo>
                  <a:cubicBezTo>
                    <a:pt x="3791" y="13388"/>
                    <a:pt x="904" y="10429"/>
                    <a:pt x="975" y="6840"/>
                  </a:cubicBezTo>
                  <a:cubicBezTo>
                    <a:pt x="963" y="3299"/>
                    <a:pt x="3874" y="424"/>
                    <a:pt x="7427" y="424"/>
                  </a:cubicBezTo>
                  <a:close/>
                  <a:moveTo>
                    <a:pt x="7421" y="1"/>
                  </a:moveTo>
                  <a:cubicBezTo>
                    <a:pt x="5618" y="1"/>
                    <a:pt x="3842" y="710"/>
                    <a:pt x="2520" y="2040"/>
                  </a:cubicBezTo>
                  <a:cubicBezTo>
                    <a:pt x="571" y="4012"/>
                    <a:pt x="1" y="6971"/>
                    <a:pt x="1070" y="9538"/>
                  </a:cubicBezTo>
                  <a:cubicBezTo>
                    <a:pt x="2148" y="12095"/>
                    <a:pt x="4653" y="13744"/>
                    <a:pt x="7421" y="13744"/>
                  </a:cubicBezTo>
                  <a:cubicBezTo>
                    <a:pt x="7431" y="13744"/>
                    <a:pt x="7441" y="13744"/>
                    <a:pt x="7451" y="13744"/>
                  </a:cubicBezTo>
                  <a:cubicBezTo>
                    <a:pt x="11218" y="13744"/>
                    <a:pt x="14284" y="10655"/>
                    <a:pt x="14284" y="6840"/>
                  </a:cubicBezTo>
                  <a:cubicBezTo>
                    <a:pt x="14272" y="4060"/>
                    <a:pt x="12585" y="1564"/>
                    <a:pt x="10006" y="507"/>
                  </a:cubicBezTo>
                  <a:cubicBezTo>
                    <a:pt x="9170" y="166"/>
                    <a:pt x="8292" y="1"/>
                    <a:pt x="7421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36" name="Google Shape;1136;p39"/>
            <p:cNvGrpSpPr/>
            <p:nvPr/>
          </p:nvGrpSpPr>
          <p:grpSpPr>
            <a:xfrm>
              <a:off x="7370950" y="4827550"/>
              <a:ext cx="463175" cy="487650"/>
              <a:chOff x="302575" y="3362075"/>
              <a:chExt cx="463175" cy="487650"/>
            </a:xfrm>
          </p:grpSpPr>
          <p:sp>
            <p:nvSpPr>
              <p:cNvPr id="1137" name="Google Shape;1137;p39"/>
              <p:cNvSpPr/>
              <p:nvPr/>
            </p:nvSpPr>
            <p:spPr>
              <a:xfrm>
                <a:off x="320100" y="3404100"/>
                <a:ext cx="445650" cy="445625"/>
              </a:xfrm>
              <a:custGeom>
                <a:avLst/>
                <a:gdLst/>
                <a:ahLst/>
                <a:cxnLst/>
                <a:rect l="l" t="t" r="r" b="b"/>
                <a:pathLst>
                  <a:path w="17826" h="17825" extrusionOk="0">
                    <a:moveTo>
                      <a:pt x="8913" y="0"/>
                    </a:moveTo>
                    <a:cubicBezTo>
                      <a:pt x="3982" y="0"/>
                      <a:pt x="1" y="3981"/>
                      <a:pt x="1" y="8912"/>
                    </a:cubicBezTo>
                    <a:cubicBezTo>
                      <a:pt x="1" y="13832"/>
                      <a:pt x="3982" y="17825"/>
                      <a:pt x="8913" y="17825"/>
                    </a:cubicBezTo>
                    <a:cubicBezTo>
                      <a:pt x="13832" y="17825"/>
                      <a:pt x="17825" y="13832"/>
                      <a:pt x="17825" y="8912"/>
                    </a:cubicBezTo>
                    <a:cubicBezTo>
                      <a:pt x="17825" y="3981"/>
                      <a:pt x="13832" y="0"/>
                      <a:pt x="8913" y="0"/>
                    </a:cubicBezTo>
                    <a:close/>
                  </a:path>
                </a:pathLst>
              </a:custGeom>
              <a:solidFill>
                <a:srgbClr val="5089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39"/>
              <p:cNvSpPr/>
              <p:nvPr/>
            </p:nvSpPr>
            <p:spPr>
              <a:xfrm>
                <a:off x="302575" y="3362075"/>
                <a:ext cx="456925" cy="451900"/>
              </a:xfrm>
              <a:custGeom>
                <a:avLst/>
                <a:gdLst/>
                <a:ahLst/>
                <a:cxnLst/>
                <a:rect l="l" t="t" r="r" b="b"/>
                <a:pathLst>
                  <a:path w="18277" h="18076" extrusionOk="0">
                    <a:moveTo>
                      <a:pt x="9057" y="635"/>
                    </a:moveTo>
                    <a:cubicBezTo>
                      <a:pt x="13678" y="635"/>
                      <a:pt x="17493" y="4391"/>
                      <a:pt x="17540" y="9084"/>
                    </a:cubicBezTo>
                    <a:cubicBezTo>
                      <a:pt x="17599" y="13842"/>
                      <a:pt x="13678" y="17652"/>
                      <a:pt x="9053" y="17652"/>
                    </a:cubicBezTo>
                    <a:cubicBezTo>
                      <a:pt x="9046" y="17652"/>
                      <a:pt x="9039" y="17652"/>
                      <a:pt x="9032" y="17652"/>
                    </a:cubicBezTo>
                    <a:cubicBezTo>
                      <a:pt x="8989" y="17652"/>
                      <a:pt x="8947" y="17653"/>
                      <a:pt x="8905" y="17653"/>
                    </a:cubicBezTo>
                    <a:cubicBezTo>
                      <a:pt x="4374" y="17653"/>
                      <a:pt x="582" y="13878"/>
                      <a:pt x="512" y="9286"/>
                    </a:cubicBezTo>
                    <a:cubicBezTo>
                      <a:pt x="440" y="4557"/>
                      <a:pt x="4219" y="683"/>
                      <a:pt x="8948" y="635"/>
                    </a:cubicBezTo>
                    <a:cubicBezTo>
                      <a:pt x="8985" y="635"/>
                      <a:pt x="9021" y="635"/>
                      <a:pt x="9057" y="635"/>
                    </a:cubicBezTo>
                    <a:close/>
                    <a:moveTo>
                      <a:pt x="8995" y="1"/>
                    </a:moveTo>
                    <a:cubicBezTo>
                      <a:pt x="4068" y="1"/>
                      <a:pt x="61" y="4027"/>
                      <a:pt x="108" y="9001"/>
                    </a:cubicBezTo>
                    <a:cubicBezTo>
                      <a:pt x="1" y="13849"/>
                      <a:pt x="3815" y="17889"/>
                      <a:pt x="8663" y="18068"/>
                    </a:cubicBezTo>
                    <a:cubicBezTo>
                      <a:pt x="8792" y="18073"/>
                      <a:pt x="8920" y="18076"/>
                      <a:pt x="9048" y="18076"/>
                    </a:cubicBezTo>
                    <a:cubicBezTo>
                      <a:pt x="13708" y="18076"/>
                      <a:pt x="17665" y="14521"/>
                      <a:pt x="17908" y="9560"/>
                    </a:cubicBezTo>
                    <a:cubicBezTo>
                      <a:pt x="18277" y="4509"/>
                      <a:pt x="14355" y="160"/>
                      <a:pt x="9293" y="6"/>
                    </a:cubicBezTo>
                    <a:cubicBezTo>
                      <a:pt x="9193" y="2"/>
                      <a:pt x="9094" y="1"/>
                      <a:pt x="8995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3" name="Google Shape;1143;p40"/>
          <p:cNvSpPr/>
          <p:nvPr/>
        </p:nvSpPr>
        <p:spPr>
          <a:xfrm>
            <a:off x="5823150" y="1744503"/>
            <a:ext cx="1349700" cy="13497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" name="Google Shape;1144;p40"/>
          <p:cNvSpPr/>
          <p:nvPr/>
        </p:nvSpPr>
        <p:spPr>
          <a:xfrm>
            <a:off x="1971150" y="1699278"/>
            <a:ext cx="1349700" cy="13497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" name="Google Shape;1145;p40"/>
          <p:cNvSpPr txBox="1">
            <a:spLocks noGrp="1"/>
          </p:cNvSpPr>
          <p:nvPr>
            <p:ph type="subTitle" idx="1"/>
          </p:nvPr>
        </p:nvSpPr>
        <p:spPr>
          <a:xfrm>
            <a:off x="1365000" y="3254675"/>
            <a:ext cx="2560200" cy="134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 i</a:t>
            </a:r>
            <a:r>
              <a:rPr lang="en">
                <a:solidFill>
                  <a:schemeClr val="dk1"/>
                </a:solidFill>
              </a:rPr>
              <a:t>s full of iron oxide dust, which gives the planet its reddish cast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146" name="Google Shape;1146;p40"/>
          <p:cNvSpPr txBox="1">
            <a:spLocks noGrp="1"/>
          </p:cNvSpPr>
          <p:nvPr>
            <p:ph type="subTitle" idx="2"/>
          </p:nvPr>
        </p:nvSpPr>
        <p:spPr>
          <a:xfrm>
            <a:off x="5217725" y="3254675"/>
            <a:ext cx="2560200" cy="134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composed mostly of hydrogen and helium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147" name="Google Shape;1147;p40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RULE TWO</a:t>
            </a:r>
            <a:endParaRPr/>
          </a:p>
        </p:txBody>
      </p:sp>
      <p:grpSp>
        <p:nvGrpSpPr>
          <p:cNvPr id="1148" name="Google Shape;1148;p40"/>
          <p:cNvGrpSpPr/>
          <p:nvPr/>
        </p:nvGrpSpPr>
        <p:grpSpPr>
          <a:xfrm>
            <a:off x="2221129" y="1985699"/>
            <a:ext cx="849741" cy="776844"/>
            <a:chOff x="9203350" y="1611663"/>
            <a:chExt cx="642575" cy="587450"/>
          </a:xfrm>
        </p:grpSpPr>
        <p:sp>
          <p:nvSpPr>
            <p:cNvPr id="1149" name="Google Shape;1149;p40"/>
            <p:cNvSpPr/>
            <p:nvPr/>
          </p:nvSpPr>
          <p:spPr>
            <a:xfrm>
              <a:off x="9392126" y="1803782"/>
              <a:ext cx="351800" cy="160500"/>
            </a:xfrm>
            <a:custGeom>
              <a:avLst/>
              <a:gdLst/>
              <a:ahLst/>
              <a:cxnLst/>
              <a:rect l="l" t="t" r="r" b="b"/>
              <a:pathLst>
                <a:path w="14072" h="6420" extrusionOk="0">
                  <a:moveTo>
                    <a:pt x="3512" y="0"/>
                  </a:moveTo>
                  <a:lnTo>
                    <a:pt x="1" y="6420"/>
                  </a:lnTo>
                  <a:lnTo>
                    <a:pt x="14072" y="6420"/>
                  </a:lnTo>
                  <a:lnTo>
                    <a:pt x="10548" y="0"/>
                  </a:lnTo>
                  <a:close/>
                </a:path>
              </a:pathLst>
            </a:custGeom>
            <a:solidFill>
              <a:srgbClr val="8FA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40"/>
            <p:cNvSpPr/>
            <p:nvPr/>
          </p:nvSpPr>
          <p:spPr>
            <a:xfrm>
              <a:off x="9203350" y="1611663"/>
              <a:ext cx="642575" cy="587450"/>
            </a:xfrm>
            <a:custGeom>
              <a:avLst/>
              <a:gdLst/>
              <a:ahLst/>
              <a:cxnLst/>
              <a:rect l="l" t="t" r="r" b="b"/>
              <a:pathLst>
                <a:path w="25703" h="23498" extrusionOk="0">
                  <a:moveTo>
                    <a:pt x="12851" y="1"/>
                  </a:moveTo>
                  <a:lnTo>
                    <a:pt x="8403" y="8133"/>
                  </a:lnTo>
                  <a:lnTo>
                    <a:pt x="8711" y="8306"/>
                  </a:lnTo>
                  <a:lnTo>
                    <a:pt x="12851" y="740"/>
                  </a:lnTo>
                  <a:lnTo>
                    <a:pt x="25099" y="23141"/>
                  </a:lnTo>
                  <a:lnTo>
                    <a:pt x="592" y="23141"/>
                  </a:lnTo>
                  <a:lnTo>
                    <a:pt x="8157" y="9328"/>
                  </a:lnTo>
                  <a:lnTo>
                    <a:pt x="7837" y="9156"/>
                  </a:lnTo>
                  <a:lnTo>
                    <a:pt x="0" y="23498"/>
                  </a:lnTo>
                  <a:lnTo>
                    <a:pt x="25703" y="23498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40"/>
            <p:cNvSpPr/>
            <p:nvPr/>
          </p:nvSpPr>
          <p:spPr>
            <a:xfrm>
              <a:off x="9429125" y="1611663"/>
              <a:ext cx="191000" cy="174375"/>
            </a:xfrm>
            <a:custGeom>
              <a:avLst/>
              <a:gdLst/>
              <a:ahLst/>
              <a:cxnLst/>
              <a:rect l="l" t="t" r="r" b="b"/>
              <a:pathLst>
                <a:path w="7640" h="6975" extrusionOk="0">
                  <a:moveTo>
                    <a:pt x="3820" y="740"/>
                  </a:moveTo>
                  <a:lnTo>
                    <a:pt x="7036" y="6618"/>
                  </a:lnTo>
                  <a:lnTo>
                    <a:pt x="604" y="6618"/>
                  </a:lnTo>
                  <a:lnTo>
                    <a:pt x="3820" y="740"/>
                  </a:lnTo>
                  <a:close/>
                  <a:moveTo>
                    <a:pt x="3820" y="1"/>
                  </a:moveTo>
                  <a:lnTo>
                    <a:pt x="1" y="6975"/>
                  </a:lnTo>
                  <a:lnTo>
                    <a:pt x="7640" y="6975"/>
                  </a:lnTo>
                  <a:lnTo>
                    <a:pt x="3820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40"/>
            <p:cNvSpPr/>
            <p:nvPr/>
          </p:nvSpPr>
          <p:spPr>
            <a:xfrm>
              <a:off x="9304351" y="1964257"/>
              <a:ext cx="519975" cy="160825"/>
            </a:xfrm>
            <a:custGeom>
              <a:avLst/>
              <a:gdLst/>
              <a:ahLst/>
              <a:cxnLst/>
              <a:rect l="l" t="t" r="r" b="b"/>
              <a:pathLst>
                <a:path w="20799" h="6433" extrusionOk="0">
                  <a:moveTo>
                    <a:pt x="3512" y="1"/>
                  </a:moveTo>
                  <a:lnTo>
                    <a:pt x="0" y="6433"/>
                  </a:lnTo>
                  <a:lnTo>
                    <a:pt x="20799" y="6433"/>
                  </a:lnTo>
                  <a:lnTo>
                    <a:pt x="20799" y="5903"/>
                  </a:lnTo>
                  <a:lnTo>
                    <a:pt x="17583" y="1"/>
                  </a:ln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40"/>
            <p:cNvSpPr/>
            <p:nvPr/>
          </p:nvSpPr>
          <p:spPr>
            <a:xfrm>
              <a:off x="9253250" y="1937888"/>
              <a:ext cx="542475" cy="169750"/>
            </a:xfrm>
            <a:custGeom>
              <a:avLst/>
              <a:gdLst/>
              <a:ahLst/>
              <a:cxnLst/>
              <a:rect l="l" t="t" r="r" b="b"/>
              <a:pathLst>
                <a:path w="21699" h="6790" extrusionOk="0">
                  <a:moveTo>
                    <a:pt x="3721" y="0"/>
                  </a:moveTo>
                  <a:lnTo>
                    <a:pt x="0" y="6789"/>
                  </a:lnTo>
                  <a:lnTo>
                    <a:pt x="3820" y="6789"/>
                  </a:lnTo>
                  <a:lnTo>
                    <a:pt x="3820" y="6432"/>
                  </a:lnTo>
                  <a:lnTo>
                    <a:pt x="604" y="6432"/>
                  </a:lnTo>
                  <a:lnTo>
                    <a:pt x="3931" y="358"/>
                  </a:lnTo>
                  <a:lnTo>
                    <a:pt x="17780" y="358"/>
                  </a:lnTo>
                  <a:lnTo>
                    <a:pt x="21107" y="6432"/>
                  </a:lnTo>
                  <a:lnTo>
                    <a:pt x="8108" y="6432"/>
                  </a:lnTo>
                  <a:lnTo>
                    <a:pt x="8108" y="6789"/>
                  </a:lnTo>
                  <a:lnTo>
                    <a:pt x="21698" y="6789"/>
                  </a:lnTo>
                  <a:lnTo>
                    <a:pt x="17989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40"/>
            <p:cNvSpPr/>
            <p:nvPr/>
          </p:nvSpPr>
          <p:spPr>
            <a:xfrm>
              <a:off x="9383225" y="2098688"/>
              <a:ext cx="33925" cy="8950"/>
            </a:xfrm>
            <a:custGeom>
              <a:avLst/>
              <a:gdLst/>
              <a:ahLst/>
              <a:cxnLst/>
              <a:rect l="l" t="t" r="r" b="b"/>
              <a:pathLst>
                <a:path w="1357" h="358" extrusionOk="0">
                  <a:moveTo>
                    <a:pt x="1" y="0"/>
                  </a:moveTo>
                  <a:lnTo>
                    <a:pt x="1" y="357"/>
                  </a:lnTo>
                  <a:lnTo>
                    <a:pt x="1356" y="357"/>
                  </a:lnTo>
                  <a:lnTo>
                    <a:pt x="1356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40"/>
            <p:cNvSpPr/>
            <p:nvPr/>
          </p:nvSpPr>
          <p:spPr>
            <a:xfrm>
              <a:off x="9498125" y="1910463"/>
              <a:ext cx="128800" cy="8950"/>
            </a:xfrm>
            <a:custGeom>
              <a:avLst/>
              <a:gdLst/>
              <a:ahLst/>
              <a:cxnLst/>
              <a:rect l="l" t="t" r="r" b="b"/>
              <a:pathLst>
                <a:path w="5152" h="358" extrusionOk="0">
                  <a:moveTo>
                    <a:pt x="1" y="1"/>
                  </a:moveTo>
                  <a:lnTo>
                    <a:pt x="1" y="358"/>
                  </a:lnTo>
                  <a:lnTo>
                    <a:pt x="5151" y="358"/>
                  </a:lnTo>
                  <a:lnTo>
                    <a:pt x="515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40"/>
            <p:cNvSpPr/>
            <p:nvPr/>
          </p:nvSpPr>
          <p:spPr>
            <a:xfrm>
              <a:off x="9488275" y="1750588"/>
              <a:ext cx="24350" cy="8975"/>
            </a:xfrm>
            <a:custGeom>
              <a:avLst/>
              <a:gdLst/>
              <a:ahLst/>
              <a:cxnLst/>
              <a:rect l="l" t="t" r="r" b="b"/>
              <a:pathLst>
                <a:path w="974" h="359" extrusionOk="0">
                  <a:moveTo>
                    <a:pt x="0" y="1"/>
                  </a:moveTo>
                  <a:lnTo>
                    <a:pt x="0" y="358"/>
                  </a:lnTo>
                  <a:lnTo>
                    <a:pt x="974" y="358"/>
                  </a:lnTo>
                  <a:lnTo>
                    <a:pt x="974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40"/>
            <p:cNvSpPr/>
            <p:nvPr/>
          </p:nvSpPr>
          <p:spPr>
            <a:xfrm>
              <a:off x="9708825" y="1889513"/>
              <a:ext cx="122625" cy="214125"/>
            </a:xfrm>
            <a:custGeom>
              <a:avLst/>
              <a:gdLst/>
              <a:ahLst/>
              <a:cxnLst/>
              <a:rect l="l" t="t" r="r" b="b"/>
              <a:pathLst>
                <a:path w="4905" h="8565" extrusionOk="0">
                  <a:moveTo>
                    <a:pt x="309" y="1"/>
                  </a:moveTo>
                  <a:lnTo>
                    <a:pt x="1" y="161"/>
                  </a:lnTo>
                  <a:lnTo>
                    <a:pt x="4596" y="8564"/>
                  </a:lnTo>
                  <a:lnTo>
                    <a:pt x="4904" y="8392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40"/>
            <p:cNvSpPr/>
            <p:nvPr/>
          </p:nvSpPr>
          <p:spPr>
            <a:xfrm>
              <a:off x="9438375" y="2040463"/>
              <a:ext cx="256300" cy="8950"/>
            </a:xfrm>
            <a:custGeom>
              <a:avLst/>
              <a:gdLst/>
              <a:ahLst/>
              <a:cxnLst/>
              <a:rect l="l" t="t" r="r" b="b"/>
              <a:pathLst>
                <a:path w="10252" h="358" extrusionOk="0">
                  <a:moveTo>
                    <a:pt x="0" y="0"/>
                  </a:moveTo>
                  <a:lnTo>
                    <a:pt x="0" y="358"/>
                  </a:lnTo>
                  <a:lnTo>
                    <a:pt x="10252" y="358"/>
                  </a:lnTo>
                  <a:lnTo>
                    <a:pt x="10252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" name="Google Shape;1159;p40"/>
          <p:cNvGrpSpPr/>
          <p:nvPr/>
        </p:nvGrpSpPr>
        <p:grpSpPr>
          <a:xfrm>
            <a:off x="6099557" y="1991439"/>
            <a:ext cx="796886" cy="994711"/>
            <a:chOff x="6260907" y="2143839"/>
            <a:chExt cx="796886" cy="994711"/>
          </a:xfrm>
        </p:grpSpPr>
        <p:sp>
          <p:nvSpPr>
            <p:cNvPr id="1160" name="Google Shape;1160;p40"/>
            <p:cNvSpPr/>
            <p:nvPr/>
          </p:nvSpPr>
          <p:spPr>
            <a:xfrm>
              <a:off x="6260907" y="2623391"/>
              <a:ext cx="796886" cy="290813"/>
            </a:xfrm>
            <a:custGeom>
              <a:avLst/>
              <a:gdLst/>
              <a:ahLst/>
              <a:cxnLst/>
              <a:rect l="l" t="t" r="r" b="b"/>
              <a:pathLst>
                <a:path w="26554" h="9624" extrusionOk="0">
                  <a:moveTo>
                    <a:pt x="26196" y="358"/>
                  </a:moveTo>
                  <a:lnTo>
                    <a:pt x="26196" y="9279"/>
                  </a:lnTo>
                  <a:lnTo>
                    <a:pt x="4819" y="9279"/>
                  </a:lnTo>
                  <a:cubicBezTo>
                    <a:pt x="2441" y="9143"/>
                    <a:pt x="580" y="7184"/>
                    <a:pt x="580" y="4818"/>
                  </a:cubicBezTo>
                  <a:cubicBezTo>
                    <a:pt x="580" y="2440"/>
                    <a:pt x="2441" y="481"/>
                    <a:pt x="4819" y="358"/>
                  </a:cubicBezTo>
                  <a:close/>
                  <a:moveTo>
                    <a:pt x="4819" y="1"/>
                  </a:moveTo>
                  <a:cubicBezTo>
                    <a:pt x="2157" y="1"/>
                    <a:pt x="1" y="2157"/>
                    <a:pt x="1" y="4818"/>
                  </a:cubicBezTo>
                  <a:cubicBezTo>
                    <a:pt x="1" y="7467"/>
                    <a:pt x="2157" y="9624"/>
                    <a:pt x="4819" y="9624"/>
                  </a:cubicBezTo>
                  <a:lnTo>
                    <a:pt x="26553" y="9624"/>
                  </a:lnTo>
                  <a:lnTo>
                    <a:pt x="26553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40"/>
            <p:cNvSpPr/>
            <p:nvPr/>
          </p:nvSpPr>
          <p:spPr>
            <a:xfrm>
              <a:off x="6306763" y="2653911"/>
              <a:ext cx="751030" cy="229774"/>
            </a:xfrm>
            <a:custGeom>
              <a:avLst/>
              <a:gdLst/>
              <a:ahLst/>
              <a:cxnLst/>
              <a:rect l="l" t="t" r="r" b="b"/>
              <a:pathLst>
                <a:path w="25026" h="7604" extrusionOk="0">
                  <a:moveTo>
                    <a:pt x="24668" y="358"/>
                  </a:moveTo>
                  <a:lnTo>
                    <a:pt x="24668" y="7246"/>
                  </a:lnTo>
                  <a:lnTo>
                    <a:pt x="3796" y="7246"/>
                  </a:lnTo>
                  <a:cubicBezTo>
                    <a:pt x="1898" y="7246"/>
                    <a:pt x="358" y="5706"/>
                    <a:pt x="358" y="3808"/>
                  </a:cubicBezTo>
                  <a:cubicBezTo>
                    <a:pt x="358" y="1911"/>
                    <a:pt x="1898" y="358"/>
                    <a:pt x="3796" y="358"/>
                  </a:cubicBezTo>
                  <a:close/>
                  <a:moveTo>
                    <a:pt x="3796" y="1"/>
                  </a:moveTo>
                  <a:cubicBezTo>
                    <a:pt x="1701" y="1"/>
                    <a:pt x="1" y="1701"/>
                    <a:pt x="1" y="3796"/>
                  </a:cubicBezTo>
                  <a:cubicBezTo>
                    <a:pt x="1" y="5903"/>
                    <a:pt x="1701" y="7603"/>
                    <a:pt x="3796" y="7603"/>
                  </a:cubicBezTo>
                  <a:lnTo>
                    <a:pt x="25025" y="7603"/>
                  </a:lnTo>
                  <a:lnTo>
                    <a:pt x="25025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40"/>
            <p:cNvSpPr/>
            <p:nvPr/>
          </p:nvSpPr>
          <p:spPr>
            <a:xfrm>
              <a:off x="6873311" y="2828730"/>
              <a:ext cx="164185" cy="309820"/>
            </a:xfrm>
            <a:custGeom>
              <a:avLst/>
              <a:gdLst/>
              <a:ahLst/>
              <a:cxnLst/>
              <a:rect l="l" t="t" r="r" b="b"/>
              <a:pathLst>
                <a:path w="5471" h="10253" extrusionOk="0">
                  <a:moveTo>
                    <a:pt x="0" y="1"/>
                  </a:moveTo>
                  <a:lnTo>
                    <a:pt x="0" y="10252"/>
                  </a:lnTo>
                  <a:lnTo>
                    <a:pt x="2736" y="8601"/>
                  </a:lnTo>
                  <a:lnTo>
                    <a:pt x="5471" y="10252"/>
                  </a:lnTo>
                  <a:lnTo>
                    <a:pt x="54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40"/>
            <p:cNvSpPr/>
            <p:nvPr/>
          </p:nvSpPr>
          <p:spPr>
            <a:xfrm>
              <a:off x="6821104" y="2804726"/>
              <a:ext cx="174568" cy="324687"/>
            </a:xfrm>
            <a:custGeom>
              <a:avLst/>
              <a:gdLst/>
              <a:ahLst/>
              <a:cxnLst/>
              <a:rect l="l" t="t" r="r" b="b"/>
              <a:pathLst>
                <a:path w="5817" h="10745" extrusionOk="0">
                  <a:moveTo>
                    <a:pt x="5471" y="357"/>
                  </a:moveTo>
                  <a:lnTo>
                    <a:pt x="5471" y="10116"/>
                  </a:lnTo>
                  <a:lnTo>
                    <a:pt x="2909" y="8576"/>
                  </a:lnTo>
                  <a:lnTo>
                    <a:pt x="358" y="10116"/>
                  </a:lnTo>
                  <a:lnTo>
                    <a:pt x="358" y="357"/>
                  </a:lnTo>
                  <a:close/>
                  <a:moveTo>
                    <a:pt x="1" y="0"/>
                  </a:moveTo>
                  <a:lnTo>
                    <a:pt x="1" y="10744"/>
                  </a:lnTo>
                  <a:lnTo>
                    <a:pt x="2909" y="8982"/>
                  </a:lnTo>
                  <a:lnTo>
                    <a:pt x="5816" y="10744"/>
                  </a:lnTo>
                  <a:lnTo>
                    <a:pt x="5816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40"/>
            <p:cNvSpPr/>
            <p:nvPr/>
          </p:nvSpPr>
          <p:spPr>
            <a:xfrm>
              <a:off x="6719430" y="2706791"/>
              <a:ext cx="271050" cy="10818"/>
            </a:xfrm>
            <a:custGeom>
              <a:avLst/>
              <a:gdLst/>
              <a:ahLst/>
              <a:cxnLst/>
              <a:rect l="l" t="t" r="r" b="b"/>
              <a:pathLst>
                <a:path w="9032" h="358" extrusionOk="0">
                  <a:moveTo>
                    <a:pt x="0" y="1"/>
                  </a:moveTo>
                  <a:lnTo>
                    <a:pt x="0" y="358"/>
                  </a:lnTo>
                  <a:lnTo>
                    <a:pt x="9032" y="358"/>
                  </a:lnTo>
                  <a:lnTo>
                    <a:pt x="9032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40"/>
            <p:cNvSpPr/>
            <p:nvPr/>
          </p:nvSpPr>
          <p:spPr>
            <a:xfrm>
              <a:off x="6614785" y="2804726"/>
              <a:ext cx="375695" cy="10818"/>
            </a:xfrm>
            <a:custGeom>
              <a:avLst/>
              <a:gdLst/>
              <a:ahLst/>
              <a:cxnLst/>
              <a:rect l="l" t="t" r="r" b="b"/>
              <a:pathLst>
                <a:path w="12519" h="358" extrusionOk="0">
                  <a:moveTo>
                    <a:pt x="0" y="0"/>
                  </a:moveTo>
                  <a:lnTo>
                    <a:pt x="0" y="357"/>
                  </a:lnTo>
                  <a:lnTo>
                    <a:pt x="12519" y="357"/>
                  </a:lnTo>
                  <a:lnTo>
                    <a:pt x="12519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40"/>
            <p:cNvSpPr/>
            <p:nvPr/>
          </p:nvSpPr>
          <p:spPr>
            <a:xfrm>
              <a:off x="6446159" y="2746255"/>
              <a:ext cx="168656" cy="10848"/>
            </a:xfrm>
            <a:custGeom>
              <a:avLst/>
              <a:gdLst/>
              <a:ahLst/>
              <a:cxnLst/>
              <a:rect l="l" t="t" r="r" b="b"/>
              <a:pathLst>
                <a:path w="5620" h="359" extrusionOk="0">
                  <a:moveTo>
                    <a:pt x="1" y="1"/>
                  </a:moveTo>
                  <a:lnTo>
                    <a:pt x="1" y="358"/>
                  </a:lnTo>
                  <a:lnTo>
                    <a:pt x="5619" y="358"/>
                  </a:lnTo>
                  <a:lnTo>
                    <a:pt x="5619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40"/>
            <p:cNvSpPr/>
            <p:nvPr/>
          </p:nvSpPr>
          <p:spPr>
            <a:xfrm>
              <a:off x="6463175" y="2804726"/>
              <a:ext cx="99513" cy="10818"/>
            </a:xfrm>
            <a:custGeom>
              <a:avLst/>
              <a:gdLst/>
              <a:ahLst/>
              <a:cxnLst/>
              <a:rect l="l" t="t" r="r" b="b"/>
              <a:pathLst>
                <a:path w="3316" h="358" extrusionOk="0">
                  <a:moveTo>
                    <a:pt x="1" y="0"/>
                  </a:moveTo>
                  <a:lnTo>
                    <a:pt x="1" y="357"/>
                  </a:lnTo>
                  <a:lnTo>
                    <a:pt x="3315" y="357"/>
                  </a:lnTo>
                  <a:lnTo>
                    <a:pt x="3315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40"/>
            <p:cNvSpPr/>
            <p:nvPr/>
          </p:nvSpPr>
          <p:spPr>
            <a:xfrm>
              <a:off x="6729783" y="2763389"/>
              <a:ext cx="151641" cy="10818"/>
            </a:xfrm>
            <a:custGeom>
              <a:avLst/>
              <a:gdLst/>
              <a:ahLst/>
              <a:cxnLst/>
              <a:rect l="l" t="t" r="r" b="b"/>
              <a:pathLst>
                <a:path w="5053" h="358" extrusionOk="0">
                  <a:moveTo>
                    <a:pt x="0" y="0"/>
                  </a:moveTo>
                  <a:lnTo>
                    <a:pt x="0" y="358"/>
                  </a:lnTo>
                  <a:lnTo>
                    <a:pt x="5052" y="358"/>
                  </a:lnTo>
                  <a:lnTo>
                    <a:pt x="5052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40"/>
            <p:cNvSpPr/>
            <p:nvPr/>
          </p:nvSpPr>
          <p:spPr>
            <a:xfrm>
              <a:off x="6588917" y="2691169"/>
              <a:ext cx="52157" cy="10818"/>
            </a:xfrm>
            <a:custGeom>
              <a:avLst/>
              <a:gdLst/>
              <a:ahLst/>
              <a:cxnLst/>
              <a:rect l="l" t="t" r="r" b="b"/>
              <a:pathLst>
                <a:path w="1738" h="358" extrusionOk="0">
                  <a:moveTo>
                    <a:pt x="0" y="0"/>
                  </a:moveTo>
                  <a:lnTo>
                    <a:pt x="0" y="357"/>
                  </a:lnTo>
                  <a:lnTo>
                    <a:pt x="1737" y="357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40"/>
            <p:cNvSpPr/>
            <p:nvPr/>
          </p:nvSpPr>
          <p:spPr>
            <a:xfrm>
              <a:off x="6317556" y="2266080"/>
              <a:ext cx="605692" cy="373549"/>
            </a:xfrm>
            <a:custGeom>
              <a:avLst/>
              <a:gdLst/>
              <a:ahLst/>
              <a:cxnLst/>
              <a:rect l="l" t="t" r="r" b="b"/>
              <a:pathLst>
                <a:path w="20183" h="12362" extrusionOk="0">
                  <a:moveTo>
                    <a:pt x="6946" y="1"/>
                  </a:moveTo>
                  <a:cubicBezTo>
                    <a:pt x="6250" y="1"/>
                    <a:pt x="5463" y="267"/>
                    <a:pt x="4572" y="1087"/>
                  </a:cubicBezTo>
                  <a:cubicBezTo>
                    <a:pt x="0" y="5277"/>
                    <a:pt x="3906" y="12041"/>
                    <a:pt x="9500" y="12361"/>
                  </a:cubicBezTo>
                  <a:lnTo>
                    <a:pt x="10683" y="12361"/>
                  </a:lnTo>
                  <a:cubicBezTo>
                    <a:pt x="16277" y="12041"/>
                    <a:pt x="20183" y="5277"/>
                    <a:pt x="15624" y="1087"/>
                  </a:cubicBezTo>
                  <a:cubicBezTo>
                    <a:pt x="14732" y="267"/>
                    <a:pt x="13944" y="1"/>
                    <a:pt x="13246" y="1"/>
                  </a:cubicBezTo>
                  <a:cubicBezTo>
                    <a:pt x="11962" y="1"/>
                    <a:pt x="10983" y="899"/>
                    <a:pt x="10219" y="899"/>
                  </a:cubicBezTo>
                  <a:cubicBezTo>
                    <a:pt x="10176" y="899"/>
                    <a:pt x="10133" y="896"/>
                    <a:pt x="10092" y="890"/>
                  </a:cubicBezTo>
                  <a:cubicBezTo>
                    <a:pt x="10050" y="896"/>
                    <a:pt x="10007" y="899"/>
                    <a:pt x="9964" y="899"/>
                  </a:cubicBezTo>
                  <a:cubicBezTo>
                    <a:pt x="9201" y="899"/>
                    <a:pt x="8226" y="1"/>
                    <a:pt x="6946" y="1"/>
                  </a:cubicBezTo>
                  <a:close/>
                </a:path>
              </a:pathLst>
            </a:custGeom>
            <a:solidFill>
              <a:srgbClr val="8FA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40"/>
            <p:cNvSpPr/>
            <p:nvPr/>
          </p:nvSpPr>
          <p:spPr>
            <a:xfrm>
              <a:off x="6327469" y="2241895"/>
              <a:ext cx="477759" cy="384518"/>
            </a:xfrm>
            <a:custGeom>
              <a:avLst/>
              <a:gdLst/>
              <a:ahLst/>
              <a:cxnLst/>
              <a:rect l="l" t="t" r="r" b="b"/>
              <a:pathLst>
                <a:path w="15920" h="12725" extrusionOk="0">
                  <a:moveTo>
                    <a:pt x="5061" y="1"/>
                  </a:moveTo>
                  <a:cubicBezTo>
                    <a:pt x="4327" y="1"/>
                    <a:pt x="3494" y="278"/>
                    <a:pt x="2564" y="1142"/>
                  </a:cubicBezTo>
                  <a:cubicBezTo>
                    <a:pt x="617" y="2916"/>
                    <a:pt x="1" y="5307"/>
                    <a:pt x="863" y="7722"/>
                  </a:cubicBezTo>
                  <a:cubicBezTo>
                    <a:pt x="1923" y="10568"/>
                    <a:pt x="4560" y="12539"/>
                    <a:pt x="7603" y="12724"/>
                  </a:cubicBezTo>
                  <a:lnTo>
                    <a:pt x="8798" y="12724"/>
                  </a:lnTo>
                  <a:cubicBezTo>
                    <a:pt x="10646" y="12601"/>
                    <a:pt x="12396" y="11825"/>
                    <a:pt x="13714" y="10506"/>
                  </a:cubicBezTo>
                  <a:lnTo>
                    <a:pt x="13468" y="10260"/>
                  </a:lnTo>
                  <a:cubicBezTo>
                    <a:pt x="12211" y="11504"/>
                    <a:pt x="10548" y="12256"/>
                    <a:pt x="8786" y="12367"/>
                  </a:cubicBezTo>
                  <a:lnTo>
                    <a:pt x="7628" y="12367"/>
                  </a:lnTo>
                  <a:cubicBezTo>
                    <a:pt x="4794" y="12219"/>
                    <a:pt x="2157" y="10248"/>
                    <a:pt x="1208" y="7599"/>
                  </a:cubicBezTo>
                  <a:cubicBezTo>
                    <a:pt x="407" y="5331"/>
                    <a:pt x="987" y="3077"/>
                    <a:pt x="2810" y="1401"/>
                  </a:cubicBezTo>
                  <a:cubicBezTo>
                    <a:pt x="3655" y="616"/>
                    <a:pt x="4396" y="361"/>
                    <a:pt x="5056" y="361"/>
                  </a:cubicBezTo>
                  <a:cubicBezTo>
                    <a:pt x="5743" y="361"/>
                    <a:pt x="6342" y="638"/>
                    <a:pt x="6876" y="883"/>
                  </a:cubicBezTo>
                  <a:cubicBezTo>
                    <a:pt x="7320" y="1072"/>
                    <a:pt x="7713" y="1260"/>
                    <a:pt x="8084" y="1260"/>
                  </a:cubicBezTo>
                  <a:cubicBezTo>
                    <a:pt x="8125" y="1260"/>
                    <a:pt x="8166" y="1258"/>
                    <a:pt x="8207" y="1253"/>
                  </a:cubicBezTo>
                  <a:cubicBezTo>
                    <a:pt x="8250" y="1258"/>
                    <a:pt x="8292" y="1261"/>
                    <a:pt x="8336" y="1261"/>
                  </a:cubicBezTo>
                  <a:cubicBezTo>
                    <a:pt x="8705" y="1261"/>
                    <a:pt x="9096" y="1082"/>
                    <a:pt x="9538" y="883"/>
                  </a:cubicBezTo>
                  <a:cubicBezTo>
                    <a:pt x="10070" y="639"/>
                    <a:pt x="10670" y="366"/>
                    <a:pt x="11358" y="366"/>
                  </a:cubicBezTo>
                  <a:cubicBezTo>
                    <a:pt x="12022" y="366"/>
                    <a:pt x="12769" y="620"/>
                    <a:pt x="13616" y="1401"/>
                  </a:cubicBezTo>
                  <a:cubicBezTo>
                    <a:pt x="14885" y="2559"/>
                    <a:pt x="15563" y="4001"/>
                    <a:pt x="15563" y="5565"/>
                  </a:cubicBezTo>
                  <a:lnTo>
                    <a:pt x="15920" y="5565"/>
                  </a:lnTo>
                  <a:cubicBezTo>
                    <a:pt x="15908" y="3914"/>
                    <a:pt x="15193" y="2374"/>
                    <a:pt x="13850" y="1142"/>
                  </a:cubicBezTo>
                  <a:cubicBezTo>
                    <a:pt x="12919" y="278"/>
                    <a:pt x="12086" y="1"/>
                    <a:pt x="11353" y="1"/>
                  </a:cubicBezTo>
                  <a:cubicBezTo>
                    <a:pt x="10591" y="1"/>
                    <a:pt x="9936" y="300"/>
                    <a:pt x="9390" y="551"/>
                  </a:cubicBezTo>
                  <a:cubicBezTo>
                    <a:pt x="8984" y="737"/>
                    <a:pt x="8628" y="904"/>
                    <a:pt x="8337" y="904"/>
                  </a:cubicBezTo>
                  <a:cubicBezTo>
                    <a:pt x="8301" y="904"/>
                    <a:pt x="8266" y="901"/>
                    <a:pt x="8231" y="896"/>
                  </a:cubicBezTo>
                  <a:lnTo>
                    <a:pt x="8182" y="896"/>
                  </a:lnTo>
                  <a:cubicBezTo>
                    <a:pt x="8147" y="901"/>
                    <a:pt x="8110" y="904"/>
                    <a:pt x="8073" y="904"/>
                  </a:cubicBezTo>
                  <a:cubicBezTo>
                    <a:pt x="7776" y="904"/>
                    <a:pt x="7429" y="737"/>
                    <a:pt x="7024" y="551"/>
                  </a:cubicBezTo>
                  <a:cubicBezTo>
                    <a:pt x="6478" y="300"/>
                    <a:pt x="5823" y="1"/>
                    <a:pt x="5061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40"/>
            <p:cNvSpPr/>
            <p:nvPr/>
          </p:nvSpPr>
          <p:spPr>
            <a:xfrm>
              <a:off x="6770087" y="2462181"/>
              <a:ext cx="26649" cy="44329"/>
            </a:xfrm>
            <a:custGeom>
              <a:avLst/>
              <a:gdLst/>
              <a:ahLst/>
              <a:cxnLst/>
              <a:rect l="l" t="t" r="r" b="b"/>
              <a:pathLst>
                <a:path w="888" h="1467" extrusionOk="0">
                  <a:moveTo>
                    <a:pt x="555" y="0"/>
                  </a:moveTo>
                  <a:cubicBezTo>
                    <a:pt x="407" y="444"/>
                    <a:pt x="222" y="888"/>
                    <a:pt x="0" y="1294"/>
                  </a:cubicBezTo>
                  <a:lnTo>
                    <a:pt x="309" y="1467"/>
                  </a:lnTo>
                  <a:cubicBezTo>
                    <a:pt x="543" y="1035"/>
                    <a:pt x="740" y="580"/>
                    <a:pt x="888" y="99"/>
                  </a:cubicBezTo>
                  <a:lnTo>
                    <a:pt x="555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40"/>
            <p:cNvSpPr/>
            <p:nvPr/>
          </p:nvSpPr>
          <p:spPr>
            <a:xfrm>
              <a:off x="6432865" y="2526604"/>
              <a:ext cx="24068" cy="23479"/>
            </a:xfrm>
            <a:custGeom>
              <a:avLst/>
              <a:gdLst/>
              <a:ahLst/>
              <a:cxnLst/>
              <a:rect l="l" t="t" r="r" b="b"/>
              <a:pathLst>
                <a:path w="802" h="777" extrusionOk="0">
                  <a:moveTo>
                    <a:pt x="259" y="0"/>
                  </a:moveTo>
                  <a:lnTo>
                    <a:pt x="0" y="247"/>
                  </a:lnTo>
                  <a:cubicBezTo>
                    <a:pt x="185" y="431"/>
                    <a:pt x="370" y="616"/>
                    <a:pt x="579" y="776"/>
                  </a:cubicBezTo>
                  <a:lnTo>
                    <a:pt x="801" y="505"/>
                  </a:lnTo>
                  <a:cubicBezTo>
                    <a:pt x="604" y="345"/>
                    <a:pt x="432" y="185"/>
                    <a:pt x="259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40"/>
            <p:cNvSpPr/>
            <p:nvPr/>
          </p:nvSpPr>
          <p:spPr>
            <a:xfrm>
              <a:off x="6365942" y="2303569"/>
              <a:ext cx="74725" cy="201097"/>
            </a:xfrm>
            <a:custGeom>
              <a:avLst/>
              <a:gdLst/>
              <a:ahLst/>
              <a:cxnLst/>
              <a:rect l="l" t="t" r="r" b="b"/>
              <a:pathLst>
                <a:path w="2490" h="6655" extrusionOk="0">
                  <a:moveTo>
                    <a:pt x="2255" y="1"/>
                  </a:moveTo>
                  <a:cubicBezTo>
                    <a:pt x="308" y="1775"/>
                    <a:pt x="0" y="4387"/>
                    <a:pt x="1454" y="6654"/>
                  </a:cubicBezTo>
                  <a:lnTo>
                    <a:pt x="1750" y="6457"/>
                  </a:lnTo>
                  <a:cubicBezTo>
                    <a:pt x="678" y="4781"/>
                    <a:pt x="308" y="2268"/>
                    <a:pt x="2489" y="259"/>
                  </a:cubicBezTo>
                  <a:lnTo>
                    <a:pt x="2255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40"/>
            <p:cNvSpPr/>
            <p:nvPr/>
          </p:nvSpPr>
          <p:spPr>
            <a:xfrm>
              <a:off x="6557106" y="2143839"/>
              <a:ext cx="25899" cy="141901"/>
            </a:xfrm>
            <a:custGeom>
              <a:avLst/>
              <a:gdLst/>
              <a:ahLst/>
              <a:cxnLst/>
              <a:rect l="l" t="t" r="r" b="b"/>
              <a:pathLst>
                <a:path w="863" h="4696" extrusionOk="0">
                  <a:moveTo>
                    <a:pt x="518" y="1"/>
                  </a:moveTo>
                  <a:cubicBezTo>
                    <a:pt x="0" y="1701"/>
                    <a:pt x="493" y="4572"/>
                    <a:pt x="518" y="4695"/>
                  </a:cubicBezTo>
                  <a:lnTo>
                    <a:pt x="863" y="4634"/>
                  </a:lnTo>
                  <a:cubicBezTo>
                    <a:pt x="863" y="4597"/>
                    <a:pt x="370" y="1726"/>
                    <a:pt x="863" y="112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40"/>
            <p:cNvSpPr/>
            <p:nvPr/>
          </p:nvSpPr>
          <p:spPr>
            <a:xfrm>
              <a:off x="6472058" y="2155715"/>
              <a:ext cx="103925" cy="62248"/>
            </a:xfrm>
            <a:custGeom>
              <a:avLst/>
              <a:gdLst/>
              <a:ahLst/>
              <a:cxnLst/>
              <a:rect l="l" t="t" r="r" b="b"/>
              <a:pathLst>
                <a:path w="3463" h="2060" extrusionOk="0">
                  <a:moveTo>
                    <a:pt x="565" y="357"/>
                  </a:moveTo>
                  <a:cubicBezTo>
                    <a:pt x="964" y="357"/>
                    <a:pt x="1362" y="407"/>
                    <a:pt x="1750" y="507"/>
                  </a:cubicBezTo>
                  <a:cubicBezTo>
                    <a:pt x="2243" y="606"/>
                    <a:pt x="2662" y="901"/>
                    <a:pt x="2933" y="1308"/>
                  </a:cubicBezTo>
                  <a:cubicBezTo>
                    <a:pt x="2970" y="1382"/>
                    <a:pt x="3007" y="1444"/>
                    <a:pt x="3032" y="1505"/>
                  </a:cubicBezTo>
                  <a:cubicBezTo>
                    <a:pt x="2839" y="1661"/>
                    <a:pt x="2564" y="1701"/>
                    <a:pt x="2279" y="1701"/>
                  </a:cubicBezTo>
                  <a:cubicBezTo>
                    <a:pt x="2181" y="1701"/>
                    <a:pt x="2082" y="1696"/>
                    <a:pt x="1984" y="1690"/>
                  </a:cubicBezTo>
                  <a:cubicBezTo>
                    <a:pt x="1491" y="1665"/>
                    <a:pt x="1134" y="1554"/>
                    <a:pt x="900" y="1345"/>
                  </a:cubicBezTo>
                  <a:cubicBezTo>
                    <a:pt x="653" y="1099"/>
                    <a:pt x="518" y="741"/>
                    <a:pt x="432" y="359"/>
                  </a:cubicBezTo>
                  <a:cubicBezTo>
                    <a:pt x="476" y="358"/>
                    <a:pt x="520" y="357"/>
                    <a:pt x="565" y="357"/>
                  </a:cubicBezTo>
                  <a:close/>
                  <a:moveTo>
                    <a:pt x="375" y="0"/>
                  </a:moveTo>
                  <a:cubicBezTo>
                    <a:pt x="320" y="0"/>
                    <a:pt x="265" y="1"/>
                    <a:pt x="210" y="2"/>
                  </a:cubicBezTo>
                  <a:lnTo>
                    <a:pt x="0" y="2"/>
                  </a:lnTo>
                  <a:lnTo>
                    <a:pt x="37" y="224"/>
                  </a:lnTo>
                  <a:cubicBezTo>
                    <a:pt x="136" y="729"/>
                    <a:pt x="284" y="1259"/>
                    <a:pt x="666" y="1604"/>
                  </a:cubicBezTo>
                  <a:cubicBezTo>
                    <a:pt x="962" y="1875"/>
                    <a:pt x="1393" y="2023"/>
                    <a:pt x="1972" y="2060"/>
                  </a:cubicBezTo>
                  <a:lnTo>
                    <a:pt x="2255" y="2060"/>
                  </a:lnTo>
                  <a:cubicBezTo>
                    <a:pt x="2674" y="2060"/>
                    <a:pt x="3093" y="1986"/>
                    <a:pt x="3389" y="1678"/>
                  </a:cubicBezTo>
                  <a:lnTo>
                    <a:pt x="3463" y="1579"/>
                  </a:lnTo>
                  <a:lnTo>
                    <a:pt x="3413" y="1481"/>
                  </a:lnTo>
                  <a:cubicBezTo>
                    <a:pt x="3364" y="1357"/>
                    <a:pt x="3315" y="1246"/>
                    <a:pt x="3253" y="1136"/>
                  </a:cubicBezTo>
                  <a:cubicBezTo>
                    <a:pt x="2921" y="643"/>
                    <a:pt x="2428" y="298"/>
                    <a:pt x="1849" y="162"/>
                  </a:cubicBezTo>
                  <a:cubicBezTo>
                    <a:pt x="1371" y="51"/>
                    <a:pt x="874" y="0"/>
                    <a:pt x="375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40"/>
            <p:cNvSpPr/>
            <p:nvPr/>
          </p:nvSpPr>
          <p:spPr>
            <a:xfrm>
              <a:off x="6565599" y="2174389"/>
              <a:ext cx="99123" cy="64786"/>
            </a:xfrm>
            <a:custGeom>
              <a:avLst/>
              <a:gdLst/>
              <a:ahLst/>
              <a:cxnLst/>
              <a:rect l="l" t="t" r="r" b="b"/>
              <a:pathLst>
                <a:path w="3303" h="2144" extrusionOk="0">
                  <a:moveTo>
                    <a:pt x="2884" y="370"/>
                  </a:moveTo>
                  <a:cubicBezTo>
                    <a:pt x="2896" y="567"/>
                    <a:pt x="2835" y="776"/>
                    <a:pt x="2711" y="936"/>
                  </a:cubicBezTo>
                  <a:cubicBezTo>
                    <a:pt x="2551" y="1158"/>
                    <a:pt x="2329" y="1331"/>
                    <a:pt x="2083" y="1429"/>
                  </a:cubicBezTo>
                  <a:cubicBezTo>
                    <a:pt x="1603" y="1676"/>
                    <a:pt x="1073" y="1799"/>
                    <a:pt x="531" y="1799"/>
                  </a:cubicBezTo>
                  <a:lnTo>
                    <a:pt x="531" y="1787"/>
                  </a:lnTo>
                  <a:cubicBezTo>
                    <a:pt x="740" y="1318"/>
                    <a:pt x="1085" y="936"/>
                    <a:pt x="1529" y="678"/>
                  </a:cubicBezTo>
                  <a:cubicBezTo>
                    <a:pt x="1935" y="456"/>
                    <a:pt x="2416" y="407"/>
                    <a:pt x="2884" y="370"/>
                  </a:cubicBezTo>
                  <a:close/>
                  <a:moveTo>
                    <a:pt x="3007" y="0"/>
                  </a:moveTo>
                  <a:cubicBezTo>
                    <a:pt x="2477" y="37"/>
                    <a:pt x="1874" y="74"/>
                    <a:pt x="1356" y="357"/>
                  </a:cubicBezTo>
                  <a:cubicBezTo>
                    <a:pt x="839" y="641"/>
                    <a:pt x="420" y="1146"/>
                    <a:pt x="87" y="1873"/>
                  </a:cubicBezTo>
                  <a:lnTo>
                    <a:pt x="1" y="2095"/>
                  </a:lnTo>
                  <a:lnTo>
                    <a:pt x="235" y="2119"/>
                  </a:lnTo>
                  <a:cubicBezTo>
                    <a:pt x="358" y="2144"/>
                    <a:pt x="481" y="2144"/>
                    <a:pt x="617" y="2144"/>
                  </a:cubicBezTo>
                  <a:cubicBezTo>
                    <a:pt x="1184" y="2144"/>
                    <a:pt x="1738" y="2008"/>
                    <a:pt x="2243" y="1750"/>
                  </a:cubicBezTo>
                  <a:cubicBezTo>
                    <a:pt x="2539" y="1614"/>
                    <a:pt x="2810" y="1405"/>
                    <a:pt x="3007" y="1134"/>
                  </a:cubicBezTo>
                  <a:cubicBezTo>
                    <a:pt x="3229" y="850"/>
                    <a:pt x="3303" y="468"/>
                    <a:pt x="3180" y="111"/>
                  </a:cubicBezTo>
                  <a:lnTo>
                    <a:pt x="3130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40"/>
            <p:cNvSpPr/>
            <p:nvPr/>
          </p:nvSpPr>
          <p:spPr>
            <a:xfrm>
              <a:off x="6679877" y="2279727"/>
              <a:ext cx="72504" cy="73398"/>
            </a:xfrm>
            <a:custGeom>
              <a:avLst/>
              <a:gdLst/>
              <a:ahLst/>
              <a:cxnLst/>
              <a:rect l="l" t="t" r="r" b="b"/>
              <a:pathLst>
                <a:path w="2416" h="2429" extrusionOk="0">
                  <a:moveTo>
                    <a:pt x="148" y="1"/>
                  </a:moveTo>
                  <a:lnTo>
                    <a:pt x="0" y="321"/>
                  </a:lnTo>
                  <a:cubicBezTo>
                    <a:pt x="25" y="334"/>
                    <a:pt x="1516" y="1011"/>
                    <a:pt x="2095" y="2428"/>
                  </a:cubicBezTo>
                  <a:lnTo>
                    <a:pt x="2415" y="2305"/>
                  </a:lnTo>
                  <a:cubicBezTo>
                    <a:pt x="1799" y="753"/>
                    <a:pt x="222" y="26"/>
                    <a:pt x="148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" name="Google Shape;1183;p41"/>
          <p:cNvSpPr txBox="1">
            <a:spLocks noGrp="1"/>
          </p:cNvSpPr>
          <p:nvPr>
            <p:ph type="subTitle" idx="1"/>
          </p:nvPr>
        </p:nvSpPr>
        <p:spPr>
          <a:xfrm>
            <a:off x="829650" y="3250023"/>
            <a:ext cx="2109600" cy="134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Jupiter is the biggest planet in the Solar System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184" name="Google Shape;1184;p41"/>
          <p:cNvSpPr txBox="1">
            <a:spLocks noGrp="1"/>
          </p:cNvSpPr>
          <p:nvPr>
            <p:ph type="subTitle" idx="2"/>
          </p:nvPr>
        </p:nvSpPr>
        <p:spPr>
          <a:xfrm>
            <a:off x="3518576" y="3250023"/>
            <a:ext cx="2109600" cy="134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 h</a:t>
            </a:r>
            <a:r>
              <a:rPr lang="en">
                <a:solidFill>
                  <a:schemeClr val="dk1"/>
                </a:solidFill>
              </a:rPr>
              <a:t>as a beautiful</a:t>
            </a:r>
            <a:r>
              <a:rPr lang="en"/>
              <a:t> n</a:t>
            </a:r>
            <a:r>
              <a:rPr lang="en">
                <a:solidFill>
                  <a:schemeClr val="dk1"/>
                </a:solidFill>
              </a:rPr>
              <a:t>ame</a:t>
            </a:r>
            <a:r>
              <a:rPr lang="en"/>
              <a:t>, but it’s terribly hot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185" name="Google Shape;1185;p41"/>
          <p:cNvSpPr txBox="1">
            <a:spLocks noGrp="1"/>
          </p:cNvSpPr>
          <p:nvPr>
            <p:ph type="subTitle" idx="3"/>
          </p:nvPr>
        </p:nvSpPr>
        <p:spPr>
          <a:xfrm>
            <a:off x="6207488" y="3250023"/>
            <a:ext cx="2109600" cy="134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Mars is a cold place full of iron oxide dust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186" name="Google Shape;1186;p41"/>
          <p:cNvSpPr txBox="1">
            <a:spLocks noGrp="1"/>
          </p:cNvSpPr>
          <p:nvPr>
            <p:ph type="subTitle" idx="4"/>
          </p:nvPr>
        </p:nvSpPr>
        <p:spPr>
          <a:xfrm>
            <a:off x="828300" y="2952929"/>
            <a:ext cx="2112300" cy="320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2"/>
                </a:solidFill>
              </a:rPr>
              <a:t>Jupiter</a:t>
            </a:r>
            <a:endParaRPr sz="1800">
              <a:solidFill>
                <a:schemeClr val="dk2"/>
              </a:solidFill>
            </a:endParaRPr>
          </a:p>
        </p:txBody>
      </p:sp>
      <p:sp>
        <p:nvSpPr>
          <p:cNvPr id="1187" name="Google Shape;1187;p41"/>
          <p:cNvSpPr txBox="1">
            <a:spLocks noGrp="1"/>
          </p:cNvSpPr>
          <p:nvPr>
            <p:ph type="subTitle" idx="5"/>
          </p:nvPr>
        </p:nvSpPr>
        <p:spPr>
          <a:xfrm>
            <a:off x="3517226" y="2952929"/>
            <a:ext cx="2112300" cy="320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2"/>
                </a:solidFill>
              </a:rPr>
              <a:t>Venus</a:t>
            </a:r>
            <a:endParaRPr sz="1800">
              <a:solidFill>
                <a:schemeClr val="dk2"/>
              </a:solidFill>
            </a:endParaRPr>
          </a:p>
        </p:txBody>
      </p:sp>
      <p:sp>
        <p:nvSpPr>
          <p:cNvPr id="1188" name="Google Shape;1188;p41"/>
          <p:cNvSpPr txBox="1">
            <a:spLocks noGrp="1"/>
          </p:cNvSpPr>
          <p:nvPr>
            <p:ph type="subTitle" idx="6"/>
          </p:nvPr>
        </p:nvSpPr>
        <p:spPr>
          <a:xfrm>
            <a:off x="6206138" y="2952929"/>
            <a:ext cx="2112300" cy="320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2"/>
                </a:solidFill>
              </a:rPr>
              <a:t>Mars</a:t>
            </a:r>
            <a:endParaRPr sz="1800">
              <a:solidFill>
                <a:schemeClr val="dk2"/>
              </a:solidFill>
            </a:endParaRPr>
          </a:p>
        </p:txBody>
      </p:sp>
      <p:sp>
        <p:nvSpPr>
          <p:cNvPr id="1189" name="Google Shape;1189;p41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RULE THREE</a:t>
            </a:r>
            <a:endParaRPr/>
          </a:p>
        </p:txBody>
      </p:sp>
      <p:sp>
        <p:nvSpPr>
          <p:cNvPr id="1190" name="Google Shape;1190;p41"/>
          <p:cNvSpPr/>
          <p:nvPr/>
        </p:nvSpPr>
        <p:spPr>
          <a:xfrm>
            <a:off x="1340100" y="1738041"/>
            <a:ext cx="1088700" cy="10887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" name="Google Shape;1191;p41"/>
          <p:cNvSpPr/>
          <p:nvPr/>
        </p:nvSpPr>
        <p:spPr>
          <a:xfrm>
            <a:off x="4029026" y="1738041"/>
            <a:ext cx="1088700" cy="10887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2" name="Google Shape;1192;p41"/>
          <p:cNvSpPr/>
          <p:nvPr/>
        </p:nvSpPr>
        <p:spPr>
          <a:xfrm>
            <a:off x="6717938" y="1738041"/>
            <a:ext cx="1088700" cy="10887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" name="Google Shape;1193;p41"/>
          <p:cNvSpPr/>
          <p:nvPr/>
        </p:nvSpPr>
        <p:spPr>
          <a:xfrm>
            <a:off x="4301897" y="2061125"/>
            <a:ext cx="542959" cy="442532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4" name="Google Shape;1194;p41"/>
          <p:cNvGrpSpPr/>
          <p:nvPr/>
        </p:nvGrpSpPr>
        <p:grpSpPr>
          <a:xfrm>
            <a:off x="7024099" y="2016021"/>
            <a:ext cx="476378" cy="532741"/>
            <a:chOff x="861113" y="2885746"/>
            <a:chExt cx="333809" cy="373277"/>
          </a:xfrm>
        </p:grpSpPr>
        <p:sp>
          <p:nvSpPr>
            <p:cNvPr id="1195" name="Google Shape;1195;p41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41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41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" name="Google Shape;1198;p41"/>
          <p:cNvGrpSpPr/>
          <p:nvPr/>
        </p:nvGrpSpPr>
        <p:grpSpPr>
          <a:xfrm>
            <a:off x="1635169" y="2023909"/>
            <a:ext cx="498563" cy="516965"/>
            <a:chOff x="1297654" y="1504481"/>
            <a:chExt cx="349354" cy="362223"/>
          </a:xfrm>
        </p:grpSpPr>
        <p:sp>
          <p:nvSpPr>
            <p:cNvPr id="1199" name="Google Shape;1199;p41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41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1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" name="Google Shape;1202;p41"/>
          <p:cNvGrpSpPr/>
          <p:nvPr/>
        </p:nvGrpSpPr>
        <p:grpSpPr>
          <a:xfrm>
            <a:off x="7427825" y="207925"/>
            <a:ext cx="463175" cy="481100"/>
            <a:chOff x="7817200" y="299450"/>
            <a:chExt cx="463175" cy="481100"/>
          </a:xfrm>
        </p:grpSpPr>
        <p:sp>
          <p:nvSpPr>
            <p:cNvPr id="1203" name="Google Shape;1203;p41"/>
            <p:cNvSpPr/>
            <p:nvPr/>
          </p:nvSpPr>
          <p:spPr>
            <a:xfrm>
              <a:off x="7834725" y="334925"/>
              <a:ext cx="445650" cy="445625"/>
            </a:xfrm>
            <a:custGeom>
              <a:avLst/>
              <a:gdLst/>
              <a:ahLst/>
              <a:cxnLst/>
              <a:rect l="l" t="t" r="r" b="b"/>
              <a:pathLst>
                <a:path w="17826" h="17825" extrusionOk="0">
                  <a:moveTo>
                    <a:pt x="8913" y="0"/>
                  </a:moveTo>
                  <a:cubicBezTo>
                    <a:pt x="3982" y="0"/>
                    <a:pt x="1" y="3993"/>
                    <a:pt x="1" y="8912"/>
                  </a:cubicBezTo>
                  <a:cubicBezTo>
                    <a:pt x="1" y="13832"/>
                    <a:pt x="3982" y="17825"/>
                    <a:pt x="8913" y="17825"/>
                  </a:cubicBezTo>
                  <a:cubicBezTo>
                    <a:pt x="13833" y="17825"/>
                    <a:pt x="17825" y="13832"/>
                    <a:pt x="17825" y="8912"/>
                  </a:cubicBezTo>
                  <a:cubicBezTo>
                    <a:pt x="17825" y="3993"/>
                    <a:pt x="13833" y="0"/>
                    <a:pt x="8913" y="0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1"/>
            <p:cNvSpPr/>
            <p:nvPr/>
          </p:nvSpPr>
          <p:spPr>
            <a:xfrm>
              <a:off x="7817200" y="299450"/>
              <a:ext cx="453075" cy="445650"/>
            </a:xfrm>
            <a:custGeom>
              <a:avLst/>
              <a:gdLst/>
              <a:ahLst/>
              <a:cxnLst/>
              <a:rect l="l" t="t" r="r" b="b"/>
              <a:pathLst>
                <a:path w="18123" h="17826" extrusionOk="0">
                  <a:moveTo>
                    <a:pt x="9078" y="384"/>
                  </a:moveTo>
                  <a:cubicBezTo>
                    <a:pt x="13690" y="384"/>
                    <a:pt x="17493" y="4149"/>
                    <a:pt x="17540" y="8834"/>
                  </a:cubicBezTo>
                  <a:cubicBezTo>
                    <a:pt x="17599" y="13580"/>
                    <a:pt x="13678" y="17390"/>
                    <a:pt x="9053" y="17390"/>
                  </a:cubicBezTo>
                  <a:cubicBezTo>
                    <a:pt x="9046" y="17390"/>
                    <a:pt x="9039" y="17390"/>
                    <a:pt x="9032" y="17390"/>
                  </a:cubicBezTo>
                  <a:cubicBezTo>
                    <a:pt x="8990" y="17391"/>
                    <a:pt x="8947" y="17391"/>
                    <a:pt x="8905" y="17391"/>
                  </a:cubicBezTo>
                  <a:cubicBezTo>
                    <a:pt x="4374" y="17391"/>
                    <a:pt x="582" y="13616"/>
                    <a:pt x="512" y="9024"/>
                  </a:cubicBezTo>
                  <a:cubicBezTo>
                    <a:pt x="440" y="4307"/>
                    <a:pt x="4231" y="433"/>
                    <a:pt x="8949" y="385"/>
                  </a:cubicBezTo>
                  <a:cubicBezTo>
                    <a:pt x="8992" y="385"/>
                    <a:pt x="9035" y="384"/>
                    <a:pt x="9078" y="384"/>
                  </a:cubicBezTo>
                  <a:close/>
                  <a:moveTo>
                    <a:pt x="9010" y="1"/>
                  </a:moveTo>
                  <a:cubicBezTo>
                    <a:pt x="4170" y="1"/>
                    <a:pt x="201" y="3867"/>
                    <a:pt x="108" y="8739"/>
                  </a:cubicBezTo>
                  <a:cubicBezTo>
                    <a:pt x="1" y="13587"/>
                    <a:pt x="3815" y="17628"/>
                    <a:pt x="8663" y="17818"/>
                  </a:cubicBezTo>
                  <a:cubicBezTo>
                    <a:pt x="8792" y="17823"/>
                    <a:pt x="8920" y="17826"/>
                    <a:pt x="9047" y="17826"/>
                  </a:cubicBezTo>
                  <a:cubicBezTo>
                    <a:pt x="13707" y="17826"/>
                    <a:pt x="17666" y="14260"/>
                    <a:pt x="17908" y="9298"/>
                  </a:cubicBezTo>
                  <a:cubicBezTo>
                    <a:pt x="18122" y="4342"/>
                    <a:pt x="14248" y="160"/>
                    <a:pt x="9293" y="5"/>
                  </a:cubicBezTo>
                  <a:cubicBezTo>
                    <a:pt x="9198" y="2"/>
                    <a:pt x="9104" y="1"/>
                    <a:pt x="9010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5" name="Google Shape;1205;p41"/>
          <p:cNvSpPr/>
          <p:nvPr/>
        </p:nvSpPr>
        <p:spPr>
          <a:xfrm>
            <a:off x="-246525" y="3199275"/>
            <a:ext cx="456925" cy="451900"/>
          </a:xfrm>
          <a:custGeom>
            <a:avLst/>
            <a:gdLst/>
            <a:ahLst/>
            <a:cxnLst/>
            <a:rect l="l" t="t" r="r" b="b"/>
            <a:pathLst>
              <a:path w="18277" h="18076" extrusionOk="0">
                <a:moveTo>
                  <a:pt x="9057" y="635"/>
                </a:moveTo>
                <a:cubicBezTo>
                  <a:pt x="13678" y="635"/>
                  <a:pt x="17493" y="4391"/>
                  <a:pt x="17540" y="9084"/>
                </a:cubicBezTo>
                <a:cubicBezTo>
                  <a:pt x="17599" y="13842"/>
                  <a:pt x="13678" y="17652"/>
                  <a:pt x="9053" y="17652"/>
                </a:cubicBezTo>
                <a:cubicBezTo>
                  <a:pt x="9046" y="17652"/>
                  <a:pt x="9039" y="17652"/>
                  <a:pt x="9032" y="17652"/>
                </a:cubicBezTo>
                <a:cubicBezTo>
                  <a:pt x="8989" y="17652"/>
                  <a:pt x="8947" y="17653"/>
                  <a:pt x="8905" y="17653"/>
                </a:cubicBezTo>
                <a:cubicBezTo>
                  <a:pt x="4374" y="17653"/>
                  <a:pt x="582" y="13878"/>
                  <a:pt x="512" y="9286"/>
                </a:cubicBezTo>
                <a:cubicBezTo>
                  <a:pt x="440" y="4557"/>
                  <a:pt x="4219" y="683"/>
                  <a:pt x="8948" y="635"/>
                </a:cubicBezTo>
                <a:cubicBezTo>
                  <a:pt x="8985" y="635"/>
                  <a:pt x="9021" y="635"/>
                  <a:pt x="9057" y="635"/>
                </a:cubicBezTo>
                <a:close/>
                <a:moveTo>
                  <a:pt x="8995" y="1"/>
                </a:moveTo>
                <a:cubicBezTo>
                  <a:pt x="4068" y="1"/>
                  <a:pt x="61" y="4027"/>
                  <a:pt x="108" y="9001"/>
                </a:cubicBezTo>
                <a:cubicBezTo>
                  <a:pt x="1" y="13849"/>
                  <a:pt x="3815" y="17889"/>
                  <a:pt x="8663" y="18068"/>
                </a:cubicBezTo>
                <a:cubicBezTo>
                  <a:pt x="8792" y="18073"/>
                  <a:pt x="8920" y="18076"/>
                  <a:pt x="9048" y="18076"/>
                </a:cubicBezTo>
                <a:cubicBezTo>
                  <a:pt x="13708" y="18076"/>
                  <a:pt x="17665" y="14521"/>
                  <a:pt x="17908" y="9560"/>
                </a:cubicBezTo>
                <a:cubicBezTo>
                  <a:pt x="18277" y="4509"/>
                  <a:pt x="14355" y="160"/>
                  <a:pt x="9293" y="6"/>
                </a:cubicBezTo>
                <a:cubicBezTo>
                  <a:pt x="9193" y="2"/>
                  <a:pt x="9094" y="1"/>
                  <a:pt x="8995" y="1"/>
                </a:cubicBezTo>
                <a:close/>
              </a:path>
            </a:pathLst>
          </a:custGeom>
          <a:solidFill>
            <a:srgbClr val="2E2B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6" name="Google Shape;1206;p41"/>
          <p:cNvSpPr/>
          <p:nvPr/>
        </p:nvSpPr>
        <p:spPr>
          <a:xfrm>
            <a:off x="8270463" y="613863"/>
            <a:ext cx="320850" cy="318475"/>
          </a:xfrm>
          <a:custGeom>
            <a:avLst/>
            <a:gdLst/>
            <a:ahLst/>
            <a:cxnLst/>
            <a:rect l="l" t="t" r="r" b="b"/>
            <a:pathLst>
              <a:path w="12834" h="12739" fill="none" extrusionOk="0">
                <a:moveTo>
                  <a:pt x="2935" y="12739"/>
                </a:moveTo>
                <a:lnTo>
                  <a:pt x="2900" y="12739"/>
                </a:lnTo>
                <a:cubicBezTo>
                  <a:pt x="2519" y="12679"/>
                  <a:pt x="2151" y="12561"/>
                  <a:pt x="1806" y="12394"/>
                </a:cubicBezTo>
                <a:cubicBezTo>
                  <a:pt x="1497" y="12240"/>
                  <a:pt x="1200" y="12038"/>
                  <a:pt x="939" y="11800"/>
                </a:cubicBezTo>
                <a:cubicBezTo>
                  <a:pt x="701" y="11586"/>
                  <a:pt x="511" y="11337"/>
                  <a:pt x="357" y="11051"/>
                </a:cubicBezTo>
                <a:cubicBezTo>
                  <a:pt x="214" y="10802"/>
                  <a:pt x="143" y="10517"/>
                  <a:pt x="143" y="10220"/>
                </a:cubicBezTo>
                <a:cubicBezTo>
                  <a:pt x="143" y="9780"/>
                  <a:pt x="392" y="9281"/>
                  <a:pt x="915" y="8746"/>
                </a:cubicBezTo>
                <a:lnTo>
                  <a:pt x="3351" y="6156"/>
                </a:lnTo>
                <a:lnTo>
                  <a:pt x="83" y="2793"/>
                </a:lnTo>
                <a:cubicBezTo>
                  <a:pt x="24" y="2745"/>
                  <a:pt x="0" y="2662"/>
                  <a:pt x="24" y="2591"/>
                </a:cubicBezTo>
                <a:cubicBezTo>
                  <a:pt x="107" y="2282"/>
                  <a:pt x="226" y="1985"/>
                  <a:pt x="392" y="1712"/>
                </a:cubicBezTo>
                <a:cubicBezTo>
                  <a:pt x="547" y="1414"/>
                  <a:pt x="761" y="1153"/>
                  <a:pt x="998" y="927"/>
                </a:cubicBezTo>
                <a:cubicBezTo>
                  <a:pt x="1224" y="701"/>
                  <a:pt x="1486" y="523"/>
                  <a:pt x="1771" y="381"/>
                </a:cubicBezTo>
                <a:cubicBezTo>
                  <a:pt x="2044" y="238"/>
                  <a:pt x="2353" y="155"/>
                  <a:pt x="2662" y="155"/>
                </a:cubicBezTo>
                <a:cubicBezTo>
                  <a:pt x="3220" y="155"/>
                  <a:pt x="3743" y="404"/>
                  <a:pt x="4100" y="844"/>
                </a:cubicBezTo>
                <a:lnTo>
                  <a:pt x="6524" y="3470"/>
                </a:lnTo>
                <a:lnTo>
                  <a:pt x="9756" y="84"/>
                </a:lnTo>
                <a:cubicBezTo>
                  <a:pt x="9816" y="24"/>
                  <a:pt x="9899" y="0"/>
                  <a:pt x="9982" y="36"/>
                </a:cubicBezTo>
                <a:cubicBezTo>
                  <a:pt x="10588" y="226"/>
                  <a:pt x="11146" y="571"/>
                  <a:pt x="11586" y="1022"/>
                </a:cubicBezTo>
                <a:cubicBezTo>
                  <a:pt x="12038" y="1438"/>
                  <a:pt x="12311" y="2020"/>
                  <a:pt x="12323" y="2638"/>
                </a:cubicBezTo>
                <a:cubicBezTo>
                  <a:pt x="12311" y="2912"/>
                  <a:pt x="12252" y="3173"/>
                  <a:pt x="12133" y="3411"/>
                </a:cubicBezTo>
                <a:cubicBezTo>
                  <a:pt x="11978" y="3708"/>
                  <a:pt x="11776" y="3981"/>
                  <a:pt x="11539" y="4207"/>
                </a:cubicBezTo>
                <a:lnTo>
                  <a:pt x="9495" y="6322"/>
                </a:lnTo>
                <a:lnTo>
                  <a:pt x="12763" y="10089"/>
                </a:lnTo>
                <a:cubicBezTo>
                  <a:pt x="12810" y="10148"/>
                  <a:pt x="12834" y="10220"/>
                  <a:pt x="12810" y="10291"/>
                </a:cubicBezTo>
                <a:cubicBezTo>
                  <a:pt x="12632" y="10921"/>
                  <a:pt x="12287" y="11491"/>
                  <a:pt x="11812" y="11931"/>
                </a:cubicBezTo>
                <a:cubicBezTo>
                  <a:pt x="11337" y="12347"/>
                  <a:pt x="10742" y="12561"/>
                  <a:pt x="10113" y="12549"/>
                </a:cubicBezTo>
                <a:cubicBezTo>
                  <a:pt x="9827" y="12537"/>
                  <a:pt x="9554" y="12477"/>
                  <a:pt x="9293" y="12359"/>
                </a:cubicBezTo>
                <a:cubicBezTo>
                  <a:pt x="8972" y="12216"/>
                  <a:pt x="8687" y="12002"/>
                  <a:pt x="8473" y="11717"/>
                </a:cubicBezTo>
                <a:lnTo>
                  <a:pt x="6346" y="9150"/>
                </a:lnTo>
                <a:lnTo>
                  <a:pt x="3102" y="12668"/>
                </a:lnTo>
                <a:cubicBezTo>
                  <a:pt x="3054" y="12715"/>
                  <a:pt x="2995" y="12739"/>
                  <a:pt x="2935" y="12739"/>
                </a:cubicBezTo>
                <a:close/>
                <a:moveTo>
                  <a:pt x="1093" y="8901"/>
                </a:moveTo>
                <a:close/>
              </a:path>
            </a:pathLst>
          </a:custGeom>
          <a:noFill/>
          <a:ln w="11300" cap="rnd" cmpd="sng">
            <a:solidFill>
              <a:srgbClr val="2E2B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7" name="Google Shape;1207;p41"/>
          <p:cNvSpPr/>
          <p:nvPr/>
        </p:nvSpPr>
        <p:spPr>
          <a:xfrm>
            <a:off x="7154000" y="1006200"/>
            <a:ext cx="357100" cy="343625"/>
          </a:xfrm>
          <a:custGeom>
            <a:avLst/>
            <a:gdLst/>
            <a:ahLst/>
            <a:cxnLst/>
            <a:rect l="l" t="t" r="r" b="b"/>
            <a:pathLst>
              <a:path w="14284" h="13745" extrusionOk="0">
                <a:moveTo>
                  <a:pt x="7427" y="424"/>
                </a:moveTo>
                <a:cubicBezTo>
                  <a:pt x="10992" y="435"/>
                  <a:pt x="13868" y="3335"/>
                  <a:pt x="13856" y="6900"/>
                </a:cubicBezTo>
                <a:cubicBezTo>
                  <a:pt x="13880" y="10486"/>
                  <a:pt x="10992" y="13400"/>
                  <a:pt x="7423" y="13400"/>
                </a:cubicBezTo>
                <a:cubicBezTo>
                  <a:pt x="7409" y="13400"/>
                  <a:pt x="7394" y="13400"/>
                  <a:pt x="7380" y="13400"/>
                </a:cubicBezTo>
                <a:cubicBezTo>
                  <a:pt x="3791" y="13388"/>
                  <a:pt x="904" y="10429"/>
                  <a:pt x="975" y="6840"/>
                </a:cubicBezTo>
                <a:cubicBezTo>
                  <a:pt x="963" y="3299"/>
                  <a:pt x="3874" y="424"/>
                  <a:pt x="7427" y="424"/>
                </a:cubicBezTo>
                <a:close/>
                <a:moveTo>
                  <a:pt x="7421" y="1"/>
                </a:moveTo>
                <a:cubicBezTo>
                  <a:pt x="5618" y="1"/>
                  <a:pt x="3842" y="710"/>
                  <a:pt x="2520" y="2040"/>
                </a:cubicBezTo>
                <a:cubicBezTo>
                  <a:pt x="571" y="4012"/>
                  <a:pt x="1" y="6971"/>
                  <a:pt x="1070" y="9538"/>
                </a:cubicBezTo>
                <a:cubicBezTo>
                  <a:pt x="2148" y="12095"/>
                  <a:pt x="4653" y="13744"/>
                  <a:pt x="7421" y="13744"/>
                </a:cubicBezTo>
                <a:cubicBezTo>
                  <a:pt x="7431" y="13744"/>
                  <a:pt x="7441" y="13744"/>
                  <a:pt x="7451" y="13744"/>
                </a:cubicBezTo>
                <a:cubicBezTo>
                  <a:pt x="11218" y="13744"/>
                  <a:pt x="14284" y="10655"/>
                  <a:pt x="14284" y="6840"/>
                </a:cubicBezTo>
                <a:cubicBezTo>
                  <a:pt x="14272" y="4060"/>
                  <a:pt x="12585" y="1564"/>
                  <a:pt x="10006" y="507"/>
                </a:cubicBezTo>
                <a:cubicBezTo>
                  <a:pt x="9170" y="166"/>
                  <a:pt x="8292" y="1"/>
                  <a:pt x="7421" y="1"/>
                </a:cubicBezTo>
                <a:close/>
              </a:path>
            </a:pathLst>
          </a:custGeom>
          <a:solidFill>
            <a:srgbClr val="2E2B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2" name="Google Shape;1212;p42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RULE FOUR</a:t>
            </a:r>
            <a:endParaRPr/>
          </a:p>
        </p:txBody>
      </p:sp>
      <p:sp>
        <p:nvSpPr>
          <p:cNvPr id="1213" name="Google Shape;1213;p42"/>
          <p:cNvSpPr txBox="1">
            <a:spLocks noGrp="1"/>
          </p:cNvSpPr>
          <p:nvPr>
            <p:ph type="subTitle" idx="1"/>
          </p:nvPr>
        </p:nvSpPr>
        <p:spPr>
          <a:xfrm>
            <a:off x="1590300" y="2319239"/>
            <a:ext cx="24261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Despite being red, it</a:t>
            </a:r>
            <a:r>
              <a:rPr lang="en"/>
              <a:t>’</a:t>
            </a:r>
            <a:r>
              <a:rPr lang="en">
                <a:solidFill>
                  <a:schemeClr val="dk1"/>
                </a:solidFill>
              </a:rPr>
              <a:t>s actually a cold place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214" name="Google Shape;1214;p42"/>
          <p:cNvSpPr txBox="1">
            <a:spLocks noGrp="1"/>
          </p:cNvSpPr>
          <p:nvPr>
            <p:ph type="subTitle" idx="2"/>
          </p:nvPr>
        </p:nvSpPr>
        <p:spPr>
          <a:xfrm>
            <a:off x="1590300" y="2031075"/>
            <a:ext cx="2426100" cy="37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Mars</a:t>
            </a:r>
            <a:endParaRPr sz="18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215" name="Google Shape;1215;p42"/>
          <p:cNvSpPr txBox="1">
            <a:spLocks noGrp="1"/>
          </p:cNvSpPr>
          <p:nvPr>
            <p:ph type="subTitle" idx="3"/>
          </p:nvPr>
        </p:nvSpPr>
        <p:spPr>
          <a:xfrm>
            <a:off x="5991300" y="2319239"/>
            <a:ext cx="24261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Venus is the second planet from the Sun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216" name="Google Shape;1216;p42"/>
          <p:cNvSpPr txBox="1">
            <a:spLocks noGrp="1"/>
          </p:cNvSpPr>
          <p:nvPr>
            <p:ph type="subTitle" idx="4"/>
          </p:nvPr>
        </p:nvSpPr>
        <p:spPr>
          <a:xfrm>
            <a:off x="5991300" y="2031075"/>
            <a:ext cx="2426100" cy="37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Venus</a:t>
            </a:r>
            <a:endParaRPr sz="18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217" name="Google Shape;1217;p42"/>
          <p:cNvSpPr txBox="1">
            <a:spLocks noGrp="1"/>
          </p:cNvSpPr>
          <p:nvPr>
            <p:ph type="subTitle" idx="5"/>
          </p:nvPr>
        </p:nvSpPr>
        <p:spPr>
          <a:xfrm>
            <a:off x="1590300" y="3802200"/>
            <a:ext cx="24261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It</a:t>
            </a:r>
            <a:r>
              <a:rPr lang="en"/>
              <a:t>’</a:t>
            </a:r>
            <a:r>
              <a:rPr lang="en">
                <a:solidFill>
                  <a:schemeClr val="dk1"/>
                </a:solidFill>
              </a:rPr>
              <a:t>s composed of hydrogen and helium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218" name="Google Shape;1218;p42"/>
          <p:cNvSpPr txBox="1">
            <a:spLocks noGrp="1"/>
          </p:cNvSpPr>
          <p:nvPr>
            <p:ph type="subTitle" idx="6"/>
          </p:nvPr>
        </p:nvSpPr>
        <p:spPr>
          <a:xfrm>
            <a:off x="1590300" y="3514026"/>
            <a:ext cx="2426100" cy="37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Saturn</a:t>
            </a:r>
            <a:endParaRPr sz="18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219" name="Google Shape;1219;p42"/>
          <p:cNvSpPr txBox="1">
            <a:spLocks noGrp="1"/>
          </p:cNvSpPr>
          <p:nvPr>
            <p:ph type="subTitle" idx="7"/>
          </p:nvPr>
        </p:nvSpPr>
        <p:spPr>
          <a:xfrm>
            <a:off x="5991300" y="3802200"/>
            <a:ext cx="24261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It’s the smallest in the Solar System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220" name="Google Shape;1220;p42"/>
          <p:cNvSpPr txBox="1">
            <a:spLocks noGrp="1"/>
          </p:cNvSpPr>
          <p:nvPr>
            <p:ph type="subTitle" idx="8"/>
          </p:nvPr>
        </p:nvSpPr>
        <p:spPr>
          <a:xfrm>
            <a:off x="5991300" y="3514026"/>
            <a:ext cx="2426100" cy="37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Mercury</a:t>
            </a:r>
            <a:endParaRPr sz="18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221" name="Google Shape;1221;p42"/>
          <p:cNvSpPr/>
          <p:nvPr/>
        </p:nvSpPr>
        <p:spPr>
          <a:xfrm>
            <a:off x="721838" y="2105126"/>
            <a:ext cx="741000" cy="741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2" name="Google Shape;1222;p42"/>
          <p:cNvSpPr/>
          <p:nvPr/>
        </p:nvSpPr>
        <p:spPr>
          <a:xfrm>
            <a:off x="721838" y="3587975"/>
            <a:ext cx="741000" cy="741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3" name="Google Shape;1223;p42"/>
          <p:cNvSpPr/>
          <p:nvPr/>
        </p:nvSpPr>
        <p:spPr>
          <a:xfrm>
            <a:off x="5122597" y="3587975"/>
            <a:ext cx="741000" cy="741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4" name="Google Shape;1224;p42"/>
          <p:cNvSpPr/>
          <p:nvPr/>
        </p:nvSpPr>
        <p:spPr>
          <a:xfrm>
            <a:off x="5122827" y="2105126"/>
            <a:ext cx="741000" cy="741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5" name="Google Shape;1225;p42"/>
          <p:cNvSpPr txBox="1">
            <a:spLocks noGrp="1"/>
          </p:cNvSpPr>
          <p:nvPr>
            <p:ph type="title" idx="9"/>
          </p:nvPr>
        </p:nvSpPr>
        <p:spPr>
          <a:xfrm>
            <a:off x="721838" y="2105126"/>
            <a:ext cx="740700" cy="74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1226" name="Google Shape;1226;p42"/>
          <p:cNvSpPr txBox="1">
            <a:spLocks noGrp="1"/>
          </p:cNvSpPr>
          <p:nvPr>
            <p:ph type="title" idx="13"/>
          </p:nvPr>
        </p:nvSpPr>
        <p:spPr>
          <a:xfrm>
            <a:off x="721838" y="3588126"/>
            <a:ext cx="740700" cy="74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1227" name="Google Shape;1227;p42"/>
          <p:cNvSpPr txBox="1">
            <a:spLocks noGrp="1"/>
          </p:cNvSpPr>
          <p:nvPr>
            <p:ph type="title" idx="14"/>
          </p:nvPr>
        </p:nvSpPr>
        <p:spPr>
          <a:xfrm>
            <a:off x="5122738" y="2105126"/>
            <a:ext cx="740700" cy="74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1228" name="Google Shape;1228;p42"/>
          <p:cNvSpPr txBox="1">
            <a:spLocks noGrp="1"/>
          </p:cNvSpPr>
          <p:nvPr>
            <p:ph type="title" idx="15"/>
          </p:nvPr>
        </p:nvSpPr>
        <p:spPr>
          <a:xfrm>
            <a:off x="5122738" y="3588126"/>
            <a:ext cx="740700" cy="74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33" name="Google Shape;1233;p43"/>
          <p:cNvGraphicFramePr/>
          <p:nvPr/>
        </p:nvGraphicFramePr>
        <p:xfrm>
          <a:off x="1780356" y="2154906"/>
          <a:ext cx="6028800" cy="1804750"/>
        </p:xfrm>
        <a:graphic>
          <a:graphicData uri="http://schemas.openxmlformats.org/drawingml/2006/table">
            <a:tbl>
              <a:tblPr>
                <a:noFill/>
                <a:tableStyleId>{AA2570AF-1E23-4C03-BD10-74CCB0A539AE}</a:tableStyleId>
              </a:tblPr>
              <a:tblGrid>
                <a:gridCol w="2009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02375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100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Venus has a beautiful name</a:t>
                      </a:r>
                      <a:endParaRPr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14400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100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Earth is the planet where we live on</a:t>
                      </a:r>
                      <a:endParaRPr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14400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100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Saturn is the ringed planet</a:t>
                      </a:r>
                      <a:endParaRPr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14400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02375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100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Despite being red, Mars is actually cold</a:t>
                      </a:r>
                      <a:endParaRPr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14400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100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Mercury is the smallest of them all</a:t>
                      </a:r>
                      <a:endParaRPr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14400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100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Jupiter is the biggest planet</a:t>
                      </a:r>
                      <a:endParaRPr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14400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234" name="Google Shape;1234;p43"/>
          <p:cNvSpPr txBox="1"/>
          <p:nvPr/>
        </p:nvSpPr>
        <p:spPr>
          <a:xfrm>
            <a:off x="877644" y="2229081"/>
            <a:ext cx="768000" cy="7581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Fredoka One"/>
                <a:ea typeface="Fredoka One"/>
                <a:cs typeface="Fredoka One"/>
                <a:sym typeface="Fredoka One"/>
              </a:rPr>
              <a:t>01</a:t>
            </a:r>
            <a:endParaRPr sz="2200">
              <a:solidFill>
                <a:schemeClr val="lt1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1235" name="Google Shape;1235;p43"/>
          <p:cNvSpPr txBox="1"/>
          <p:nvPr/>
        </p:nvSpPr>
        <p:spPr>
          <a:xfrm>
            <a:off x="877644" y="3126333"/>
            <a:ext cx="768000" cy="7581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Fredoka One"/>
                <a:ea typeface="Fredoka One"/>
                <a:cs typeface="Fredoka One"/>
                <a:sym typeface="Fredoka One"/>
              </a:rPr>
              <a:t>02</a:t>
            </a:r>
            <a:endParaRPr sz="2200">
              <a:solidFill>
                <a:schemeClr val="lt1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1236" name="Google Shape;1236;p43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RULES OVERVIEW</a:t>
            </a:r>
            <a:endParaRPr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" name="Google Shape;1241;p44"/>
          <p:cNvSpPr txBox="1">
            <a:spLocks noGrp="1"/>
          </p:cNvSpPr>
          <p:nvPr>
            <p:ph type="subTitle" idx="4294967295"/>
          </p:nvPr>
        </p:nvSpPr>
        <p:spPr>
          <a:xfrm>
            <a:off x="713225" y="4181425"/>
            <a:ext cx="7717500" cy="56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To modify this graph, click on it, follow the link, change the data and paste the new graph here</a:t>
            </a:r>
            <a:endParaRPr sz="1200"/>
          </a:p>
        </p:txBody>
      </p:sp>
      <p:sp>
        <p:nvSpPr>
          <p:cNvPr id="1242" name="Google Shape;1242;p44"/>
          <p:cNvSpPr txBox="1"/>
          <p:nvPr/>
        </p:nvSpPr>
        <p:spPr>
          <a:xfrm>
            <a:off x="1033627" y="3383852"/>
            <a:ext cx="2233200" cy="62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333232"/>
                </a:solidFill>
                <a:latin typeface="Montserrat"/>
                <a:ea typeface="Montserrat"/>
                <a:cs typeface="Montserrat"/>
                <a:sym typeface="Montserrat"/>
              </a:rPr>
              <a:t>It’s the smallest planet in the Solar System</a:t>
            </a:r>
            <a:endParaRPr>
              <a:solidFill>
                <a:srgbClr val="33323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243" name="Google Shape;1243;p44"/>
          <p:cNvSpPr txBox="1"/>
          <p:nvPr/>
        </p:nvSpPr>
        <p:spPr>
          <a:xfrm>
            <a:off x="1033652" y="3082302"/>
            <a:ext cx="2233200" cy="3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Mercury</a:t>
            </a:r>
            <a:endParaRPr sz="1600"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244" name="Google Shape;1244;p44"/>
          <p:cNvSpPr txBox="1"/>
          <p:nvPr/>
        </p:nvSpPr>
        <p:spPr>
          <a:xfrm>
            <a:off x="1033628" y="2007527"/>
            <a:ext cx="2233200" cy="3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Saturn</a:t>
            </a:r>
            <a:endParaRPr sz="1600"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245" name="Google Shape;1245;p44"/>
          <p:cNvSpPr txBox="1"/>
          <p:nvPr/>
        </p:nvSpPr>
        <p:spPr>
          <a:xfrm>
            <a:off x="1033627" y="2292877"/>
            <a:ext cx="2233200" cy="62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333232"/>
                </a:solidFill>
                <a:latin typeface="Montserrat"/>
                <a:ea typeface="Montserrat"/>
                <a:cs typeface="Montserrat"/>
                <a:sym typeface="Montserrat"/>
              </a:rPr>
              <a:t>It’s composed of hydrogen and helium</a:t>
            </a:r>
            <a:endParaRPr>
              <a:solidFill>
                <a:srgbClr val="33323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246" name="Google Shape;1246;p44"/>
          <p:cNvSpPr/>
          <p:nvPr/>
        </p:nvSpPr>
        <p:spPr>
          <a:xfrm>
            <a:off x="3299591" y="2007527"/>
            <a:ext cx="316800" cy="3171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7" name="Google Shape;1247;p44"/>
          <p:cNvSpPr/>
          <p:nvPr/>
        </p:nvSpPr>
        <p:spPr>
          <a:xfrm>
            <a:off x="3299591" y="3082277"/>
            <a:ext cx="316800" cy="317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8" name="Google Shape;1248;p44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GRAPH … </a:t>
            </a:r>
            <a:endParaRPr/>
          </a:p>
        </p:txBody>
      </p:sp>
      <p:pic>
        <p:nvPicPr>
          <p:cNvPr id="1249" name="Google Shape;1249;p44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 l="1690"/>
          <a:stretch/>
        </p:blipFill>
        <p:spPr>
          <a:xfrm>
            <a:off x="4335338" y="1658800"/>
            <a:ext cx="3630851" cy="2515999"/>
          </a:xfrm>
          <a:prstGeom prst="rect">
            <a:avLst/>
          </a:prstGeom>
          <a:noFill/>
          <a:ln>
            <a:noFill/>
          </a:ln>
        </p:spPr>
      </p:pic>
      <p:sp>
        <p:nvSpPr>
          <p:cNvPr id="1250" name="Google Shape;1250;p44"/>
          <p:cNvSpPr/>
          <p:nvPr/>
        </p:nvSpPr>
        <p:spPr>
          <a:xfrm>
            <a:off x="3343642" y="1955974"/>
            <a:ext cx="316800" cy="3171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1" name="Google Shape;1251;p44"/>
          <p:cNvSpPr/>
          <p:nvPr/>
        </p:nvSpPr>
        <p:spPr>
          <a:xfrm>
            <a:off x="3343642" y="3030724"/>
            <a:ext cx="316800" cy="3171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6" name="Google Shape;1256;p45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… AND THIS ONE TOO</a:t>
            </a:r>
            <a:endParaRPr/>
          </a:p>
        </p:txBody>
      </p:sp>
      <p:grpSp>
        <p:nvGrpSpPr>
          <p:cNvPr id="1257" name="Google Shape;1257;p45"/>
          <p:cNvGrpSpPr/>
          <p:nvPr/>
        </p:nvGrpSpPr>
        <p:grpSpPr>
          <a:xfrm>
            <a:off x="4867780" y="1835275"/>
            <a:ext cx="1057355" cy="1057355"/>
            <a:chOff x="4867645" y="1835223"/>
            <a:chExt cx="1205100" cy="1205100"/>
          </a:xfrm>
        </p:grpSpPr>
        <p:sp>
          <p:nvSpPr>
            <p:cNvPr id="1258" name="Google Shape;1258;p45"/>
            <p:cNvSpPr/>
            <p:nvPr/>
          </p:nvSpPr>
          <p:spPr>
            <a:xfrm>
              <a:off x="4867648" y="2413798"/>
              <a:ext cx="626400" cy="626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  <p:sp>
          <p:nvSpPr>
            <p:cNvPr id="1259" name="Google Shape;1259;p45"/>
            <p:cNvSpPr/>
            <p:nvPr/>
          </p:nvSpPr>
          <p:spPr>
            <a:xfrm>
              <a:off x="4867645" y="1835223"/>
              <a:ext cx="1205100" cy="1205100"/>
            </a:xfrm>
            <a:prstGeom prst="rect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" name="Google Shape;1260;p45"/>
          <p:cNvGrpSpPr/>
          <p:nvPr/>
        </p:nvGrpSpPr>
        <p:grpSpPr>
          <a:xfrm>
            <a:off x="4867780" y="3207596"/>
            <a:ext cx="1057355" cy="1057355"/>
            <a:chOff x="4867645" y="3399300"/>
            <a:chExt cx="1205100" cy="1205100"/>
          </a:xfrm>
        </p:grpSpPr>
        <p:sp>
          <p:nvSpPr>
            <p:cNvPr id="1261" name="Google Shape;1261;p45"/>
            <p:cNvSpPr/>
            <p:nvPr/>
          </p:nvSpPr>
          <p:spPr>
            <a:xfrm>
              <a:off x="4867648" y="3587625"/>
              <a:ext cx="1016700" cy="1016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45"/>
            <p:cNvSpPr/>
            <p:nvPr/>
          </p:nvSpPr>
          <p:spPr>
            <a:xfrm>
              <a:off x="4867645" y="3399300"/>
              <a:ext cx="1205100" cy="1205100"/>
            </a:xfrm>
            <a:prstGeom prst="rect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3" name="Google Shape;1263;p45"/>
          <p:cNvSpPr txBox="1"/>
          <p:nvPr/>
        </p:nvSpPr>
        <p:spPr>
          <a:xfrm>
            <a:off x="6293824" y="1835275"/>
            <a:ext cx="1749000" cy="39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25%</a:t>
            </a:r>
            <a:endParaRPr sz="1800"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264" name="Google Shape;1264;p45"/>
          <p:cNvSpPr txBox="1"/>
          <p:nvPr/>
        </p:nvSpPr>
        <p:spPr>
          <a:xfrm>
            <a:off x="6293823" y="2227075"/>
            <a:ext cx="1749000" cy="69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Saturn has several rings</a:t>
            </a:r>
            <a:endParaRPr sz="1600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265" name="Google Shape;1265;p45"/>
          <p:cNvSpPr txBox="1"/>
          <p:nvPr/>
        </p:nvSpPr>
        <p:spPr>
          <a:xfrm>
            <a:off x="6293824" y="3207602"/>
            <a:ext cx="1749000" cy="39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80%</a:t>
            </a:r>
            <a:endParaRPr sz="1800"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266" name="Google Shape;1266;p45"/>
          <p:cNvSpPr txBox="1"/>
          <p:nvPr/>
        </p:nvSpPr>
        <p:spPr>
          <a:xfrm>
            <a:off x="6293823" y="3599402"/>
            <a:ext cx="1749000" cy="69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Earth is where we live on</a:t>
            </a:r>
            <a:endParaRPr sz="1600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267" name="Google Shape;1267;p45"/>
          <p:cNvSpPr txBox="1"/>
          <p:nvPr/>
        </p:nvSpPr>
        <p:spPr>
          <a:xfrm>
            <a:off x="929920" y="4340856"/>
            <a:ext cx="1322100" cy="39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VENUS</a:t>
            </a:r>
            <a:endParaRPr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268" name="Google Shape;1268;p45"/>
          <p:cNvSpPr txBox="1"/>
          <p:nvPr/>
        </p:nvSpPr>
        <p:spPr>
          <a:xfrm>
            <a:off x="2117592" y="4340856"/>
            <a:ext cx="1322100" cy="39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MARS</a:t>
            </a:r>
            <a:endParaRPr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269" name="Google Shape;1269;p45"/>
          <p:cNvSpPr txBox="1"/>
          <p:nvPr/>
        </p:nvSpPr>
        <p:spPr>
          <a:xfrm>
            <a:off x="3305263" y="4340856"/>
            <a:ext cx="1322100" cy="39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SATURN</a:t>
            </a:r>
            <a:endParaRPr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1270" name="Google Shape;1270;p45"/>
          <p:cNvGrpSpPr/>
          <p:nvPr/>
        </p:nvGrpSpPr>
        <p:grpSpPr>
          <a:xfrm>
            <a:off x="1304631" y="1835167"/>
            <a:ext cx="572700" cy="2429599"/>
            <a:chOff x="1304631" y="1835167"/>
            <a:chExt cx="572700" cy="2429599"/>
          </a:xfrm>
        </p:grpSpPr>
        <p:sp>
          <p:nvSpPr>
            <p:cNvPr id="1271" name="Google Shape;1271;p45"/>
            <p:cNvSpPr/>
            <p:nvPr/>
          </p:nvSpPr>
          <p:spPr>
            <a:xfrm>
              <a:off x="1304631" y="2863440"/>
              <a:ext cx="572700" cy="1401046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45"/>
            <p:cNvSpPr/>
            <p:nvPr/>
          </p:nvSpPr>
          <p:spPr>
            <a:xfrm>
              <a:off x="1304631" y="1835167"/>
              <a:ext cx="572700" cy="2429599"/>
            </a:xfrm>
            <a:prstGeom prst="rect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" name="Google Shape;1273;p45"/>
          <p:cNvGrpSpPr/>
          <p:nvPr/>
        </p:nvGrpSpPr>
        <p:grpSpPr>
          <a:xfrm>
            <a:off x="2492302" y="1835167"/>
            <a:ext cx="572708" cy="2429599"/>
            <a:chOff x="2492302" y="1835167"/>
            <a:chExt cx="572708" cy="2429599"/>
          </a:xfrm>
        </p:grpSpPr>
        <p:sp>
          <p:nvSpPr>
            <p:cNvPr id="1274" name="Google Shape;1274;p45"/>
            <p:cNvSpPr/>
            <p:nvPr/>
          </p:nvSpPr>
          <p:spPr>
            <a:xfrm>
              <a:off x="2492310" y="3490639"/>
              <a:ext cx="572700" cy="773847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45"/>
            <p:cNvSpPr/>
            <p:nvPr/>
          </p:nvSpPr>
          <p:spPr>
            <a:xfrm>
              <a:off x="2492302" y="1835167"/>
              <a:ext cx="572700" cy="2429599"/>
            </a:xfrm>
            <a:prstGeom prst="rect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" name="Google Shape;1276;p45"/>
          <p:cNvGrpSpPr/>
          <p:nvPr/>
        </p:nvGrpSpPr>
        <p:grpSpPr>
          <a:xfrm>
            <a:off x="3679981" y="1835167"/>
            <a:ext cx="572708" cy="2429599"/>
            <a:chOff x="3679981" y="1835167"/>
            <a:chExt cx="572708" cy="2429599"/>
          </a:xfrm>
        </p:grpSpPr>
        <p:sp>
          <p:nvSpPr>
            <p:cNvPr id="1277" name="Google Shape;1277;p45"/>
            <p:cNvSpPr/>
            <p:nvPr/>
          </p:nvSpPr>
          <p:spPr>
            <a:xfrm>
              <a:off x="3679989" y="2341389"/>
              <a:ext cx="572700" cy="1923209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45"/>
            <p:cNvSpPr/>
            <p:nvPr/>
          </p:nvSpPr>
          <p:spPr>
            <a:xfrm>
              <a:off x="3679981" y="1835167"/>
              <a:ext cx="572700" cy="2429599"/>
            </a:xfrm>
            <a:prstGeom prst="rect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3" name="Google Shape;1283;p46"/>
          <p:cNvSpPr txBox="1">
            <a:spLocks noGrp="1"/>
          </p:cNvSpPr>
          <p:nvPr>
            <p:ph type="title"/>
          </p:nvPr>
        </p:nvSpPr>
        <p:spPr>
          <a:xfrm>
            <a:off x="726600" y="997200"/>
            <a:ext cx="7690800" cy="12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87,000</a:t>
            </a:r>
            <a:endParaRPr/>
          </a:p>
        </p:txBody>
      </p:sp>
      <p:sp>
        <p:nvSpPr>
          <p:cNvPr id="1284" name="Google Shape;1284;p46"/>
          <p:cNvSpPr txBox="1">
            <a:spLocks noGrp="1"/>
          </p:cNvSpPr>
          <p:nvPr>
            <p:ph type="subTitle" idx="1"/>
          </p:nvPr>
        </p:nvSpPr>
        <p:spPr>
          <a:xfrm>
            <a:off x="1589700" y="2123630"/>
            <a:ext cx="5964600" cy="39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Saturn is composed of hydrogen and helium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285" name="Google Shape;1285;p46"/>
          <p:cNvSpPr txBox="1">
            <a:spLocks noGrp="1"/>
          </p:cNvSpPr>
          <p:nvPr>
            <p:ph type="title" idx="4"/>
          </p:nvPr>
        </p:nvSpPr>
        <p:spPr>
          <a:xfrm>
            <a:off x="819750" y="3185500"/>
            <a:ext cx="3393300" cy="521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50,000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286" name="Google Shape;1286;p46"/>
          <p:cNvSpPr txBox="1">
            <a:spLocks noGrp="1"/>
          </p:cNvSpPr>
          <p:nvPr>
            <p:ph type="subTitle" idx="2"/>
          </p:nvPr>
        </p:nvSpPr>
        <p:spPr>
          <a:xfrm>
            <a:off x="731852" y="3843241"/>
            <a:ext cx="34812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Despite being red, Mars is actually a cold place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287" name="Google Shape;1287;p46"/>
          <p:cNvSpPr txBox="1">
            <a:spLocks noGrp="1"/>
          </p:cNvSpPr>
          <p:nvPr>
            <p:ph type="title" idx="5"/>
          </p:nvPr>
        </p:nvSpPr>
        <p:spPr>
          <a:xfrm>
            <a:off x="5024175" y="3185500"/>
            <a:ext cx="3393300" cy="521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8,500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288" name="Google Shape;1288;p46"/>
          <p:cNvSpPr txBox="1">
            <a:spLocks noGrp="1"/>
          </p:cNvSpPr>
          <p:nvPr>
            <p:ph type="subTitle" idx="3"/>
          </p:nvPr>
        </p:nvSpPr>
        <p:spPr>
          <a:xfrm>
            <a:off x="4936277" y="3843241"/>
            <a:ext cx="34812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Mercury is the smallest planet in the Solar System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3" name="Google Shape;1293;p47"/>
          <p:cNvPicPr preferRelativeResize="0"/>
          <p:nvPr/>
        </p:nvPicPr>
        <p:blipFill rotWithShape="1">
          <a:blip r:embed="rId3">
            <a:alphaModFix/>
          </a:blip>
          <a:srcRect l="23506" t="16700" b="17807"/>
          <a:stretch/>
        </p:blipFill>
        <p:spPr>
          <a:xfrm>
            <a:off x="4841475" y="1876200"/>
            <a:ext cx="2635825" cy="1510850"/>
          </a:xfrm>
          <a:prstGeom prst="rect">
            <a:avLst/>
          </a:prstGeom>
          <a:noFill/>
          <a:ln>
            <a:noFill/>
          </a:ln>
        </p:spPr>
      </p:pic>
      <p:sp>
        <p:nvSpPr>
          <p:cNvPr id="1294" name="Google Shape;1294;p47"/>
          <p:cNvSpPr txBox="1"/>
          <p:nvPr/>
        </p:nvSpPr>
        <p:spPr>
          <a:xfrm>
            <a:off x="1262989" y="2038325"/>
            <a:ext cx="2768400" cy="164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Despite being red, Mars is actually a cold place. It’s full of iron oxide dust, which gives the planet it’s reddish cast</a:t>
            </a:r>
            <a:endParaRPr sz="1600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295" name="Google Shape;1295;p47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SCHOOL BYLAW</a:t>
            </a:r>
            <a:endParaRPr/>
          </a:p>
        </p:txBody>
      </p:sp>
      <p:sp>
        <p:nvSpPr>
          <p:cNvPr id="1296" name="Google Shape;1296;p47"/>
          <p:cNvSpPr/>
          <p:nvPr/>
        </p:nvSpPr>
        <p:spPr>
          <a:xfrm>
            <a:off x="4701663" y="1756262"/>
            <a:ext cx="2913168" cy="2425164"/>
          </a:xfrm>
          <a:custGeom>
            <a:avLst/>
            <a:gdLst/>
            <a:ahLst/>
            <a:cxnLst/>
            <a:rect l="l" t="t" r="r" b="b"/>
            <a:pathLst>
              <a:path w="72966" h="60743" extrusionOk="0">
                <a:moveTo>
                  <a:pt x="36545" y="1235"/>
                </a:moveTo>
                <a:cubicBezTo>
                  <a:pt x="36359" y="1235"/>
                  <a:pt x="36236" y="1358"/>
                  <a:pt x="36236" y="1543"/>
                </a:cubicBezTo>
                <a:cubicBezTo>
                  <a:pt x="36236" y="1729"/>
                  <a:pt x="36359" y="1852"/>
                  <a:pt x="36545" y="1852"/>
                </a:cubicBezTo>
                <a:cubicBezTo>
                  <a:pt x="36668" y="1852"/>
                  <a:pt x="36792" y="1729"/>
                  <a:pt x="36792" y="1543"/>
                </a:cubicBezTo>
                <a:cubicBezTo>
                  <a:pt x="36792" y="1358"/>
                  <a:pt x="36668" y="1235"/>
                  <a:pt x="36545" y="1235"/>
                </a:cubicBezTo>
                <a:close/>
                <a:moveTo>
                  <a:pt x="69447" y="3395"/>
                </a:moveTo>
                <a:lnTo>
                  <a:pt x="69447" y="40433"/>
                </a:lnTo>
                <a:lnTo>
                  <a:pt x="3642" y="40433"/>
                </a:lnTo>
                <a:lnTo>
                  <a:pt x="3642" y="3395"/>
                </a:lnTo>
                <a:close/>
                <a:moveTo>
                  <a:pt x="3395" y="2901"/>
                </a:moveTo>
                <a:cubicBezTo>
                  <a:pt x="3210" y="2901"/>
                  <a:pt x="3087" y="3025"/>
                  <a:pt x="3148" y="3148"/>
                </a:cubicBezTo>
                <a:lnTo>
                  <a:pt x="3148" y="40680"/>
                </a:lnTo>
                <a:cubicBezTo>
                  <a:pt x="3148" y="40804"/>
                  <a:pt x="3210" y="40927"/>
                  <a:pt x="3395" y="40927"/>
                </a:cubicBezTo>
                <a:lnTo>
                  <a:pt x="69694" y="40927"/>
                </a:lnTo>
                <a:cubicBezTo>
                  <a:pt x="69817" y="40927"/>
                  <a:pt x="69941" y="40804"/>
                  <a:pt x="69941" y="40680"/>
                </a:cubicBezTo>
                <a:lnTo>
                  <a:pt x="69941" y="3148"/>
                </a:lnTo>
                <a:cubicBezTo>
                  <a:pt x="69941" y="3025"/>
                  <a:pt x="69817" y="2901"/>
                  <a:pt x="69694" y="2901"/>
                </a:cubicBezTo>
                <a:close/>
                <a:moveTo>
                  <a:pt x="70620" y="556"/>
                </a:moveTo>
                <a:cubicBezTo>
                  <a:pt x="71607" y="556"/>
                  <a:pt x="72472" y="1358"/>
                  <a:pt x="72472" y="2408"/>
                </a:cubicBezTo>
                <a:lnTo>
                  <a:pt x="72472" y="43273"/>
                </a:lnTo>
                <a:lnTo>
                  <a:pt x="556" y="43273"/>
                </a:lnTo>
                <a:lnTo>
                  <a:pt x="556" y="2408"/>
                </a:lnTo>
                <a:cubicBezTo>
                  <a:pt x="556" y="1358"/>
                  <a:pt x="1358" y="556"/>
                  <a:pt x="2408" y="556"/>
                </a:cubicBezTo>
                <a:close/>
                <a:moveTo>
                  <a:pt x="36545" y="45619"/>
                </a:moveTo>
                <a:cubicBezTo>
                  <a:pt x="37779" y="45619"/>
                  <a:pt x="38397" y="47162"/>
                  <a:pt x="37532" y="48026"/>
                </a:cubicBezTo>
                <a:cubicBezTo>
                  <a:pt x="37254" y="48325"/>
                  <a:pt x="36904" y="48457"/>
                  <a:pt x="36559" y="48457"/>
                </a:cubicBezTo>
                <a:cubicBezTo>
                  <a:pt x="35833" y="48457"/>
                  <a:pt x="35125" y="47875"/>
                  <a:pt x="35125" y="47039"/>
                </a:cubicBezTo>
                <a:cubicBezTo>
                  <a:pt x="35125" y="46298"/>
                  <a:pt x="35742" y="45681"/>
                  <a:pt x="36545" y="45681"/>
                </a:cubicBezTo>
                <a:lnTo>
                  <a:pt x="36545" y="45619"/>
                </a:lnTo>
                <a:close/>
                <a:moveTo>
                  <a:pt x="36570" y="45140"/>
                </a:moveTo>
                <a:cubicBezTo>
                  <a:pt x="35577" y="45140"/>
                  <a:pt x="34631" y="45903"/>
                  <a:pt x="34631" y="47039"/>
                </a:cubicBezTo>
                <a:cubicBezTo>
                  <a:pt x="34631" y="48088"/>
                  <a:pt x="35495" y="48952"/>
                  <a:pt x="36545" y="48952"/>
                </a:cubicBezTo>
                <a:cubicBezTo>
                  <a:pt x="38211" y="48952"/>
                  <a:pt x="39076" y="46915"/>
                  <a:pt x="37903" y="45681"/>
                </a:cubicBezTo>
                <a:cubicBezTo>
                  <a:pt x="37509" y="45307"/>
                  <a:pt x="37034" y="45140"/>
                  <a:pt x="36570" y="45140"/>
                </a:cubicBezTo>
                <a:close/>
                <a:moveTo>
                  <a:pt x="72533" y="43767"/>
                </a:moveTo>
                <a:lnTo>
                  <a:pt x="72533" y="47841"/>
                </a:lnTo>
                <a:cubicBezTo>
                  <a:pt x="72593" y="48915"/>
                  <a:pt x="71731" y="49758"/>
                  <a:pt x="70726" y="49758"/>
                </a:cubicBezTo>
                <a:cubicBezTo>
                  <a:pt x="70690" y="49758"/>
                  <a:pt x="70655" y="49757"/>
                  <a:pt x="70620" y="49755"/>
                </a:cubicBezTo>
                <a:lnTo>
                  <a:pt x="2469" y="49755"/>
                </a:lnTo>
                <a:cubicBezTo>
                  <a:pt x="1420" y="49755"/>
                  <a:pt x="556" y="48952"/>
                  <a:pt x="556" y="47903"/>
                </a:cubicBezTo>
                <a:lnTo>
                  <a:pt x="556" y="43767"/>
                </a:lnTo>
                <a:close/>
                <a:moveTo>
                  <a:pt x="43520" y="50310"/>
                </a:moveTo>
                <a:lnTo>
                  <a:pt x="44384" y="58644"/>
                </a:lnTo>
                <a:lnTo>
                  <a:pt x="28767" y="58644"/>
                </a:lnTo>
                <a:lnTo>
                  <a:pt x="29631" y="50310"/>
                </a:lnTo>
                <a:close/>
                <a:moveTo>
                  <a:pt x="46175" y="59138"/>
                </a:moveTo>
                <a:lnTo>
                  <a:pt x="46175" y="60187"/>
                </a:lnTo>
                <a:lnTo>
                  <a:pt x="26853" y="60187"/>
                </a:lnTo>
                <a:lnTo>
                  <a:pt x="26853" y="59138"/>
                </a:lnTo>
                <a:close/>
                <a:moveTo>
                  <a:pt x="2469" y="0"/>
                </a:moveTo>
                <a:cubicBezTo>
                  <a:pt x="1111" y="0"/>
                  <a:pt x="62" y="1111"/>
                  <a:pt x="62" y="2408"/>
                </a:cubicBezTo>
                <a:lnTo>
                  <a:pt x="62" y="47903"/>
                </a:lnTo>
                <a:cubicBezTo>
                  <a:pt x="0" y="49199"/>
                  <a:pt x="1111" y="50310"/>
                  <a:pt x="2469" y="50310"/>
                </a:cubicBezTo>
                <a:lnTo>
                  <a:pt x="29075" y="50310"/>
                </a:lnTo>
                <a:lnTo>
                  <a:pt x="28211" y="58706"/>
                </a:lnTo>
                <a:lnTo>
                  <a:pt x="26606" y="58706"/>
                </a:lnTo>
                <a:cubicBezTo>
                  <a:pt x="26483" y="58706"/>
                  <a:pt x="26359" y="58767"/>
                  <a:pt x="26359" y="58953"/>
                </a:cubicBezTo>
                <a:lnTo>
                  <a:pt x="26359" y="60496"/>
                </a:lnTo>
                <a:cubicBezTo>
                  <a:pt x="26359" y="60619"/>
                  <a:pt x="26483" y="60743"/>
                  <a:pt x="26606" y="60743"/>
                </a:cubicBezTo>
                <a:lnTo>
                  <a:pt x="46483" y="60743"/>
                </a:lnTo>
                <a:cubicBezTo>
                  <a:pt x="46668" y="60743"/>
                  <a:pt x="46730" y="60619"/>
                  <a:pt x="46730" y="60496"/>
                </a:cubicBezTo>
                <a:lnTo>
                  <a:pt x="46730" y="58953"/>
                </a:lnTo>
                <a:cubicBezTo>
                  <a:pt x="46730" y="58767"/>
                  <a:pt x="46668" y="58706"/>
                  <a:pt x="46483" y="58706"/>
                </a:cubicBezTo>
                <a:lnTo>
                  <a:pt x="44878" y="58706"/>
                </a:lnTo>
                <a:lnTo>
                  <a:pt x="43952" y="50310"/>
                </a:lnTo>
                <a:lnTo>
                  <a:pt x="70620" y="50310"/>
                </a:lnTo>
                <a:cubicBezTo>
                  <a:pt x="71916" y="50310"/>
                  <a:pt x="72966" y="49199"/>
                  <a:pt x="72966" y="47903"/>
                </a:cubicBezTo>
                <a:lnTo>
                  <a:pt x="72966" y="2408"/>
                </a:lnTo>
                <a:cubicBezTo>
                  <a:pt x="72966" y="1111"/>
                  <a:pt x="71916" y="0"/>
                  <a:pt x="70620" y="0"/>
                </a:cubicBezTo>
                <a:close/>
              </a:path>
            </a:pathLst>
          </a:custGeom>
          <a:solidFill>
            <a:srgbClr val="2E2B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7" name="Google Shape;1297;p47"/>
          <p:cNvGrpSpPr/>
          <p:nvPr/>
        </p:nvGrpSpPr>
        <p:grpSpPr>
          <a:xfrm>
            <a:off x="4909888" y="3075938"/>
            <a:ext cx="2499000" cy="237900"/>
            <a:chOff x="4909888" y="3075938"/>
            <a:chExt cx="2499000" cy="237900"/>
          </a:xfrm>
        </p:grpSpPr>
        <p:sp>
          <p:nvSpPr>
            <p:cNvPr id="1298" name="Google Shape;1298;p47"/>
            <p:cNvSpPr/>
            <p:nvPr/>
          </p:nvSpPr>
          <p:spPr>
            <a:xfrm>
              <a:off x="4909888" y="3075938"/>
              <a:ext cx="2499000" cy="2379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99" name="Google Shape;1299;p47"/>
            <p:cNvGrpSpPr/>
            <p:nvPr/>
          </p:nvGrpSpPr>
          <p:grpSpPr>
            <a:xfrm>
              <a:off x="4948401" y="3109520"/>
              <a:ext cx="2428454" cy="172316"/>
              <a:chOff x="4920631" y="3121507"/>
              <a:chExt cx="2584287" cy="183374"/>
            </a:xfrm>
          </p:grpSpPr>
          <p:sp>
            <p:nvSpPr>
              <p:cNvPr id="1300" name="Google Shape;1300;p47"/>
              <p:cNvSpPr/>
              <p:nvPr/>
            </p:nvSpPr>
            <p:spPr>
              <a:xfrm>
                <a:off x="4920631" y="3121507"/>
                <a:ext cx="174879" cy="183374"/>
              </a:xfrm>
              <a:custGeom>
                <a:avLst/>
                <a:gdLst/>
                <a:ahLst/>
                <a:cxnLst/>
                <a:rect l="l" t="t" r="r" b="b"/>
                <a:pathLst>
                  <a:path w="3311" h="3472" extrusionOk="0">
                    <a:moveTo>
                      <a:pt x="334" y="447"/>
                    </a:moveTo>
                    <a:lnTo>
                      <a:pt x="2763" y="1733"/>
                    </a:lnTo>
                    <a:lnTo>
                      <a:pt x="334" y="3007"/>
                    </a:lnTo>
                    <a:lnTo>
                      <a:pt x="334" y="447"/>
                    </a:lnTo>
                    <a:close/>
                    <a:moveTo>
                      <a:pt x="163" y="1"/>
                    </a:moveTo>
                    <a:cubicBezTo>
                      <a:pt x="135" y="1"/>
                      <a:pt x="108" y="7"/>
                      <a:pt x="84" y="18"/>
                    </a:cubicBezTo>
                    <a:cubicBezTo>
                      <a:pt x="36" y="54"/>
                      <a:pt x="1" y="114"/>
                      <a:pt x="1" y="173"/>
                    </a:cubicBezTo>
                    <a:lnTo>
                      <a:pt x="1" y="3293"/>
                    </a:lnTo>
                    <a:cubicBezTo>
                      <a:pt x="1" y="3352"/>
                      <a:pt x="24" y="3412"/>
                      <a:pt x="84" y="3447"/>
                    </a:cubicBezTo>
                    <a:cubicBezTo>
                      <a:pt x="120" y="3459"/>
                      <a:pt x="144" y="3471"/>
                      <a:pt x="179" y="3471"/>
                    </a:cubicBezTo>
                    <a:cubicBezTo>
                      <a:pt x="203" y="3471"/>
                      <a:pt x="239" y="3471"/>
                      <a:pt x="251" y="3459"/>
                    </a:cubicBezTo>
                    <a:lnTo>
                      <a:pt x="3227" y="1900"/>
                    </a:lnTo>
                    <a:cubicBezTo>
                      <a:pt x="3287" y="1864"/>
                      <a:pt x="3311" y="1804"/>
                      <a:pt x="3311" y="1745"/>
                    </a:cubicBezTo>
                    <a:cubicBezTo>
                      <a:pt x="3311" y="1673"/>
                      <a:pt x="3287" y="1614"/>
                      <a:pt x="3227" y="1578"/>
                    </a:cubicBezTo>
                    <a:lnTo>
                      <a:pt x="251" y="18"/>
                    </a:lnTo>
                    <a:cubicBezTo>
                      <a:pt x="221" y="7"/>
                      <a:pt x="191" y="1"/>
                      <a:pt x="1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1301" name="Google Shape;1301;p47"/>
              <p:cNvCxnSpPr/>
              <p:nvPr/>
            </p:nvCxnSpPr>
            <p:spPr>
              <a:xfrm rot="10800000" flipH="1">
                <a:off x="5146018" y="3212352"/>
                <a:ext cx="2358900" cy="9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302" name="Google Shape;1302;p47"/>
          <p:cNvSpPr txBox="1">
            <a:spLocks noGrp="1"/>
          </p:cNvSpPr>
          <p:nvPr>
            <p:ph type="subTitle" idx="1"/>
          </p:nvPr>
        </p:nvSpPr>
        <p:spPr>
          <a:xfrm>
            <a:off x="4232355" y="4181431"/>
            <a:ext cx="3854100" cy="56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Insert your multimedia content here</a:t>
            </a:r>
            <a:endParaRPr sz="1200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7" name="Google Shape;1307;p48"/>
          <p:cNvPicPr preferRelativeResize="0"/>
          <p:nvPr/>
        </p:nvPicPr>
        <p:blipFill rotWithShape="1">
          <a:blip r:embed="rId3">
            <a:alphaModFix/>
          </a:blip>
          <a:srcRect l="12927" r="11867"/>
          <a:stretch/>
        </p:blipFill>
        <p:spPr>
          <a:xfrm>
            <a:off x="1720600" y="2005950"/>
            <a:ext cx="1258424" cy="16733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308" name="Google Shape;1308;p48"/>
          <p:cNvPicPr preferRelativeResize="0"/>
          <p:nvPr/>
        </p:nvPicPr>
        <p:blipFill rotWithShape="1">
          <a:blip r:embed="rId4">
            <a:alphaModFix/>
          </a:blip>
          <a:srcRect l="21705" r="20919"/>
          <a:stretch/>
        </p:blipFill>
        <p:spPr>
          <a:xfrm>
            <a:off x="3459500" y="2243900"/>
            <a:ext cx="750474" cy="1343726"/>
          </a:xfrm>
          <a:prstGeom prst="rect">
            <a:avLst/>
          </a:prstGeom>
          <a:noFill/>
          <a:ln>
            <a:noFill/>
          </a:ln>
        </p:spPr>
      </p:pic>
      <p:sp>
        <p:nvSpPr>
          <p:cNvPr id="1309" name="Google Shape;1309;p48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GADGETS</a:t>
            </a:r>
            <a:endParaRPr/>
          </a:p>
        </p:txBody>
      </p:sp>
      <p:sp>
        <p:nvSpPr>
          <p:cNvPr id="1310" name="Google Shape;1310;p48"/>
          <p:cNvSpPr/>
          <p:nvPr/>
        </p:nvSpPr>
        <p:spPr>
          <a:xfrm>
            <a:off x="1623575" y="1844800"/>
            <a:ext cx="1439308" cy="2014456"/>
          </a:xfrm>
          <a:custGeom>
            <a:avLst/>
            <a:gdLst/>
            <a:ahLst/>
            <a:cxnLst/>
            <a:rect l="l" t="t" r="r" b="b"/>
            <a:pathLst>
              <a:path w="33521" h="46916" extrusionOk="0">
                <a:moveTo>
                  <a:pt x="16477" y="1798"/>
                </a:moveTo>
                <a:cubicBezTo>
                  <a:pt x="16408" y="1798"/>
                  <a:pt x="16359" y="1847"/>
                  <a:pt x="16359" y="1976"/>
                </a:cubicBezTo>
                <a:cubicBezTo>
                  <a:pt x="16359" y="2161"/>
                  <a:pt x="16544" y="2346"/>
                  <a:pt x="16729" y="2346"/>
                </a:cubicBezTo>
                <a:cubicBezTo>
                  <a:pt x="17157" y="2346"/>
                  <a:pt x="16708" y="1798"/>
                  <a:pt x="16477" y="1798"/>
                </a:cubicBezTo>
                <a:close/>
                <a:moveTo>
                  <a:pt x="30989" y="4074"/>
                </a:moveTo>
                <a:lnTo>
                  <a:pt x="30989" y="42594"/>
                </a:lnTo>
                <a:lnTo>
                  <a:pt x="2470" y="42594"/>
                </a:lnTo>
                <a:lnTo>
                  <a:pt x="2470" y="4074"/>
                </a:lnTo>
                <a:close/>
                <a:moveTo>
                  <a:pt x="2223" y="3581"/>
                </a:moveTo>
                <a:cubicBezTo>
                  <a:pt x="2099" y="3581"/>
                  <a:pt x="1976" y="3704"/>
                  <a:pt x="1976" y="3827"/>
                </a:cubicBezTo>
                <a:lnTo>
                  <a:pt x="1976" y="42903"/>
                </a:lnTo>
                <a:cubicBezTo>
                  <a:pt x="1976" y="43026"/>
                  <a:pt x="2099" y="43150"/>
                  <a:pt x="2223" y="43150"/>
                </a:cubicBezTo>
                <a:lnTo>
                  <a:pt x="31298" y="43150"/>
                </a:lnTo>
                <a:cubicBezTo>
                  <a:pt x="31421" y="43150"/>
                  <a:pt x="31545" y="43026"/>
                  <a:pt x="31545" y="42903"/>
                </a:cubicBezTo>
                <a:lnTo>
                  <a:pt x="31545" y="3827"/>
                </a:lnTo>
                <a:cubicBezTo>
                  <a:pt x="31545" y="3704"/>
                  <a:pt x="31421" y="3581"/>
                  <a:pt x="31298" y="3581"/>
                </a:cubicBezTo>
                <a:close/>
                <a:moveTo>
                  <a:pt x="16624" y="44192"/>
                </a:moveTo>
                <a:cubicBezTo>
                  <a:pt x="16658" y="44192"/>
                  <a:pt x="16693" y="44195"/>
                  <a:pt x="16729" y="44199"/>
                </a:cubicBezTo>
                <a:cubicBezTo>
                  <a:pt x="17532" y="44261"/>
                  <a:pt x="17532" y="45434"/>
                  <a:pt x="16729" y="45557"/>
                </a:cubicBezTo>
                <a:cubicBezTo>
                  <a:pt x="16693" y="45562"/>
                  <a:pt x="16658" y="45564"/>
                  <a:pt x="16624" y="45564"/>
                </a:cubicBezTo>
                <a:cubicBezTo>
                  <a:pt x="15777" y="45564"/>
                  <a:pt x="15777" y="44192"/>
                  <a:pt x="16624" y="44192"/>
                </a:cubicBezTo>
                <a:close/>
                <a:moveTo>
                  <a:pt x="16729" y="43705"/>
                </a:moveTo>
                <a:cubicBezTo>
                  <a:pt x="15680" y="43705"/>
                  <a:pt x="15124" y="44940"/>
                  <a:pt x="15865" y="45742"/>
                </a:cubicBezTo>
                <a:cubicBezTo>
                  <a:pt x="16100" y="45977"/>
                  <a:pt x="16390" y="46082"/>
                  <a:pt x="16678" y="46082"/>
                </a:cubicBezTo>
                <a:cubicBezTo>
                  <a:pt x="17297" y="46082"/>
                  <a:pt x="17902" y="45595"/>
                  <a:pt x="17902" y="44878"/>
                </a:cubicBezTo>
                <a:cubicBezTo>
                  <a:pt x="17902" y="44199"/>
                  <a:pt x="17408" y="43705"/>
                  <a:pt x="16729" y="43705"/>
                </a:cubicBezTo>
                <a:close/>
                <a:moveTo>
                  <a:pt x="30927" y="494"/>
                </a:moveTo>
                <a:cubicBezTo>
                  <a:pt x="32039" y="494"/>
                  <a:pt x="32965" y="1420"/>
                  <a:pt x="32965" y="2593"/>
                </a:cubicBezTo>
                <a:lnTo>
                  <a:pt x="32965" y="44323"/>
                </a:lnTo>
                <a:cubicBezTo>
                  <a:pt x="32965" y="45434"/>
                  <a:pt x="32039" y="46421"/>
                  <a:pt x="30927" y="46421"/>
                </a:cubicBezTo>
                <a:lnTo>
                  <a:pt x="2593" y="46421"/>
                </a:lnTo>
                <a:cubicBezTo>
                  <a:pt x="1420" y="46421"/>
                  <a:pt x="494" y="45434"/>
                  <a:pt x="494" y="44323"/>
                </a:cubicBezTo>
                <a:lnTo>
                  <a:pt x="494" y="2593"/>
                </a:lnTo>
                <a:cubicBezTo>
                  <a:pt x="494" y="1420"/>
                  <a:pt x="1420" y="494"/>
                  <a:pt x="2593" y="494"/>
                </a:cubicBezTo>
                <a:close/>
                <a:moveTo>
                  <a:pt x="2593" y="0"/>
                </a:moveTo>
                <a:cubicBezTo>
                  <a:pt x="1173" y="0"/>
                  <a:pt x="0" y="1173"/>
                  <a:pt x="0" y="2593"/>
                </a:cubicBezTo>
                <a:lnTo>
                  <a:pt x="0" y="44323"/>
                </a:lnTo>
                <a:cubicBezTo>
                  <a:pt x="0" y="45742"/>
                  <a:pt x="1112" y="46915"/>
                  <a:pt x="2593" y="46915"/>
                </a:cubicBezTo>
                <a:lnTo>
                  <a:pt x="30927" y="46915"/>
                </a:lnTo>
                <a:cubicBezTo>
                  <a:pt x="32347" y="46915"/>
                  <a:pt x="33520" y="45742"/>
                  <a:pt x="33520" y="44323"/>
                </a:cubicBezTo>
                <a:lnTo>
                  <a:pt x="33520" y="2593"/>
                </a:lnTo>
                <a:cubicBezTo>
                  <a:pt x="33520" y="1173"/>
                  <a:pt x="32347" y="0"/>
                  <a:pt x="30927" y="0"/>
                </a:cubicBezTo>
                <a:close/>
              </a:path>
            </a:pathLst>
          </a:custGeom>
          <a:solidFill>
            <a:srgbClr val="2E2B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1" name="Google Shape;1311;p48"/>
          <p:cNvSpPr/>
          <p:nvPr/>
        </p:nvSpPr>
        <p:spPr>
          <a:xfrm>
            <a:off x="3377636" y="1969361"/>
            <a:ext cx="914483" cy="1889894"/>
          </a:xfrm>
          <a:custGeom>
            <a:avLst/>
            <a:gdLst/>
            <a:ahLst/>
            <a:cxnLst/>
            <a:rect l="l" t="t" r="r" b="b"/>
            <a:pathLst>
              <a:path w="21298" h="44015" extrusionOk="0">
                <a:moveTo>
                  <a:pt x="10291" y="2269"/>
                </a:moveTo>
                <a:cubicBezTo>
                  <a:pt x="10194" y="2269"/>
                  <a:pt x="10125" y="2341"/>
                  <a:pt x="10125" y="2532"/>
                </a:cubicBezTo>
                <a:cubicBezTo>
                  <a:pt x="10125" y="2779"/>
                  <a:pt x="10372" y="2964"/>
                  <a:pt x="10619" y="2964"/>
                </a:cubicBezTo>
                <a:cubicBezTo>
                  <a:pt x="10636" y="2965"/>
                  <a:pt x="10652" y="2966"/>
                  <a:pt x="10667" y="2966"/>
                </a:cubicBezTo>
                <a:cubicBezTo>
                  <a:pt x="11148" y="2966"/>
                  <a:pt x="10590" y="2269"/>
                  <a:pt x="10291" y="2269"/>
                </a:cubicBezTo>
                <a:close/>
                <a:moveTo>
                  <a:pt x="7549" y="4018"/>
                </a:moveTo>
                <a:cubicBezTo>
                  <a:pt x="7503" y="4018"/>
                  <a:pt x="7470" y="4051"/>
                  <a:pt x="7470" y="4137"/>
                </a:cubicBezTo>
                <a:cubicBezTo>
                  <a:pt x="7470" y="4260"/>
                  <a:pt x="7594" y="4383"/>
                  <a:pt x="7717" y="4383"/>
                </a:cubicBezTo>
                <a:cubicBezTo>
                  <a:pt x="8002" y="4383"/>
                  <a:pt x="7703" y="4018"/>
                  <a:pt x="7549" y="4018"/>
                </a:cubicBezTo>
                <a:close/>
                <a:moveTo>
                  <a:pt x="9075" y="3890"/>
                </a:moveTo>
                <a:cubicBezTo>
                  <a:pt x="8890" y="3951"/>
                  <a:pt x="8767" y="4013"/>
                  <a:pt x="8767" y="4198"/>
                </a:cubicBezTo>
                <a:cubicBezTo>
                  <a:pt x="8767" y="4322"/>
                  <a:pt x="8890" y="4445"/>
                  <a:pt x="9075" y="4445"/>
                </a:cubicBezTo>
                <a:lnTo>
                  <a:pt x="12162" y="4445"/>
                </a:lnTo>
                <a:cubicBezTo>
                  <a:pt x="12470" y="4383"/>
                  <a:pt x="12470" y="3951"/>
                  <a:pt x="12162" y="3890"/>
                </a:cubicBezTo>
                <a:close/>
                <a:moveTo>
                  <a:pt x="19199" y="6606"/>
                </a:moveTo>
                <a:lnTo>
                  <a:pt x="19199" y="37471"/>
                </a:lnTo>
                <a:lnTo>
                  <a:pt x="2038" y="37471"/>
                </a:lnTo>
                <a:lnTo>
                  <a:pt x="2038" y="6606"/>
                </a:lnTo>
                <a:close/>
                <a:moveTo>
                  <a:pt x="1791" y="6112"/>
                </a:moveTo>
                <a:cubicBezTo>
                  <a:pt x="1606" y="6112"/>
                  <a:pt x="1544" y="6235"/>
                  <a:pt x="1544" y="6359"/>
                </a:cubicBezTo>
                <a:lnTo>
                  <a:pt x="1544" y="37780"/>
                </a:lnTo>
                <a:cubicBezTo>
                  <a:pt x="1544" y="37903"/>
                  <a:pt x="1606" y="38026"/>
                  <a:pt x="1791" y="38026"/>
                </a:cubicBezTo>
                <a:lnTo>
                  <a:pt x="19446" y="38026"/>
                </a:lnTo>
                <a:cubicBezTo>
                  <a:pt x="19569" y="38026"/>
                  <a:pt x="19693" y="37903"/>
                  <a:pt x="19693" y="37780"/>
                </a:cubicBezTo>
                <a:lnTo>
                  <a:pt x="19693" y="6359"/>
                </a:lnTo>
                <a:cubicBezTo>
                  <a:pt x="19693" y="6235"/>
                  <a:pt x="19569" y="6112"/>
                  <a:pt x="19446" y="6112"/>
                </a:cubicBezTo>
                <a:close/>
                <a:moveTo>
                  <a:pt x="10588" y="39242"/>
                </a:moveTo>
                <a:cubicBezTo>
                  <a:pt x="11415" y="39242"/>
                  <a:pt x="12223" y="39895"/>
                  <a:pt x="12223" y="40866"/>
                </a:cubicBezTo>
                <a:cubicBezTo>
                  <a:pt x="12223" y="41730"/>
                  <a:pt x="11483" y="42409"/>
                  <a:pt x="10619" y="42409"/>
                </a:cubicBezTo>
                <a:cubicBezTo>
                  <a:pt x="9199" y="42409"/>
                  <a:pt x="8520" y="40681"/>
                  <a:pt x="9507" y="39693"/>
                </a:cubicBezTo>
                <a:cubicBezTo>
                  <a:pt x="9819" y="39381"/>
                  <a:pt x="10206" y="39242"/>
                  <a:pt x="10588" y="39242"/>
                </a:cubicBezTo>
                <a:close/>
                <a:moveTo>
                  <a:pt x="10619" y="38767"/>
                </a:moveTo>
                <a:cubicBezTo>
                  <a:pt x="8767" y="38767"/>
                  <a:pt x="7841" y="41051"/>
                  <a:pt x="9137" y="42348"/>
                </a:cubicBezTo>
                <a:cubicBezTo>
                  <a:pt x="9554" y="42765"/>
                  <a:pt x="10074" y="42952"/>
                  <a:pt x="10587" y="42952"/>
                </a:cubicBezTo>
                <a:cubicBezTo>
                  <a:pt x="11667" y="42952"/>
                  <a:pt x="12717" y="42122"/>
                  <a:pt x="12717" y="40866"/>
                </a:cubicBezTo>
                <a:cubicBezTo>
                  <a:pt x="12717" y="39693"/>
                  <a:pt x="11791" y="38767"/>
                  <a:pt x="10619" y="38767"/>
                </a:cubicBezTo>
                <a:close/>
                <a:moveTo>
                  <a:pt x="18273" y="494"/>
                </a:moveTo>
                <a:cubicBezTo>
                  <a:pt x="19631" y="494"/>
                  <a:pt x="20742" y="1606"/>
                  <a:pt x="20742" y="2964"/>
                </a:cubicBezTo>
                <a:lnTo>
                  <a:pt x="20804" y="41051"/>
                </a:lnTo>
                <a:cubicBezTo>
                  <a:pt x="20804" y="42409"/>
                  <a:pt x="19693" y="43520"/>
                  <a:pt x="18335" y="43520"/>
                </a:cubicBezTo>
                <a:lnTo>
                  <a:pt x="2964" y="43520"/>
                </a:lnTo>
                <a:cubicBezTo>
                  <a:pt x="1606" y="43520"/>
                  <a:pt x="495" y="42409"/>
                  <a:pt x="495" y="41051"/>
                </a:cubicBezTo>
                <a:lnTo>
                  <a:pt x="495" y="2964"/>
                </a:lnTo>
                <a:cubicBezTo>
                  <a:pt x="495" y="1606"/>
                  <a:pt x="1606" y="494"/>
                  <a:pt x="2964" y="494"/>
                </a:cubicBezTo>
                <a:close/>
                <a:moveTo>
                  <a:pt x="2964" y="1"/>
                </a:moveTo>
                <a:cubicBezTo>
                  <a:pt x="1297" y="1"/>
                  <a:pt x="1" y="1297"/>
                  <a:pt x="1" y="2964"/>
                </a:cubicBezTo>
                <a:lnTo>
                  <a:pt x="1" y="41051"/>
                </a:lnTo>
                <a:cubicBezTo>
                  <a:pt x="1" y="42718"/>
                  <a:pt x="1297" y="44014"/>
                  <a:pt x="2964" y="44014"/>
                </a:cubicBezTo>
                <a:lnTo>
                  <a:pt x="18273" y="44014"/>
                </a:lnTo>
                <a:cubicBezTo>
                  <a:pt x="19940" y="44014"/>
                  <a:pt x="21236" y="42718"/>
                  <a:pt x="21236" y="41051"/>
                </a:cubicBezTo>
                <a:lnTo>
                  <a:pt x="21236" y="2964"/>
                </a:lnTo>
                <a:lnTo>
                  <a:pt x="21298" y="2964"/>
                </a:lnTo>
                <a:cubicBezTo>
                  <a:pt x="21298" y="1359"/>
                  <a:pt x="19940" y="1"/>
                  <a:pt x="18335" y="1"/>
                </a:cubicBezTo>
                <a:close/>
              </a:path>
            </a:pathLst>
          </a:custGeom>
          <a:solidFill>
            <a:srgbClr val="2E2B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2" name="Google Shape;1312;p48"/>
          <p:cNvSpPr txBox="1">
            <a:spLocks noGrp="1"/>
          </p:cNvSpPr>
          <p:nvPr>
            <p:ph type="subTitle" idx="1"/>
          </p:nvPr>
        </p:nvSpPr>
        <p:spPr>
          <a:xfrm>
            <a:off x="5111918" y="2038325"/>
            <a:ext cx="2770500" cy="1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actually a cold place. It’s full of iron oxide dust, which gives the planet it’s reddish cast</a:t>
            </a:r>
            <a:endParaRPr/>
          </a:p>
        </p:txBody>
      </p:sp>
      <p:sp>
        <p:nvSpPr>
          <p:cNvPr id="1313" name="Google Shape;1313;p48"/>
          <p:cNvSpPr txBox="1">
            <a:spLocks noGrp="1"/>
          </p:cNvSpPr>
          <p:nvPr>
            <p:ph type="subTitle" idx="1"/>
          </p:nvPr>
        </p:nvSpPr>
        <p:spPr>
          <a:xfrm>
            <a:off x="1030807" y="4181431"/>
            <a:ext cx="3854100" cy="56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Insert your multimedia content here</a:t>
            </a:r>
            <a:endParaRPr sz="1200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" name="Google Shape;730;p31"/>
          <p:cNvSpPr/>
          <p:nvPr/>
        </p:nvSpPr>
        <p:spPr>
          <a:xfrm>
            <a:off x="1158300" y="1886346"/>
            <a:ext cx="718800" cy="7188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" name="Google Shape;731;p31"/>
          <p:cNvSpPr/>
          <p:nvPr/>
        </p:nvSpPr>
        <p:spPr>
          <a:xfrm>
            <a:off x="3190200" y="1886346"/>
            <a:ext cx="718800" cy="7188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" name="Google Shape;732;p31"/>
          <p:cNvSpPr/>
          <p:nvPr/>
        </p:nvSpPr>
        <p:spPr>
          <a:xfrm>
            <a:off x="5222100" y="1886346"/>
            <a:ext cx="718800" cy="7188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31"/>
          <p:cNvSpPr/>
          <p:nvPr/>
        </p:nvSpPr>
        <p:spPr>
          <a:xfrm>
            <a:off x="7254000" y="1886346"/>
            <a:ext cx="718800" cy="7188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" name="Google Shape;734;p31"/>
          <p:cNvSpPr txBox="1">
            <a:spLocks noGrp="1"/>
          </p:cNvSpPr>
          <p:nvPr>
            <p:ph type="title" idx="8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AGENDA</a:t>
            </a:r>
            <a:endParaRPr/>
          </a:p>
        </p:txBody>
      </p:sp>
      <p:sp>
        <p:nvSpPr>
          <p:cNvPr id="735" name="Google Shape;735;p31"/>
          <p:cNvSpPr txBox="1">
            <a:spLocks noGrp="1"/>
          </p:cNvSpPr>
          <p:nvPr>
            <p:ph type="title"/>
          </p:nvPr>
        </p:nvSpPr>
        <p:spPr>
          <a:xfrm>
            <a:off x="1206750" y="1934796"/>
            <a:ext cx="621900" cy="62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736" name="Google Shape;736;p31"/>
          <p:cNvSpPr txBox="1">
            <a:spLocks noGrp="1"/>
          </p:cNvSpPr>
          <p:nvPr>
            <p:ph type="subTitle" idx="1"/>
          </p:nvPr>
        </p:nvSpPr>
        <p:spPr>
          <a:xfrm>
            <a:off x="713100" y="2812469"/>
            <a:ext cx="16092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THE SCHOOL</a:t>
            </a:r>
            <a:endParaRPr/>
          </a:p>
        </p:txBody>
      </p:sp>
      <p:sp>
        <p:nvSpPr>
          <p:cNvPr id="737" name="Google Shape;737;p31"/>
          <p:cNvSpPr txBox="1">
            <a:spLocks noGrp="1"/>
          </p:cNvSpPr>
          <p:nvPr>
            <p:ph type="title" idx="2"/>
          </p:nvPr>
        </p:nvSpPr>
        <p:spPr>
          <a:xfrm>
            <a:off x="3238650" y="1934796"/>
            <a:ext cx="621900" cy="62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738" name="Google Shape;738;p31"/>
          <p:cNvSpPr txBox="1">
            <a:spLocks noGrp="1"/>
          </p:cNvSpPr>
          <p:nvPr>
            <p:ph type="subTitle" idx="3"/>
          </p:nvPr>
        </p:nvSpPr>
        <p:spPr>
          <a:xfrm>
            <a:off x="2745000" y="2812469"/>
            <a:ext cx="16092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RULES OVERVIEW</a:t>
            </a:r>
            <a:endParaRPr/>
          </a:p>
        </p:txBody>
      </p:sp>
      <p:sp>
        <p:nvSpPr>
          <p:cNvPr id="739" name="Google Shape;739;p31"/>
          <p:cNvSpPr txBox="1">
            <a:spLocks noGrp="1"/>
          </p:cNvSpPr>
          <p:nvPr>
            <p:ph type="title" idx="4"/>
          </p:nvPr>
        </p:nvSpPr>
        <p:spPr>
          <a:xfrm>
            <a:off x="5270550" y="1934796"/>
            <a:ext cx="621900" cy="62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740" name="Google Shape;740;p31"/>
          <p:cNvSpPr txBox="1">
            <a:spLocks noGrp="1"/>
          </p:cNvSpPr>
          <p:nvPr>
            <p:ph type="subTitle" idx="5"/>
          </p:nvPr>
        </p:nvSpPr>
        <p:spPr>
          <a:xfrm>
            <a:off x="4776900" y="2812469"/>
            <a:ext cx="16092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SCHOOL BYLAW</a:t>
            </a:r>
            <a:endParaRPr/>
          </a:p>
        </p:txBody>
      </p:sp>
      <p:sp>
        <p:nvSpPr>
          <p:cNvPr id="741" name="Google Shape;741;p31"/>
          <p:cNvSpPr txBox="1">
            <a:spLocks noGrp="1"/>
          </p:cNvSpPr>
          <p:nvPr>
            <p:ph type="title" idx="6"/>
          </p:nvPr>
        </p:nvSpPr>
        <p:spPr>
          <a:xfrm>
            <a:off x="7302450" y="1934796"/>
            <a:ext cx="621900" cy="62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742" name="Google Shape;742;p31"/>
          <p:cNvSpPr txBox="1">
            <a:spLocks noGrp="1"/>
          </p:cNvSpPr>
          <p:nvPr>
            <p:ph type="subTitle" idx="9"/>
          </p:nvPr>
        </p:nvSpPr>
        <p:spPr>
          <a:xfrm>
            <a:off x="719550" y="3353780"/>
            <a:ext cx="1609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describe the section here</a:t>
            </a:r>
            <a:endParaRPr/>
          </a:p>
        </p:txBody>
      </p:sp>
      <p:sp>
        <p:nvSpPr>
          <p:cNvPr id="743" name="Google Shape;743;p31"/>
          <p:cNvSpPr txBox="1">
            <a:spLocks noGrp="1"/>
          </p:cNvSpPr>
          <p:nvPr>
            <p:ph type="subTitle" idx="7"/>
          </p:nvPr>
        </p:nvSpPr>
        <p:spPr>
          <a:xfrm>
            <a:off x="6808800" y="2812469"/>
            <a:ext cx="16092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FAMILY &amp; SCHOOL</a:t>
            </a:r>
            <a:endParaRPr/>
          </a:p>
        </p:txBody>
      </p:sp>
      <p:sp>
        <p:nvSpPr>
          <p:cNvPr id="744" name="Google Shape;744;p31"/>
          <p:cNvSpPr txBox="1">
            <a:spLocks noGrp="1"/>
          </p:cNvSpPr>
          <p:nvPr>
            <p:ph type="subTitle" idx="13"/>
          </p:nvPr>
        </p:nvSpPr>
        <p:spPr>
          <a:xfrm>
            <a:off x="2751450" y="3353780"/>
            <a:ext cx="1609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describe the section here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31"/>
          <p:cNvSpPr txBox="1">
            <a:spLocks noGrp="1"/>
          </p:cNvSpPr>
          <p:nvPr>
            <p:ph type="subTitle" idx="14"/>
          </p:nvPr>
        </p:nvSpPr>
        <p:spPr>
          <a:xfrm>
            <a:off x="4783350" y="3353780"/>
            <a:ext cx="1609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describe the section here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31"/>
          <p:cNvSpPr txBox="1">
            <a:spLocks noGrp="1"/>
          </p:cNvSpPr>
          <p:nvPr>
            <p:ph type="subTitle" idx="15"/>
          </p:nvPr>
        </p:nvSpPr>
        <p:spPr>
          <a:xfrm>
            <a:off x="6815250" y="3353780"/>
            <a:ext cx="1609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describe the section here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8" name="Google Shape;1318;p49"/>
          <p:cNvGrpSpPr/>
          <p:nvPr/>
        </p:nvGrpSpPr>
        <p:grpSpPr>
          <a:xfrm>
            <a:off x="2502193" y="1496073"/>
            <a:ext cx="4139617" cy="2722102"/>
            <a:chOff x="235800" y="830650"/>
            <a:chExt cx="6978450" cy="4588844"/>
          </a:xfrm>
        </p:grpSpPr>
        <p:sp>
          <p:nvSpPr>
            <p:cNvPr id="1319" name="Google Shape;1319;p49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49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49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49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49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49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5" name="Google Shape;1325;p49"/>
          <p:cNvGrpSpPr/>
          <p:nvPr/>
        </p:nvGrpSpPr>
        <p:grpSpPr>
          <a:xfrm>
            <a:off x="2544125" y="1458115"/>
            <a:ext cx="4139617" cy="2722102"/>
            <a:chOff x="235800" y="830650"/>
            <a:chExt cx="6978450" cy="4588844"/>
          </a:xfrm>
        </p:grpSpPr>
        <p:sp>
          <p:nvSpPr>
            <p:cNvPr id="1326" name="Google Shape;1326;p49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49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49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49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49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49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2" name="Google Shape;1332;p49"/>
          <p:cNvSpPr/>
          <p:nvPr/>
        </p:nvSpPr>
        <p:spPr>
          <a:xfrm>
            <a:off x="3013063" y="2119571"/>
            <a:ext cx="155400" cy="155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" name="Google Shape;1333;p49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DID YOU KNOW THIS?</a:t>
            </a:r>
            <a:endParaRPr/>
          </a:p>
        </p:txBody>
      </p:sp>
      <p:sp>
        <p:nvSpPr>
          <p:cNvPr id="1334" name="Google Shape;1334;p49"/>
          <p:cNvSpPr txBox="1">
            <a:spLocks noGrp="1"/>
          </p:cNvSpPr>
          <p:nvPr>
            <p:ph type="subTitle" idx="4294967295"/>
          </p:nvPr>
        </p:nvSpPr>
        <p:spPr>
          <a:xfrm>
            <a:off x="1682550" y="4181425"/>
            <a:ext cx="5778900" cy="56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You can enter here relevant text about this map</a:t>
            </a:r>
            <a:endParaRPr sz="1200"/>
          </a:p>
        </p:txBody>
      </p:sp>
      <p:sp>
        <p:nvSpPr>
          <p:cNvPr id="1335" name="Google Shape;1335;p49"/>
          <p:cNvSpPr txBox="1"/>
          <p:nvPr/>
        </p:nvSpPr>
        <p:spPr>
          <a:xfrm>
            <a:off x="6929101" y="2306169"/>
            <a:ext cx="1299600" cy="39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20%</a:t>
            </a:r>
            <a:endParaRPr sz="1800"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336" name="Google Shape;1336;p49"/>
          <p:cNvSpPr txBox="1"/>
          <p:nvPr/>
        </p:nvSpPr>
        <p:spPr>
          <a:xfrm>
            <a:off x="6929100" y="2621769"/>
            <a:ext cx="1299600" cy="83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Mars is a cold place</a:t>
            </a:r>
            <a:endParaRPr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337" name="Google Shape;1337;p49"/>
          <p:cNvSpPr txBox="1"/>
          <p:nvPr/>
        </p:nvSpPr>
        <p:spPr>
          <a:xfrm>
            <a:off x="915226" y="2306169"/>
            <a:ext cx="1299600" cy="39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80%</a:t>
            </a:r>
            <a:endParaRPr sz="1800"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338" name="Google Shape;1338;p49"/>
          <p:cNvSpPr txBox="1"/>
          <p:nvPr/>
        </p:nvSpPr>
        <p:spPr>
          <a:xfrm>
            <a:off x="915225" y="2621769"/>
            <a:ext cx="1299600" cy="83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Venus is terribly hot</a:t>
            </a:r>
            <a:endParaRPr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339" name="Google Shape;1339;p49"/>
          <p:cNvSpPr/>
          <p:nvPr/>
        </p:nvSpPr>
        <p:spPr>
          <a:xfrm>
            <a:off x="2273013" y="2424371"/>
            <a:ext cx="155400" cy="155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0" name="Google Shape;1340;p49"/>
          <p:cNvGrpSpPr/>
          <p:nvPr/>
        </p:nvGrpSpPr>
        <p:grpSpPr>
          <a:xfrm>
            <a:off x="5975538" y="2119571"/>
            <a:ext cx="895450" cy="460200"/>
            <a:chOff x="5975538" y="2119571"/>
            <a:chExt cx="895450" cy="460200"/>
          </a:xfrm>
        </p:grpSpPr>
        <p:sp>
          <p:nvSpPr>
            <p:cNvPr id="1341" name="Google Shape;1341;p49"/>
            <p:cNvSpPr/>
            <p:nvPr/>
          </p:nvSpPr>
          <p:spPr>
            <a:xfrm>
              <a:off x="5975538" y="2119571"/>
              <a:ext cx="155400" cy="1554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49"/>
            <p:cNvSpPr/>
            <p:nvPr/>
          </p:nvSpPr>
          <p:spPr>
            <a:xfrm>
              <a:off x="6715588" y="2424371"/>
              <a:ext cx="155400" cy="1554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3" name="Google Shape;1343;p49"/>
          <p:cNvGrpSpPr/>
          <p:nvPr/>
        </p:nvGrpSpPr>
        <p:grpSpPr>
          <a:xfrm>
            <a:off x="6013779" y="2087703"/>
            <a:ext cx="895450" cy="460200"/>
            <a:chOff x="5975538" y="2119571"/>
            <a:chExt cx="895450" cy="460200"/>
          </a:xfrm>
        </p:grpSpPr>
        <p:sp>
          <p:nvSpPr>
            <p:cNvPr id="1344" name="Google Shape;1344;p49"/>
            <p:cNvSpPr/>
            <p:nvPr/>
          </p:nvSpPr>
          <p:spPr>
            <a:xfrm>
              <a:off x="5975538" y="2119571"/>
              <a:ext cx="155400" cy="155400"/>
            </a:xfrm>
            <a:prstGeom prst="ellipse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49"/>
            <p:cNvSpPr/>
            <p:nvPr/>
          </p:nvSpPr>
          <p:spPr>
            <a:xfrm>
              <a:off x="6715588" y="2424371"/>
              <a:ext cx="155400" cy="155400"/>
            </a:xfrm>
            <a:prstGeom prst="ellipse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346" name="Google Shape;1346;p49"/>
            <p:cNvCxnSpPr>
              <a:stCxn id="1345" idx="2"/>
              <a:endCxn id="1344" idx="4"/>
            </p:cNvCxnSpPr>
            <p:nvPr/>
          </p:nvCxnSpPr>
          <p:spPr>
            <a:xfrm rot="10800000">
              <a:off x="6053188" y="2274971"/>
              <a:ext cx="662400" cy="227100"/>
            </a:xfrm>
            <a:prstGeom prst="bentConnector2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347" name="Google Shape;1347;p49"/>
          <p:cNvGrpSpPr/>
          <p:nvPr/>
        </p:nvGrpSpPr>
        <p:grpSpPr>
          <a:xfrm>
            <a:off x="2311254" y="2074955"/>
            <a:ext cx="895450" cy="460200"/>
            <a:chOff x="2311254" y="2074955"/>
            <a:chExt cx="895450" cy="460200"/>
          </a:xfrm>
        </p:grpSpPr>
        <p:sp>
          <p:nvSpPr>
            <p:cNvPr id="1348" name="Google Shape;1348;p49"/>
            <p:cNvSpPr/>
            <p:nvPr/>
          </p:nvSpPr>
          <p:spPr>
            <a:xfrm>
              <a:off x="3051304" y="2074955"/>
              <a:ext cx="155400" cy="155400"/>
            </a:xfrm>
            <a:prstGeom prst="rect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49"/>
            <p:cNvSpPr/>
            <p:nvPr/>
          </p:nvSpPr>
          <p:spPr>
            <a:xfrm>
              <a:off x="2311254" y="2379755"/>
              <a:ext cx="155400" cy="155400"/>
            </a:xfrm>
            <a:prstGeom prst="rect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350" name="Google Shape;1350;p49"/>
            <p:cNvCxnSpPr>
              <a:stCxn id="1349" idx="3"/>
              <a:endCxn id="1348" idx="2"/>
            </p:cNvCxnSpPr>
            <p:nvPr/>
          </p:nvCxnSpPr>
          <p:spPr>
            <a:xfrm rot="10800000" flipH="1">
              <a:off x="2466654" y="2230355"/>
              <a:ext cx="662400" cy="227100"/>
            </a:xfrm>
            <a:prstGeom prst="bentConnector2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" name="Google Shape;1355;p50"/>
          <p:cNvSpPr txBox="1">
            <a:spLocks noGrp="1"/>
          </p:cNvSpPr>
          <p:nvPr>
            <p:ph type="title"/>
          </p:nvPr>
        </p:nvSpPr>
        <p:spPr>
          <a:xfrm>
            <a:off x="4933900" y="511917"/>
            <a:ext cx="3593700" cy="88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1"/>
                </a:solidFill>
              </a:rPr>
              <a:t>A PICTURE IS WORTH A THOUSAND WORDS</a:t>
            </a:r>
            <a:endParaRPr sz="2400"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" name="Google Shape;1360;p51"/>
          <p:cNvSpPr txBox="1">
            <a:spLocks noGrp="1"/>
          </p:cNvSpPr>
          <p:nvPr>
            <p:ph type="title"/>
          </p:nvPr>
        </p:nvSpPr>
        <p:spPr>
          <a:xfrm>
            <a:off x="1020975" y="1247850"/>
            <a:ext cx="3173100" cy="265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Awesome Words</a:t>
            </a:r>
            <a:endParaRPr/>
          </a:p>
        </p:txBody>
      </p:sp>
      <p:grpSp>
        <p:nvGrpSpPr>
          <p:cNvPr id="1361" name="Google Shape;1361;p51"/>
          <p:cNvGrpSpPr/>
          <p:nvPr/>
        </p:nvGrpSpPr>
        <p:grpSpPr>
          <a:xfrm>
            <a:off x="5612729" y="1201855"/>
            <a:ext cx="1601408" cy="2779855"/>
            <a:chOff x="5612729" y="1201855"/>
            <a:chExt cx="1601408" cy="2779855"/>
          </a:xfrm>
        </p:grpSpPr>
        <p:sp>
          <p:nvSpPr>
            <p:cNvPr id="1362" name="Google Shape;1362;p51"/>
            <p:cNvSpPr/>
            <p:nvPr/>
          </p:nvSpPr>
          <p:spPr>
            <a:xfrm>
              <a:off x="5655427" y="1455688"/>
              <a:ext cx="1558709" cy="2526023"/>
            </a:xfrm>
            <a:custGeom>
              <a:avLst/>
              <a:gdLst/>
              <a:ahLst/>
              <a:cxnLst/>
              <a:rect l="l" t="t" r="r" b="b"/>
              <a:pathLst>
                <a:path w="47352" h="76738" extrusionOk="0">
                  <a:moveTo>
                    <a:pt x="0" y="0"/>
                  </a:moveTo>
                  <a:lnTo>
                    <a:pt x="0" y="76738"/>
                  </a:lnTo>
                  <a:lnTo>
                    <a:pt x="47351" y="76738"/>
                  </a:lnTo>
                  <a:lnTo>
                    <a:pt x="473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1"/>
            <p:cNvSpPr/>
            <p:nvPr/>
          </p:nvSpPr>
          <p:spPr>
            <a:xfrm>
              <a:off x="5787521" y="3868601"/>
              <a:ext cx="582475" cy="11784"/>
            </a:xfrm>
            <a:custGeom>
              <a:avLst/>
              <a:gdLst/>
              <a:ahLst/>
              <a:cxnLst/>
              <a:rect l="l" t="t" r="r" b="b"/>
              <a:pathLst>
                <a:path w="17695" h="358" extrusionOk="0">
                  <a:moveTo>
                    <a:pt x="1" y="1"/>
                  </a:moveTo>
                  <a:lnTo>
                    <a:pt x="1" y="358"/>
                  </a:lnTo>
                  <a:lnTo>
                    <a:pt x="17694" y="358"/>
                  </a:lnTo>
                  <a:lnTo>
                    <a:pt x="17694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1"/>
            <p:cNvSpPr/>
            <p:nvPr/>
          </p:nvSpPr>
          <p:spPr>
            <a:xfrm>
              <a:off x="5612729" y="1404232"/>
              <a:ext cx="1280458" cy="2537413"/>
            </a:xfrm>
            <a:custGeom>
              <a:avLst/>
              <a:gdLst/>
              <a:ahLst/>
              <a:cxnLst/>
              <a:rect l="l" t="t" r="r" b="b"/>
              <a:pathLst>
                <a:path w="38899" h="77084" extrusionOk="0">
                  <a:moveTo>
                    <a:pt x="0" y="1"/>
                  </a:moveTo>
                  <a:lnTo>
                    <a:pt x="0" y="77083"/>
                  </a:lnTo>
                  <a:lnTo>
                    <a:pt x="38899" y="77083"/>
                  </a:lnTo>
                  <a:lnTo>
                    <a:pt x="38899" y="76738"/>
                  </a:lnTo>
                  <a:lnTo>
                    <a:pt x="358" y="76738"/>
                  </a:lnTo>
                  <a:lnTo>
                    <a:pt x="358" y="346"/>
                  </a:lnTo>
                  <a:lnTo>
                    <a:pt x="15575" y="346"/>
                  </a:lnTo>
                  <a:lnTo>
                    <a:pt x="15575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1"/>
            <p:cNvSpPr/>
            <p:nvPr/>
          </p:nvSpPr>
          <p:spPr>
            <a:xfrm>
              <a:off x="6391853" y="1404232"/>
              <a:ext cx="791337" cy="2537413"/>
            </a:xfrm>
            <a:custGeom>
              <a:avLst/>
              <a:gdLst/>
              <a:ahLst/>
              <a:cxnLst/>
              <a:rect l="l" t="t" r="r" b="b"/>
              <a:pathLst>
                <a:path w="24040" h="77084" extrusionOk="0">
                  <a:moveTo>
                    <a:pt x="1" y="1"/>
                  </a:moveTo>
                  <a:lnTo>
                    <a:pt x="1" y="346"/>
                  </a:lnTo>
                  <a:lnTo>
                    <a:pt x="23682" y="346"/>
                  </a:lnTo>
                  <a:lnTo>
                    <a:pt x="23682" y="76738"/>
                  </a:lnTo>
                  <a:lnTo>
                    <a:pt x="19321" y="76738"/>
                  </a:lnTo>
                  <a:lnTo>
                    <a:pt x="19321" y="77083"/>
                  </a:lnTo>
                  <a:lnTo>
                    <a:pt x="24040" y="77083"/>
                  </a:lnTo>
                  <a:lnTo>
                    <a:pt x="24040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1"/>
            <p:cNvSpPr/>
            <p:nvPr/>
          </p:nvSpPr>
          <p:spPr>
            <a:xfrm>
              <a:off x="6227200" y="1404232"/>
              <a:ext cx="84795" cy="11389"/>
            </a:xfrm>
            <a:custGeom>
              <a:avLst/>
              <a:gdLst/>
              <a:ahLst/>
              <a:cxnLst/>
              <a:rect l="l" t="t" r="r" b="b"/>
              <a:pathLst>
                <a:path w="2576" h="346" extrusionOk="0">
                  <a:moveTo>
                    <a:pt x="0" y="1"/>
                  </a:moveTo>
                  <a:lnTo>
                    <a:pt x="0" y="346"/>
                  </a:lnTo>
                  <a:lnTo>
                    <a:pt x="2575" y="346"/>
                  </a:lnTo>
                  <a:lnTo>
                    <a:pt x="2575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1"/>
            <p:cNvSpPr/>
            <p:nvPr/>
          </p:nvSpPr>
          <p:spPr>
            <a:xfrm>
              <a:off x="5722245" y="1532018"/>
              <a:ext cx="1351428" cy="2281874"/>
            </a:xfrm>
            <a:custGeom>
              <a:avLst/>
              <a:gdLst/>
              <a:ahLst/>
              <a:cxnLst/>
              <a:rect l="l" t="t" r="r" b="b"/>
              <a:pathLst>
                <a:path w="41055" h="69321" extrusionOk="0">
                  <a:moveTo>
                    <a:pt x="2760" y="0"/>
                  </a:moveTo>
                  <a:cubicBezTo>
                    <a:pt x="2760" y="1516"/>
                    <a:pt x="1528" y="2748"/>
                    <a:pt x="0" y="2748"/>
                  </a:cubicBezTo>
                  <a:lnTo>
                    <a:pt x="0" y="66573"/>
                  </a:lnTo>
                  <a:cubicBezTo>
                    <a:pt x="1528" y="66573"/>
                    <a:pt x="2760" y="67805"/>
                    <a:pt x="2760" y="69320"/>
                  </a:cubicBezTo>
                  <a:lnTo>
                    <a:pt x="38295" y="69320"/>
                  </a:lnTo>
                  <a:cubicBezTo>
                    <a:pt x="38295" y="67812"/>
                    <a:pt x="39515" y="66572"/>
                    <a:pt x="41032" y="66572"/>
                  </a:cubicBezTo>
                  <a:cubicBezTo>
                    <a:pt x="41040" y="66572"/>
                    <a:pt x="41047" y="66572"/>
                    <a:pt x="41055" y="66573"/>
                  </a:cubicBezTo>
                  <a:lnTo>
                    <a:pt x="41055" y="2748"/>
                  </a:lnTo>
                  <a:cubicBezTo>
                    <a:pt x="39527" y="2748"/>
                    <a:pt x="38295" y="1516"/>
                    <a:pt x="38295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1"/>
            <p:cNvSpPr/>
            <p:nvPr/>
          </p:nvSpPr>
          <p:spPr>
            <a:xfrm>
              <a:off x="6075088" y="2253142"/>
              <a:ext cx="50331" cy="50331"/>
            </a:xfrm>
            <a:custGeom>
              <a:avLst/>
              <a:gdLst/>
              <a:ahLst/>
              <a:cxnLst/>
              <a:rect l="l" t="t" r="r" b="b"/>
              <a:pathLst>
                <a:path w="1529" h="1529" extrusionOk="0">
                  <a:moveTo>
                    <a:pt x="765" y="0"/>
                  </a:moveTo>
                  <a:cubicBezTo>
                    <a:pt x="346" y="0"/>
                    <a:pt x="1" y="345"/>
                    <a:pt x="1" y="764"/>
                  </a:cubicBezTo>
                  <a:cubicBezTo>
                    <a:pt x="1" y="1183"/>
                    <a:pt x="346" y="1528"/>
                    <a:pt x="765" y="1528"/>
                  </a:cubicBezTo>
                  <a:cubicBezTo>
                    <a:pt x="1184" y="1528"/>
                    <a:pt x="1529" y="1183"/>
                    <a:pt x="1529" y="764"/>
                  </a:cubicBezTo>
                  <a:cubicBezTo>
                    <a:pt x="1529" y="345"/>
                    <a:pt x="1184" y="0"/>
                    <a:pt x="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1"/>
            <p:cNvSpPr/>
            <p:nvPr/>
          </p:nvSpPr>
          <p:spPr>
            <a:xfrm>
              <a:off x="6651046" y="1751841"/>
              <a:ext cx="59219" cy="50792"/>
            </a:xfrm>
            <a:custGeom>
              <a:avLst/>
              <a:gdLst/>
              <a:ahLst/>
              <a:cxnLst/>
              <a:rect l="l" t="t" r="r" b="b"/>
              <a:pathLst>
                <a:path w="1799" h="1543" extrusionOk="0">
                  <a:moveTo>
                    <a:pt x="1035" y="0"/>
                  </a:moveTo>
                  <a:cubicBezTo>
                    <a:pt x="345" y="0"/>
                    <a:pt x="0" y="838"/>
                    <a:pt x="493" y="1319"/>
                  </a:cubicBezTo>
                  <a:cubicBezTo>
                    <a:pt x="648" y="1473"/>
                    <a:pt x="838" y="1542"/>
                    <a:pt x="1025" y="1542"/>
                  </a:cubicBezTo>
                  <a:cubicBezTo>
                    <a:pt x="1419" y="1542"/>
                    <a:pt x="1799" y="1236"/>
                    <a:pt x="1799" y="776"/>
                  </a:cubicBezTo>
                  <a:cubicBezTo>
                    <a:pt x="1799" y="345"/>
                    <a:pt x="1454" y="0"/>
                    <a:pt x="10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1"/>
            <p:cNvSpPr/>
            <p:nvPr/>
          </p:nvSpPr>
          <p:spPr>
            <a:xfrm>
              <a:off x="5716551" y="2039408"/>
              <a:ext cx="1362817" cy="1780573"/>
            </a:xfrm>
            <a:custGeom>
              <a:avLst/>
              <a:gdLst/>
              <a:ahLst/>
              <a:cxnLst/>
              <a:rect l="l" t="t" r="r" b="b"/>
              <a:pathLst>
                <a:path w="41401" h="54092" extrusionOk="0">
                  <a:moveTo>
                    <a:pt x="1" y="0"/>
                  </a:moveTo>
                  <a:lnTo>
                    <a:pt x="1" y="51331"/>
                  </a:lnTo>
                  <a:lnTo>
                    <a:pt x="185" y="51331"/>
                  </a:lnTo>
                  <a:cubicBezTo>
                    <a:pt x="1602" y="51331"/>
                    <a:pt x="2761" y="52489"/>
                    <a:pt x="2761" y="53906"/>
                  </a:cubicBezTo>
                  <a:lnTo>
                    <a:pt x="2761" y="54091"/>
                  </a:lnTo>
                  <a:lnTo>
                    <a:pt x="38653" y="54091"/>
                  </a:lnTo>
                  <a:lnTo>
                    <a:pt x="38640" y="53906"/>
                  </a:lnTo>
                  <a:cubicBezTo>
                    <a:pt x="38640" y="52489"/>
                    <a:pt x="39799" y="51331"/>
                    <a:pt x="41216" y="51331"/>
                  </a:cubicBezTo>
                  <a:lnTo>
                    <a:pt x="41400" y="51331"/>
                  </a:lnTo>
                  <a:lnTo>
                    <a:pt x="41400" y="43655"/>
                  </a:lnTo>
                  <a:lnTo>
                    <a:pt x="41043" y="43655"/>
                  </a:lnTo>
                  <a:lnTo>
                    <a:pt x="41043" y="50986"/>
                  </a:lnTo>
                  <a:cubicBezTo>
                    <a:pt x="39564" y="51072"/>
                    <a:pt x="38394" y="52255"/>
                    <a:pt x="38295" y="53734"/>
                  </a:cubicBezTo>
                  <a:lnTo>
                    <a:pt x="3106" y="53734"/>
                  </a:lnTo>
                  <a:cubicBezTo>
                    <a:pt x="3019" y="52243"/>
                    <a:pt x="1836" y="51072"/>
                    <a:pt x="358" y="50974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1"/>
            <p:cNvSpPr/>
            <p:nvPr/>
          </p:nvSpPr>
          <p:spPr>
            <a:xfrm>
              <a:off x="5716551" y="1859712"/>
              <a:ext cx="11784" cy="79957"/>
            </a:xfrm>
            <a:custGeom>
              <a:avLst/>
              <a:gdLst/>
              <a:ahLst/>
              <a:cxnLst/>
              <a:rect l="l" t="t" r="r" b="b"/>
              <a:pathLst>
                <a:path w="358" h="2429" extrusionOk="0">
                  <a:moveTo>
                    <a:pt x="1" y="1"/>
                  </a:moveTo>
                  <a:lnTo>
                    <a:pt x="1" y="2428"/>
                  </a:lnTo>
                  <a:lnTo>
                    <a:pt x="358" y="2428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1"/>
            <p:cNvSpPr/>
            <p:nvPr/>
          </p:nvSpPr>
          <p:spPr>
            <a:xfrm>
              <a:off x="5716551" y="1525928"/>
              <a:ext cx="1362817" cy="1630503"/>
            </a:xfrm>
            <a:custGeom>
              <a:avLst/>
              <a:gdLst/>
              <a:ahLst/>
              <a:cxnLst/>
              <a:rect l="l" t="t" r="r" b="b"/>
              <a:pathLst>
                <a:path w="41401" h="49533" extrusionOk="0">
                  <a:moveTo>
                    <a:pt x="2761" y="0"/>
                  </a:moveTo>
                  <a:lnTo>
                    <a:pt x="2761" y="185"/>
                  </a:lnTo>
                  <a:cubicBezTo>
                    <a:pt x="2761" y="1602"/>
                    <a:pt x="1602" y="2760"/>
                    <a:pt x="173" y="2760"/>
                  </a:cubicBezTo>
                  <a:lnTo>
                    <a:pt x="1" y="2760"/>
                  </a:lnTo>
                  <a:lnTo>
                    <a:pt x="1" y="7381"/>
                  </a:lnTo>
                  <a:lnTo>
                    <a:pt x="358" y="7381"/>
                  </a:lnTo>
                  <a:lnTo>
                    <a:pt x="358" y="3105"/>
                  </a:lnTo>
                  <a:cubicBezTo>
                    <a:pt x="1836" y="3019"/>
                    <a:pt x="3019" y="1836"/>
                    <a:pt x="3106" y="358"/>
                  </a:cubicBezTo>
                  <a:lnTo>
                    <a:pt x="38295" y="358"/>
                  </a:lnTo>
                  <a:cubicBezTo>
                    <a:pt x="38382" y="1836"/>
                    <a:pt x="39564" y="3019"/>
                    <a:pt x="41043" y="3105"/>
                  </a:cubicBezTo>
                  <a:lnTo>
                    <a:pt x="41043" y="49532"/>
                  </a:lnTo>
                  <a:lnTo>
                    <a:pt x="41400" y="49532"/>
                  </a:lnTo>
                  <a:lnTo>
                    <a:pt x="41400" y="2760"/>
                  </a:lnTo>
                  <a:lnTo>
                    <a:pt x="41228" y="2760"/>
                  </a:lnTo>
                  <a:cubicBezTo>
                    <a:pt x="39799" y="2760"/>
                    <a:pt x="38640" y="1602"/>
                    <a:pt x="38640" y="185"/>
                  </a:cubicBezTo>
                  <a:lnTo>
                    <a:pt x="38640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1"/>
            <p:cNvSpPr/>
            <p:nvPr/>
          </p:nvSpPr>
          <p:spPr>
            <a:xfrm>
              <a:off x="7067584" y="3276448"/>
              <a:ext cx="11784" cy="105073"/>
            </a:xfrm>
            <a:custGeom>
              <a:avLst/>
              <a:gdLst/>
              <a:ahLst/>
              <a:cxnLst/>
              <a:rect l="l" t="t" r="r" b="b"/>
              <a:pathLst>
                <a:path w="358" h="3192" extrusionOk="0">
                  <a:moveTo>
                    <a:pt x="0" y="0"/>
                  </a:moveTo>
                  <a:lnTo>
                    <a:pt x="0" y="3192"/>
                  </a:lnTo>
                  <a:lnTo>
                    <a:pt x="357" y="3192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1"/>
            <p:cNvSpPr/>
            <p:nvPr/>
          </p:nvSpPr>
          <p:spPr>
            <a:xfrm>
              <a:off x="6074298" y="1819091"/>
              <a:ext cx="158992" cy="135982"/>
            </a:xfrm>
            <a:custGeom>
              <a:avLst/>
              <a:gdLst/>
              <a:ahLst/>
              <a:cxnLst/>
              <a:rect l="l" t="t" r="r" b="b"/>
              <a:pathLst>
                <a:path w="4830" h="4131" extrusionOk="0">
                  <a:moveTo>
                    <a:pt x="2760" y="360"/>
                  </a:moveTo>
                  <a:cubicBezTo>
                    <a:pt x="3709" y="360"/>
                    <a:pt x="4473" y="1124"/>
                    <a:pt x="4473" y="2073"/>
                  </a:cubicBezTo>
                  <a:cubicBezTo>
                    <a:pt x="4473" y="3105"/>
                    <a:pt x="3628" y="3789"/>
                    <a:pt x="2750" y="3789"/>
                  </a:cubicBezTo>
                  <a:cubicBezTo>
                    <a:pt x="2329" y="3789"/>
                    <a:pt x="1900" y="3632"/>
                    <a:pt x="1553" y="3280"/>
                  </a:cubicBezTo>
                  <a:cubicBezTo>
                    <a:pt x="468" y="2208"/>
                    <a:pt x="1232" y="360"/>
                    <a:pt x="2760" y="360"/>
                  </a:cubicBezTo>
                  <a:close/>
                  <a:moveTo>
                    <a:pt x="2744" y="0"/>
                  </a:moveTo>
                  <a:cubicBezTo>
                    <a:pt x="2235" y="0"/>
                    <a:pt x="1716" y="188"/>
                    <a:pt x="1294" y="606"/>
                  </a:cubicBezTo>
                  <a:cubicBezTo>
                    <a:pt x="0" y="1912"/>
                    <a:pt x="924" y="4130"/>
                    <a:pt x="2760" y="4130"/>
                  </a:cubicBezTo>
                  <a:cubicBezTo>
                    <a:pt x="3906" y="4130"/>
                    <a:pt x="4830" y="3206"/>
                    <a:pt x="4830" y="2073"/>
                  </a:cubicBezTo>
                  <a:cubicBezTo>
                    <a:pt x="4830" y="822"/>
                    <a:pt x="3809" y="0"/>
                    <a:pt x="2744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1"/>
            <p:cNvSpPr/>
            <p:nvPr/>
          </p:nvSpPr>
          <p:spPr>
            <a:xfrm>
              <a:off x="6569213" y="2093097"/>
              <a:ext cx="158926" cy="136147"/>
            </a:xfrm>
            <a:custGeom>
              <a:avLst/>
              <a:gdLst/>
              <a:ahLst/>
              <a:cxnLst/>
              <a:rect l="l" t="t" r="r" b="b"/>
              <a:pathLst>
                <a:path w="4828" h="4136" extrusionOk="0">
                  <a:moveTo>
                    <a:pt x="2757" y="365"/>
                  </a:moveTo>
                  <a:cubicBezTo>
                    <a:pt x="3706" y="365"/>
                    <a:pt x="4470" y="1129"/>
                    <a:pt x="4470" y="2078"/>
                  </a:cubicBezTo>
                  <a:cubicBezTo>
                    <a:pt x="4470" y="3104"/>
                    <a:pt x="3622" y="3786"/>
                    <a:pt x="2742" y="3786"/>
                  </a:cubicBezTo>
                  <a:cubicBezTo>
                    <a:pt x="2322" y="3786"/>
                    <a:pt x="1895" y="3631"/>
                    <a:pt x="1550" y="3285"/>
                  </a:cubicBezTo>
                  <a:cubicBezTo>
                    <a:pt x="478" y="2201"/>
                    <a:pt x="1242" y="365"/>
                    <a:pt x="2757" y="365"/>
                  </a:cubicBezTo>
                  <a:close/>
                  <a:moveTo>
                    <a:pt x="2741" y="0"/>
                  </a:moveTo>
                  <a:cubicBezTo>
                    <a:pt x="2232" y="0"/>
                    <a:pt x="1713" y="189"/>
                    <a:pt x="1291" y="612"/>
                  </a:cubicBezTo>
                  <a:cubicBezTo>
                    <a:pt x="1" y="1914"/>
                    <a:pt x="916" y="4136"/>
                    <a:pt x="2742" y="4136"/>
                  </a:cubicBezTo>
                  <a:cubicBezTo>
                    <a:pt x="2747" y="4136"/>
                    <a:pt x="2752" y="4136"/>
                    <a:pt x="2757" y="4136"/>
                  </a:cubicBezTo>
                  <a:cubicBezTo>
                    <a:pt x="3903" y="4136"/>
                    <a:pt x="4815" y="3211"/>
                    <a:pt x="4827" y="2078"/>
                  </a:cubicBezTo>
                  <a:cubicBezTo>
                    <a:pt x="4827" y="827"/>
                    <a:pt x="3806" y="0"/>
                    <a:pt x="2741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1"/>
            <p:cNvSpPr/>
            <p:nvPr/>
          </p:nvSpPr>
          <p:spPr>
            <a:xfrm>
              <a:off x="6024790" y="1727087"/>
              <a:ext cx="50331" cy="50331"/>
            </a:xfrm>
            <a:custGeom>
              <a:avLst/>
              <a:gdLst/>
              <a:ahLst/>
              <a:cxnLst/>
              <a:rect l="l" t="t" r="r" b="b"/>
              <a:pathLst>
                <a:path w="1529" h="1529" extrusionOk="0">
                  <a:moveTo>
                    <a:pt x="765" y="1"/>
                  </a:moveTo>
                  <a:cubicBezTo>
                    <a:pt x="346" y="1"/>
                    <a:pt x="1" y="346"/>
                    <a:pt x="1" y="765"/>
                  </a:cubicBezTo>
                  <a:cubicBezTo>
                    <a:pt x="1" y="1183"/>
                    <a:pt x="346" y="1528"/>
                    <a:pt x="765" y="1528"/>
                  </a:cubicBezTo>
                  <a:cubicBezTo>
                    <a:pt x="1184" y="1528"/>
                    <a:pt x="1529" y="1183"/>
                    <a:pt x="1529" y="765"/>
                  </a:cubicBezTo>
                  <a:cubicBezTo>
                    <a:pt x="1529" y="346"/>
                    <a:pt x="1184" y="1"/>
                    <a:pt x="7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1"/>
            <p:cNvSpPr/>
            <p:nvPr/>
          </p:nvSpPr>
          <p:spPr>
            <a:xfrm>
              <a:off x="6537052" y="1903788"/>
              <a:ext cx="106719" cy="91445"/>
            </a:xfrm>
            <a:custGeom>
              <a:avLst/>
              <a:gdLst/>
              <a:ahLst/>
              <a:cxnLst/>
              <a:rect l="l" t="t" r="r" b="b"/>
              <a:pathLst>
                <a:path w="3242" h="2778" extrusionOk="0">
                  <a:moveTo>
                    <a:pt x="1849" y="350"/>
                  </a:moveTo>
                  <a:cubicBezTo>
                    <a:pt x="2428" y="350"/>
                    <a:pt x="2884" y="818"/>
                    <a:pt x="2884" y="1385"/>
                  </a:cubicBezTo>
                  <a:cubicBezTo>
                    <a:pt x="2884" y="2009"/>
                    <a:pt x="2379" y="2419"/>
                    <a:pt x="1849" y="2419"/>
                  </a:cubicBezTo>
                  <a:cubicBezTo>
                    <a:pt x="1594" y="2419"/>
                    <a:pt x="1334" y="2324"/>
                    <a:pt x="1122" y="2112"/>
                  </a:cubicBezTo>
                  <a:cubicBezTo>
                    <a:pt x="469" y="1459"/>
                    <a:pt x="925" y="350"/>
                    <a:pt x="1849" y="350"/>
                  </a:cubicBezTo>
                  <a:close/>
                  <a:moveTo>
                    <a:pt x="1843" y="1"/>
                  </a:moveTo>
                  <a:cubicBezTo>
                    <a:pt x="1502" y="1"/>
                    <a:pt x="1155" y="128"/>
                    <a:pt x="876" y="411"/>
                  </a:cubicBezTo>
                  <a:cubicBezTo>
                    <a:pt x="1" y="1286"/>
                    <a:pt x="617" y="2777"/>
                    <a:pt x="1849" y="2777"/>
                  </a:cubicBezTo>
                  <a:cubicBezTo>
                    <a:pt x="2613" y="2777"/>
                    <a:pt x="3241" y="2161"/>
                    <a:pt x="3241" y="1385"/>
                  </a:cubicBezTo>
                  <a:cubicBezTo>
                    <a:pt x="3241" y="552"/>
                    <a:pt x="2555" y="1"/>
                    <a:pt x="1843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1"/>
            <p:cNvSpPr/>
            <p:nvPr/>
          </p:nvSpPr>
          <p:spPr>
            <a:xfrm>
              <a:off x="6156625" y="2033615"/>
              <a:ext cx="106686" cy="91379"/>
            </a:xfrm>
            <a:custGeom>
              <a:avLst/>
              <a:gdLst/>
              <a:ahLst/>
              <a:cxnLst/>
              <a:rect l="l" t="t" r="r" b="b"/>
              <a:pathLst>
                <a:path w="3241" h="2776" extrusionOk="0">
                  <a:moveTo>
                    <a:pt x="1861" y="349"/>
                  </a:moveTo>
                  <a:cubicBezTo>
                    <a:pt x="2428" y="349"/>
                    <a:pt x="2896" y="817"/>
                    <a:pt x="2896" y="1384"/>
                  </a:cubicBezTo>
                  <a:cubicBezTo>
                    <a:pt x="2896" y="2010"/>
                    <a:pt x="2380" y="2427"/>
                    <a:pt x="1845" y="2427"/>
                  </a:cubicBezTo>
                  <a:cubicBezTo>
                    <a:pt x="1591" y="2427"/>
                    <a:pt x="1332" y="2333"/>
                    <a:pt x="1122" y="2123"/>
                  </a:cubicBezTo>
                  <a:cubicBezTo>
                    <a:pt x="468" y="1470"/>
                    <a:pt x="937" y="349"/>
                    <a:pt x="1861" y="349"/>
                  </a:cubicBezTo>
                  <a:close/>
                  <a:moveTo>
                    <a:pt x="1847" y="0"/>
                  </a:moveTo>
                  <a:cubicBezTo>
                    <a:pt x="1506" y="0"/>
                    <a:pt x="1158" y="127"/>
                    <a:pt x="875" y="410"/>
                  </a:cubicBezTo>
                  <a:cubicBezTo>
                    <a:pt x="0" y="1285"/>
                    <a:pt x="629" y="2776"/>
                    <a:pt x="1861" y="2776"/>
                  </a:cubicBezTo>
                  <a:cubicBezTo>
                    <a:pt x="2625" y="2776"/>
                    <a:pt x="3241" y="2160"/>
                    <a:pt x="3241" y="1396"/>
                  </a:cubicBezTo>
                  <a:cubicBezTo>
                    <a:pt x="3241" y="554"/>
                    <a:pt x="2559" y="0"/>
                    <a:pt x="1847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1"/>
            <p:cNvSpPr/>
            <p:nvPr/>
          </p:nvSpPr>
          <p:spPr>
            <a:xfrm>
              <a:off x="6746342" y="1948951"/>
              <a:ext cx="59251" cy="51055"/>
            </a:xfrm>
            <a:custGeom>
              <a:avLst/>
              <a:gdLst/>
              <a:ahLst/>
              <a:cxnLst/>
              <a:rect l="l" t="t" r="r" b="b"/>
              <a:pathLst>
                <a:path w="1800" h="1551" extrusionOk="0">
                  <a:moveTo>
                    <a:pt x="1036" y="0"/>
                  </a:moveTo>
                  <a:cubicBezTo>
                    <a:pt x="346" y="0"/>
                    <a:pt x="1" y="838"/>
                    <a:pt x="493" y="1319"/>
                  </a:cubicBezTo>
                  <a:cubicBezTo>
                    <a:pt x="650" y="1479"/>
                    <a:pt x="842" y="1551"/>
                    <a:pt x="1031" y="1551"/>
                  </a:cubicBezTo>
                  <a:cubicBezTo>
                    <a:pt x="1424" y="1551"/>
                    <a:pt x="1799" y="1242"/>
                    <a:pt x="1799" y="777"/>
                  </a:cubicBezTo>
                  <a:cubicBezTo>
                    <a:pt x="1799" y="345"/>
                    <a:pt x="1454" y="0"/>
                    <a:pt x="1036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1"/>
            <p:cNvSpPr/>
            <p:nvPr/>
          </p:nvSpPr>
          <p:spPr>
            <a:xfrm>
              <a:off x="6739034" y="1943487"/>
              <a:ext cx="72649" cy="62280"/>
            </a:xfrm>
            <a:custGeom>
              <a:avLst/>
              <a:gdLst/>
              <a:ahLst/>
              <a:cxnLst/>
              <a:rect l="l" t="t" r="r" b="b"/>
              <a:pathLst>
                <a:path w="2207" h="1892" extrusionOk="0">
                  <a:moveTo>
                    <a:pt x="1258" y="351"/>
                  </a:moveTo>
                  <a:cubicBezTo>
                    <a:pt x="1590" y="351"/>
                    <a:pt x="1849" y="622"/>
                    <a:pt x="1849" y="943"/>
                  </a:cubicBezTo>
                  <a:cubicBezTo>
                    <a:pt x="1849" y="1295"/>
                    <a:pt x="1558" y="1533"/>
                    <a:pt x="1256" y="1533"/>
                  </a:cubicBezTo>
                  <a:cubicBezTo>
                    <a:pt x="1114" y="1533"/>
                    <a:pt x="969" y="1480"/>
                    <a:pt x="851" y="1362"/>
                  </a:cubicBezTo>
                  <a:cubicBezTo>
                    <a:pt x="481" y="992"/>
                    <a:pt x="740" y="351"/>
                    <a:pt x="1258" y="351"/>
                  </a:cubicBezTo>
                  <a:close/>
                  <a:moveTo>
                    <a:pt x="1252" y="1"/>
                  </a:moveTo>
                  <a:cubicBezTo>
                    <a:pt x="1020" y="1"/>
                    <a:pt x="783" y="86"/>
                    <a:pt x="592" y="277"/>
                  </a:cubicBezTo>
                  <a:cubicBezTo>
                    <a:pt x="1" y="869"/>
                    <a:pt x="420" y="1879"/>
                    <a:pt x="1258" y="1891"/>
                  </a:cubicBezTo>
                  <a:cubicBezTo>
                    <a:pt x="1787" y="1879"/>
                    <a:pt x="2206" y="1460"/>
                    <a:pt x="2206" y="943"/>
                  </a:cubicBezTo>
                  <a:cubicBezTo>
                    <a:pt x="2206" y="376"/>
                    <a:pt x="1738" y="1"/>
                    <a:pt x="1252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1"/>
            <p:cNvSpPr/>
            <p:nvPr/>
          </p:nvSpPr>
          <p:spPr>
            <a:xfrm>
              <a:off x="6041841" y="1999644"/>
              <a:ext cx="64518" cy="64946"/>
            </a:xfrm>
            <a:custGeom>
              <a:avLst/>
              <a:gdLst/>
              <a:ahLst/>
              <a:cxnLst/>
              <a:rect l="l" t="t" r="r" b="b"/>
              <a:pathLst>
                <a:path w="1960" h="1973" extrusionOk="0">
                  <a:moveTo>
                    <a:pt x="974" y="1"/>
                  </a:moveTo>
                  <a:cubicBezTo>
                    <a:pt x="432" y="1"/>
                    <a:pt x="0" y="444"/>
                    <a:pt x="0" y="986"/>
                  </a:cubicBezTo>
                  <a:cubicBezTo>
                    <a:pt x="0" y="1528"/>
                    <a:pt x="432" y="1972"/>
                    <a:pt x="974" y="1972"/>
                  </a:cubicBezTo>
                  <a:cubicBezTo>
                    <a:pt x="1516" y="1972"/>
                    <a:pt x="1959" y="1528"/>
                    <a:pt x="1959" y="986"/>
                  </a:cubicBezTo>
                  <a:cubicBezTo>
                    <a:pt x="1959" y="444"/>
                    <a:pt x="1516" y="1"/>
                    <a:pt x="974" y="1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1"/>
            <p:cNvSpPr/>
            <p:nvPr/>
          </p:nvSpPr>
          <p:spPr>
            <a:xfrm>
              <a:off x="6022782" y="1993752"/>
              <a:ext cx="89239" cy="76500"/>
            </a:xfrm>
            <a:custGeom>
              <a:avLst/>
              <a:gdLst/>
              <a:ahLst/>
              <a:cxnLst/>
              <a:rect l="l" t="t" r="r" b="b"/>
              <a:pathLst>
                <a:path w="2711" h="2324" extrusionOk="0">
                  <a:moveTo>
                    <a:pt x="1574" y="364"/>
                  </a:moveTo>
                  <a:cubicBezTo>
                    <a:pt x="2008" y="364"/>
                    <a:pt x="2366" y="729"/>
                    <a:pt x="2366" y="1165"/>
                  </a:cubicBezTo>
                  <a:cubicBezTo>
                    <a:pt x="2358" y="1649"/>
                    <a:pt x="1960" y="1969"/>
                    <a:pt x="1548" y="1969"/>
                  </a:cubicBezTo>
                  <a:cubicBezTo>
                    <a:pt x="1350" y="1969"/>
                    <a:pt x="1149" y="1896"/>
                    <a:pt x="986" y="1732"/>
                  </a:cubicBezTo>
                  <a:cubicBezTo>
                    <a:pt x="481" y="1227"/>
                    <a:pt x="838" y="364"/>
                    <a:pt x="1553" y="364"/>
                  </a:cubicBezTo>
                  <a:cubicBezTo>
                    <a:pt x="1560" y="364"/>
                    <a:pt x="1567" y="364"/>
                    <a:pt x="1574" y="364"/>
                  </a:cubicBezTo>
                  <a:close/>
                  <a:moveTo>
                    <a:pt x="1541" y="0"/>
                  </a:moveTo>
                  <a:cubicBezTo>
                    <a:pt x="1256" y="0"/>
                    <a:pt x="966" y="105"/>
                    <a:pt x="727" y="340"/>
                  </a:cubicBezTo>
                  <a:cubicBezTo>
                    <a:pt x="0" y="1079"/>
                    <a:pt x="518" y="2324"/>
                    <a:pt x="1553" y="2324"/>
                  </a:cubicBezTo>
                  <a:cubicBezTo>
                    <a:pt x="2193" y="2324"/>
                    <a:pt x="2711" y="1806"/>
                    <a:pt x="2711" y="1165"/>
                  </a:cubicBezTo>
                  <a:cubicBezTo>
                    <a:pt x="2711" y="464"/>
                    <a:pt x="2140" y="0"/>
                    <a:pt x="1541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1"/>
            <p:cNvSpPr/>
            <p:nvPr/>
          </p:nvSpPr>
          <p:spPr>
            <a:xfrm>
              <a:off x="6756875" y="2241785"/>
              <a:ext cx="79134" cy="67481"/>
            </a:xfrm>
            <a:custGeom>
              <a:avLst/>
              <a:gdLst/>
              <a:ahLst/>
              <a:cxnLst/>
              <a:rect l="l" t="t" r="r" b="b"/>
              <a:pathLst>
                <a:path w="2404" h="2050" extrusionOk="0">
                  <a:moveTo>
                    <a:pt x="1381" y="0"/>
                  </a:moveTo>
                  <a:cubicBezTo>
                    <a:pt x="457" y="0"/>
                    <a:pt x="1" y="1097"/>
                    <a:pt x="654" y="1750"/>
                  </a:cubicBezTo>
                  <a:cubicBezTo>
                    <a:pt x="861" y="1957"/>
                    <a:pt x="1116" y="2049"/>
                    <a:pt x="1367" y="2049"/>
                  </a:cubicBezTo>
                  <a:cubicBezTo>
                    <a:pt x="1895" y="2049"/>
                    <a:pt x="2404" y="1641"/>
                    <a:pt x="2404" y="1023"/>
                  </a:cubicBezTo>
                  <a:cubicBezTo>
                    <a:pt x="2404" y="456"/>
                    <a:pt x="1948" y="0"/>
                    <a:pt x="1381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1"/>
            <p:cNvSpPr/>
            <p:nvPr/>
          </p:nvSpPr>
          <p:spPr>
            <a:xfrm>
              <a:off x="6749173" y="2235695"/>
              <a:ext cx="92531" cy="79529"/>
            </a:xfrm>
            <a:custGeom>
              <a:avLst/>
              <a:gdLst/>
              <a:ahLst/>
              <a:cxnLst/>
              <a:rect l="l" t="t" r="r" b="b"/>
              <a:pathLst>
                <a:path w="2811" h="2416" extrusionOk="0">
                  <a:moveTo>
                    <a:pt x="1615" y="358"/>
                  </a:moveTo>
                  <a:cubicBezTo>
                    <a:pt x="2083" y="358"/>
                    <a:pt x="2465" y="740"/>
                    <a:pt x="2465" y="1208"/>
                  </a:cubicBezTo>
                  <a:cubicBezTo>
                    <a:pt x="2465" y="1718"/>
                    <a:pt x="2039" y="2058"/>
                    <a:pt x="1600" y="2058"/>
                  </a:cubicBezTo>
                  <a:cubicBezTo>
                    <a:pt x="1392" y="2058"/>
                    <a:pt x="1181" y="1982"/>
                    <a:pt x="1011" y="1812"/>
                  </a:cubicBezTo>
                  <a:cubicBezTo>
                    <a:pt x="469" y="1270"/>
                    <a:pt x="851" y="358"/>
                    <a:pt x="1615" y="358"/>
                  </a:cubicBezTo>
                  <a:close/>
                  <a:moveTo>
                    <a:pt x="1602" y="0"/>
                  </a:moveTo>
                  <a:cubicBezTo>
                    <a:pt x="1308" y="0"/>
                    <a:pt x="1008" y="111"/>
                    <a:pt x="765" y="358"/>
                  </a:cubicBezTo>
                  <a:cubicBezTo>
                    <a:pt x="1" y="1110"/>
                    <a:pt x="543" y="2416"/>
                    <a:pt x="1615" y="2416"/>
                  </a:cubicBezTo>
                  <a:cubicBezTo>
                    <a:pt x="2280" y="2416"/>
                    <a:pt x="2810" y="1874"/>
                    <a:pt x="2810" y="1208"/>
                  </a:cubicBezTo>
                  <a:cubicBezTo>
                    <a:pt x="2810" y="483"/>
                    <a:pt x="2218" y="0"/>
                    <a:pt x="1602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1"/>
            <p:cNvSpPr/>
            <p:nvPr/>
          </p:nvSpPr>
          <p:spPr>
            <a:xfrm>
              <a:off x="5933148" y="1441956"/>
              <a:ext cx="67744" cy="67777"/>
            </a:xfrm>
            <a:custGeom>
              <a:avLst/>
              <a:gdLst/>
              <a:ahLst/>
              <a:cxnLst/>
              <a:rect l="l" t="t" r="r" b="b"/>
              <a:pathLst>
                <a:path w="2058" h="2059" extrusionOk="0">
                  <a:moveTo>
                    <a:pt x="1023" y="1"/>
                  </a:moveTo>
                  <a:cubicBezTo>
                    <a:pt x="456" y="1"/>
                    <a:pt x="0" y="469"/>
                    <a:pt x="0" y="1036"/>
                  </a:cubicBezTo>
                  <a:cubicBezTo>
                    <a:pt x="0" y="1602"/>
                    <a:pt x="456" y="2058"/>
                    <a:pt x="1023" y="2058"/>
                  </a:cubicBezTo>
                  <a:cubicBezTo>
                    <a:pt x="1602" y="2058"/>
                    <a:pt x="2058" y="1602"/>
                    <a:pt x="2058" y="1036"/>
                  </a:cubicBezTo>
                  <a:cubicBezTo>
                    <a:pt x="2058" y="469"/>
                    <a:pt x="1602" y="1"/>
                    <a:pt x="1023" y="1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1"/>
            <p:cNvSpPr/>
            <p:nvPr/>
          </p:nvSpPr>
          <p:spPr>
            <a:xfrm>
              <a:off x="5973702" y="1792395"/>
              <a:ext cx="848909" cy="1323876"/>
            </a:xfrm>
            <a:custGeom>
              <a:avLst/>
              <a:gdLst/>
              <a:ahLst/>
              <a:cxnLst/>
              <a:rect l="l" t="t" r="r" b="b"/>
              <a:pathLst>
                <a:path w="25789" h="40218" extrusionOk="0">
                  <a:moveTo>
                    <a:pt x="10276" y="0"/>
                  </a:moveTo>
                  <a:lnTo>
                    <a:pt x="10276" y="15920"/>
                  </a:lnTo>
                  <a:cubicBezTo>
                    <a:pt x="4140" y="17263"/>
                    <a:pt x="0" y="23004"/>
                    <a:pt x="666" y="29239"/>
                  </a:cubicBezTo>
                  <a:cubicBezTo>
                    <a:pt x="1343" y="35486"/>
                    <a:pt x="6617" y="40217"/>
                    <a:pt x="12888" y="40217"/>
                  </a:cubicBezTo>
                  <a:cubicBezTo>
                    <a:pt x="19172" y="40217"/>
                    <a:pt x="24446" y="35486"/>
                    <a:pt x="25111" y="29239"/>
                  </a:cubicBezTo>
                  <a:cubicBezTo>
                    <a:pt x="25789" y="23004"/>
                    <a:pt x="21649" y="17263"/>
                    <a:pt x="15513" y="15920"/>
                  </a:cubicBezTo>
                  <a:lnTo>
                    <a:pt x="15513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1"/>
            <p:cNvSpPr/>
            <p:nvPr/>
          </p:nvSpPr>
          <p:spPr>
            <a:xfrm>
              <a:off x="5967217" y="1786701"/>
              <a:ext cx="861484" cy="1336055"/>
            </a:xfrm>
            <a:custGeom>
              <a:avLst/>
              <a:gdLst/>
              <a:ahLst/>
              <a:cxnLst/>
              <a:rect l="l" t="t" r="r" b="b"/>
              <a:pathLst>
                <a:path w="26171" h="40588" extrusionOk="0">
                  <a:moveTo>
                    <a:pt x="10289" y="1"/>
                  </a:moveTo>
                  <a:lnTo>
                    <a:pt x="10289" y="3734"/>
                  </a:lnTo>
                  <a:lnTo>
                    <a:pt x="10646" y="3734"/>
                  </a:lnTo>
                  <a:lnTo>
                    <a:pt x="10646" y="358"/>
                  </a:lnTo>
                  <a:lnTo>
                    <a:pt x="15525" y="358"/>
                  </a:lnTo>
                  <a:lnTo>
                    <a:pt x="15525" y="16253"/>
                  </a:lnTo>
                  <a:lnTo>
                    <a:pt x="15673" y="16277"/>
                  </a:lnTo>
                  <a:cubicBezTo>
                    <a:pt x="21710" y="17596"/>
                    <a:pt x="25801" y="23264"/>
                    <a:pt x="25136" y="29412"/>
                  </a:cubicBezTo>
                  <a:cubicBezTo>
                    <a:pt x="24470" y="35560"/>
                    <a:pt x="19271" y="40218"/>
                    <a:pt x="13085" y="40218"/>
                  </a:cubicBezTo>
                  <a:cubicBezTo>
                    <a:pt x="6900" y="40218"/>
                    <a:pt x="1701" y="35560"/>
                    <a:pt x="1048" y="29412"/>
                  </a:cubicBezTo>
                  <a:cubicBezTo>
                    <a:pt x="382" y="23264"/>
                    <a:pt x="4461" y="17596"/>
                    <a:pt x="10510" y="16277"/>
                  </a:cubicBezTo>
                  <a:lnTo>
                    <a:pt x="10646" y="16253"/>
                  </a:lnTo>
                  <a:lnTo>
                    <a:pt x="10646" y="7517"/>
                  </a:lnTo>
                  <a:lnTo>
                    <a:pt x="10289" y="7517"/>
                  </a:lnTo>
                  <a:lnTo>
                    <a:pt x="10289" y="15957"/>
                  </a:lnTo>
                  <a:cubicBezTo>
                    <a:pt x="4116" y="17386"/>
                    <a:pt x="0" y="23214"/>
                    <a:pt x="715" y="29511"/>
                  </a:cubicBezTo>
                  <a:cubicBezTo>
                    <a:pt x="1429" y="35807"/>
                    <a:pt x="6752" y="40563"/>
                    <a:pt x="13085" y="40588"/>
                  </a:cubicBezTo>
                  <a:cubicBezTo>
                    <a:pt x="19419" y="40563"/>
                    <a:pt x="24741" y="35807"/>
                    <a:pt x="25456" y="29511"/>
                  </a:cubicBezTo>
                  <a:cubicBezTo>
                    <a:pt x="26171" y="23214"/>
                    <a:pt x="22055" y="17386"/>
                    <a:pt x="15882" y="15957"/>
                  </a:cubicBezTo>
                  <a:lnTo>
                    <a:pt x="15882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1"/>
            <p:cNvSpPr/>
            <p:nvPr/>
          </p:nvSpPr>
          <p:spPr>
            <a:xfrm>
              <a:off x="6305873" y="1949346"/>
              <a:ext cx="11784" cy="45064"/>
            </a:xfrm>
            <a:custGeom>
              <a:avLst/>
              <a:gdLst/>
              <a:ahLst/>
              <a:cxnLst/>
              <a:rect l="l" t="t" r="r" b="b"/>
              <a:pathLst>
                <a:path w="358" h="1369" extrusionOk="0">
                  <a:moveTo>
                    <a:pt x="1" y="1"/>
                  </a:moveTo>
                  <a:lnTo>
                    <a:pt x="1" y="1368"/>
                  </a:lnTo>
                  <a:lnTo>
                    <a:pt x="358" y="1368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1"/>
            <p:cNvSpPr/>
            <p:nvPr/>
          </p:nvSpPr>
          <p:spPr>
            <a:xfrm>
              <a:off x="6262059" y="1711682"/>
              <a:ext cx="272195" cy="81142"/>
            </a:xfrm>
            <a:custGeom>
              <a:avLst/>
              <a:gdLst/>
              <a:ahLst/>
              <a:cxnLst/>
              <a:rect l="l" t="t" r="r" b="b"/>
              <a:pathLst>
                <a:path w="8269" h="2465" extrusionOk="0">
                  <a:moveTo>
                    <a:pt x="1" y="0"/>
                  </a:moveTo>
                  <a:lnTo>
                    <a:pt x="1" y="2465"/>
                  </a:lnTo>
                  <a:lnTo>
                    <a:pt x="8268" y="2465"/>
                  </a:lnTo>
                  <a:lnTo>
                    <a:pt x="8268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1"/>
            <p:cNvSpPr/>
            <p:nvPr/>
          </p:nvSpPr>
          <p:spPr>
            <a:xfrm>
              <a:off x="6256003" y="1705592"/>
              <a:ext cx="283913" cy="92926"/>
            </a:xfrm>
            <a:custGeom>
              <a:avLst/>
              <a:gdLst/>
              <a:ahLst/>
              <a:cxnLst/>
              <a:rect l="l" t="t" r="r" b="b"/>
              <a:pathLst>
                <a:path w="8625" h="2823" extrusionOk="0">
                  <a:moveTo>
                    <a:pt x="8268" y="358"/>
                  </a:moveTo>
                  <a:lnTo>
                    <a:pt x="8268" y="2465"/>
                  </a:lnTo>
                  <a:lnTo>
                    <a:pt x="357" y="2465"/>
                  </a:lnTo>
                  <a:lnTo>
                    <a:pt x="357" y="358"/>
                  </a:lnTo>
                  <a:close/>
                  <a:moveTo>
                    <a:pt x="0" y="1"/>
                  </a:moveTo>
                  <a:lnTo>
                    <a:pt x="0" y="2822"/>
                  </a:lnTo>
                  <a:lnTo>
                    <a:pt x="8625" y="2822"/>
                  </a:lnTo>
                  <a:lnTo>
                    <a:pt x="8625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1"/>
            <p:cNvSpPr/>
            <p:nvPr/>
          </p:nvSpPr>
          <p:spPr>
            <a:xfrm>
              <a:off x="6084999" y="2387447"/>
              <a:ext cx="671682" cy="672077"/>
            </a:xfrm>
            <a:custGeom>
              <a:avLst/>
              <a:gdLst/>
              <a:ahLst/>
              <a:cxnLst/>
              <a:rect l="l" t="t" r="r" b="b"/>
              <a:pathLst>
                <a:path w="20405" h="20417" extrusionOk="0">
                  <a:moveTo>
                    <a:pt x="10202" y="0"/>
                  </a:moveTo>
                  <a:cubicBezTo>
                    <a:pt x="4572" y="0"/>
                    <a:pt x="0" y="4572"/>
                    <a:pt x="0" y="10203"/>
                  </a:cubicBezTo>
                  <a:cubicBezTo>
                    <a:pt x="0" y="15846"/>
                    <a:pt x="4572" y="20417"/>
                    <a:pt x="10202" y="20417"/>
                  </a:cubicBezTo>
                  <a:cubicBezTo>
                    <a:pt x="15846" y="20417"/>
                    <a:pt x="20405" y="15846"/>
                    <a:pt x="20405" y="10203"/>
                  </a:cubicBezTo>
                  <a:cubicBezTo>
                    <a:pt x="20405" y="4572"/>
                    <a:pt x="15846" y="0"/>
                    <a:pt x="10202" y="0"/>
                  </a:cubicBezTo>
                  <a:close/>
                </a:path>
              </a:pathLst>
            </a:custGeom>
            <a:solidFill>
              <a:srgbClr val="E4C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1"/>
            <p:cNvSpPr/>
            <p:nvPr/>
          </p:nvSpPr>
          <p:spPr>
            <a:xfrm>
              <a:off x="6013434" y="2483498"/>
              <a:ext cx="741862" cy="558149"/>
            </a:xfrm>
            <a:custGeom>
              <a:avLst/>
              <a:gdLst/>
              <a:ahLst/>
              <a:cxnLst/>
              <a:rect l="l" t="t" r="r" b="b"/>
              <a:pathLst>
                <a:path w="22537" h="16956" extrusionOk="0">
                  <a:moveTo>
                    <a:pt x="16104" y="0"/>
                  </a:moveTo>
                  <a:cubicBezTo>
                    <a:pt x="15345" y="0"/>
                    <a:pt x="14595" y="475"/>
                    <a:pt x="14010" y="999"/>
                  </a:cubicBezTo>
                  <a:cubicBezTo>
                    <a:pt x="13296" y="1640"/>
                    <a:pt x="12606" y="2404"/>
                    <a:pt x="11681" y="2638"/>
                  </a:cubicBezTo>
                  <a:cubicBezTo>
                    <a:pt x="11464" y="2694"/>
                    <a:pt x="11247" y="2718"/>
                    <a:pt x="11030" y="2718"/>
                  </a:cubicBezTo>
                  <a:cubicBezTo>
                    <a:pt x="9811" y="2718"/>
                    <a:pt x="8600" y="1957"/>
                    <a:pt x="7344" y="1800"/>
                  </a:cubicBezTo>
                  <a:cubicBezTo>
                    <a:pt x="7168" y="1777"/>
                    <a:pt x="6992" y="1766"/>
                    <a:pt x="6817" y="1766"/>
                  </a:cubicBezTo>
                  <a:cubicBezTo>
                    <a:pt x="5495" y="1766"/>
                    <a:pt x="4200" y="2387"/>
                    <a:pt x="3069" y="3094"/>
                  </a:cubicBezTo>
                  <a:cubicBezTo>
                    <a:pt x="2650" y="3340"/>
                    <a:pt x="2256" y="3624"/>
                    <a:pt x="1874" y="3919"/>
                  </a:cubicBezTo>
                  <a:cubicBezTo>
                    <a:pt x="1" y="10450"/>
                    <a:pt x="4892" y="16955"/>
                    <a:pt x="11681" y="16955"/>
                  </a:cubicBezTo>
                  <a:cubicBezTo>
                    <a:pt x="15550" y="16943"/>
                    <a:pt x="19087" y="14762"/>
                    <a:pt x="20812" y="11300"/>
                  </a:cubicBezTo>
                  <a:cubicBezTo>
                    <a:pt x="22537" y="7850"/>
                    <a:pt x="22167" y="3710"/>
                    <a:pt x="19851" y="617"/>
                  </a:cubicBezTo>
                  <a:cubicBezTo>
                    <a:pt x="19392" y="635"/>
                    <a:pt x="18912" y="797"/>
                    <a:pt x="18438" y="797"/>
                  </a:cubicBezTo>
                  <a:cubicBezTo>
                    <a:pt x="18275" y="797"/>
                    <a:pt x="18113" y="778"/>
                    <a:pt x="17953" y="728"/>
                  </a:cubicBezTo>
                  <a:cubicBezTo>
                    <a:pt x="17473" y="580"/>
                    <a:pt x="17078" y="223"/>
                    <a:pt x="16610" y="75"/>
                  </a:cubicBezTo>
                  <a:cubicBezTo>
                    <a:pt x="16442" y="23"/>
                    <a:pt x="16273" y="0"/>
                    <a:pt x="16104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1"/>
            <p:cNvSpPr/>
            <p:nvPr/>
          </p:nvSpPr>
          <p:spPr>
            <a:xfrm>
              <a:off x="6358774" y="2546439"/>
              <a:ext cx="398302" cy="513085"/>
            </a:xfrm>
            <a:custGeom>
              <a:avLst/>
              <a:gdLst/>
              <a:ahLst/>
              <a:cxnLst/>
              <a:rect l="l" t="t" r="r" b="b"/>
              <a:pathLst>
                <a:path w="12100" h="15587" extrusionOk="0">
                  <a:moveTo>
                    <a:pt x="10560" y="0"/>
                  </a:moveTo>
                  <a:cubicBezTo>
                    <a:pt x="9956" y="124"/>
                    <a:pt x="9402" y="444"/>
                    <a:pt x="9217" y="1060"/>
                  </a:cubicBezTo>
                  <a:cubicBezTo>
                    <a:pt x="9155" y="1282"/>
                    <a:pt x="9143" y="1541"/>
                    <a:pt x="8983" y="1701"/>
                  </a:cubicBezTo>
                  <a:cubicBezTo>
                    <a:pt x="8761" y="1923"/>
                    <a:pt x="8403" y="1849"/>
                    <a:pt x="8083" y="1898"/>
                  </a:cubicBezTo>
                  <a:cubicBezTo>
                    <a:pt x="7627" y="1972"/>
                    <a:pt x="7221" y="2243"/>
                    <a:pt x="6987" y="2649"/>
                  </a:cubicBezTo>
                  <a:cubicBezTo>
                    <a:pt x="6752" y="3056"/>
                    <a:pt x="6605" y="3500"/>
                    <a:pt x="6568" y="3968"/>
                  </a:cubicBezTo>
                  <a:cubicBezTo>
                    <a:pt x="6555" y="4190"/>
                    <a:pt x="6494" y="4424"/>
                    <a:pt x="6395" y="4621"/>
                  </a:cubicBezTo>
                  <a:cubicBezTo>
                    <a:pt x="6112" y="5114"/>
                    <a:pt x="5422" y="5126"/>
                    <a:pt x="4855" y="5163"/>
                  </a:cubicBezTo>
                  <a:cubicBezTo>
                    <a:pt x="3241" y="5311"/>
                    <a:pt x="1799" y="6198"/>
                    <a:pt x="961" y="7590"/>
                  </a:cubicBezTo>
                  <a:cubicBezTo>
                    <a:pt x="505" y="8379"/>
                    <a:pt x="234" y="9254"/>
                    <a:pt x="173" y="10166"/>
                  </a:cubicBezTo>
                  <a:cubicBezTo>
                    <a:pt x="0" y="12112"/>
                    <a:pt x="690" y="14071"/>
                    <a:pt x="1922" y="15587"/>
                  </a:cubicBezTo>
                  <a:cubicBezTo>
                    <a:pt x="7541" y="15562"/>
                    <a:pt x="12088" y="11003"/>
                    <a:pt x="12100" y="5373"/>
                  </a:cubicBezTo>
                  <a:cubicBezTo>
                    <a:pt x="12088" y="3475"/>
                    <a:pt x="11558" y="1614"/>
                    <a:pt x="10560" y="0"/>
                  </a:cubicBezTo>
                  <a:close/>
                </a:path>
              </a:pathLst>
            </a:custGeom>
            <a:solidFill>
              <a:srgbClr val="8FA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1"/>
            <p:cNvSpPr/>
            <p:nvPr/>
          </p:nvSpPr>
          <p:spPr>
            <a:xfrm>
              <a:off x="6056424" y="2477507"/>
              <a:ext cx="683861" cy="227493"/>
            </a:xfrm>
            <a:custGeom>
              <a:avLst/>
              <a:gdLst/>
              <a:ahLst/>
              <a:cxnLst/>
              <a:rect l="l" t="t" r="r" b="b"/>
              <a:pathLst>
                <a:path w="20775" h="6911" extrusionOk="0">
                  <a:moveTo>
                    <a:pt x="14798" y="0"/>
                  </a:moveTo>
                  <a:cubicBezTo>
                    <a:pt x="13954" y="0"/>
                    <a:pt x="13158" y="529"/>
                    <a:pt x="12593" y="1033"/>
                  </a:cubicBezTo>
                  <a:cubicBezTo>
                    <a:pt x="12458" y="1156"/>
                    <a:pt x="12335" y="1267"/>
                    <a:pt x="12211" y="1391"/>
                  </a:cubicBezTo>
                  <a:cubicBezTo>
                    <a:pt x="11645" y="1908"/>
                    <a:pt x="11053" y="2450"/>
                    <a:pt x="10326" y="2635"/>
                  </a:cubicBezTo>
                  <a:cubicBezTo>
                    <a:pt x="10122" y="2689"/>
                    <a:pt x="9919" y="2712"/>
                    <a:pt x="9714" y="2712"/>
                  </a:cubicBezTo>
                  <a:cubicBezTo>
                    <a:pt x="9077" y="2712"/>
                    <a:pt x="8432" y="2486"/>
                    <a:pt x="7751" y="2253"/>
                  </a:cubicBezTo>
                  <a:cubicBezTo>
                    <a:pt x="7209" y="2044"/>
                    <a:pt x="6642" y="1883"/>
                    <a:pt x="6063" y="1785"/>
                  </a:cubicBezTo>
                  <a:cubicBezTo>
                    <a:pt x="5881" y="1761"/>
                    <a:pt x="5699" y="1750"/>
                    <a:pt x="5518" y="1750"/>
                  </a:cubicBezTo>
                  <a:cubicBezTo>
                    <a:pt x="4027" y="1750"/>
                    <a:pt x="2620" y="2510"/>
                    <a:pt x="1664" y="3103"/>
                  </a:cubicBezTo>
                  <a:cubicBezTo>
                    <a:pt x="1245" y="3362"/>
                    <a:pt x="839" y="3645"/>
                    <a:pt x="457" y="3953"/>
                  </a:cubicBezTo>
                  <a:lnTo>
                    <a:pt x="420" y="3990"/>
                  </a:lnTo>
                  <a:lnTo>
                    <a:pt x="395" y="4040"/>
                  </a:lnTo>
                  <a:cubicBezTo>
                    <a:pt x="136" y="4976"/>
                    <a:pt x="1" y="5937"/>
                    <a:pt x="13" y="6911"/>
                  </a:cubicBezTo>
                  <a:lnTo>
                    <a:pt x="358" y="6911"/>
                  </a:lnTo>
                  <a:cubicBezTo>
                    <a:pt x="358" y="5999"/>
                    <a:pt x="494" y="5075"/>
                    <a:pt x="740" y="4187"/>
                  </a:cubicBezTo>
                  <a:cubicBezTo>
                    <a:pt x="1097" y="3904"/>
                    <a:pt x="1479" y="3645"/>
                    <a:pt x="1861" y="3411"/>
                  </a:cubicBezTo>
                  <a:cubicBezTo>
                    <a:pt x="2786" y="2839"/>
                    <a:pt x="4123" y="2109"/>
                    <a:pt x="5522" y="2109"/>
                  </a:cubicBezTo>
                  <a:cubicBezTo>
                    <a:pt x="5690" y="2109"/>
                    <a:pt x="5858" y="2120"/>
                    <a:pt x="6026" y="2142"/>
                  </a:cubicBezTo>
                  <a:cubicBezTo>
                    <a:pt x="6581" y="2241"/>
                    <a:pt x="7123" y="2389"/>
                    <a:pt x="7640" y="2586"/>
                  </a:cubicBezTo>
                  <a:cubicBezTo>
                    <a:pt x="8320" y="2819"/>
                    <a:pt x="9015" y="3066"/>
                    <a:pt x="9723" y="3066"/>
                  </a:cubicBezTo>
                  <a:cubicBezTo>
                    <a:pt x="9951" y="3066"/>
                    <a:pt x="10181" y="3040"/>
                    <a:pt x="10412" y="2980"/>
                  </a:cubicBezTo>
                  <a:cubicBezTo>
                    <a:pt x="11226" y="2771"/>
                    <a:pt x="11842" y="2204"/>
                    <a:pt x="12445" y="1649"/>
                  </a:cubicBezTo>
                  <a:cubicBezTo>
                    <a:pt x="12569" y="1526"/>
                    <a:pt x="12692" y="1415"/>
                    <a:pt x="12827" y="1304"/>
                  </a:cubicBezTo>
                  <a:cubicBezTo>
                    <a:pt x="13339" y="844"/>
                    <a:pt x="14062" y="350"/>
                    <a:pt x="14793" y="350"/>
                  </a:cubicBezTo>
                  <a:cubicBezTo>
                    <a:pt x="14943" y="350"/>
                    <a:pt x="15093" y="371"/>
                    <a:pt x="15242" y="417"/>
                  </a:cubicBezTo>
                  <a:cubicBezTo>
                    <a:pt x="15464" y="503"/>
                    <a:pt x="15674" y="602"/>
                    <a:pt x="15883" y="725"/>
                  </a:cubicBezTo>
                  <a:cubicBezTo>
                    <a:pt x="16105" y="873"/>
                    <a:pt x="16339" y="984"/>
                    <a:pt x="16598" y="1070"/>
                  </a:cubicBezTo>
                  <a:cubicBezTo>
                    <a:pt x="16774" y="1124"/>
                    <a:pt x="16951" y="1145"/>
                    <a:pt x="17127" y="1145"/>
                  </a:cubicBezTo>
                  <a:cubicBezTo>
                    <a:pt x="17393" y="1145"/>
                    <a:pt x="17657" y="1097"/>
                    <a:pt x="17916" y="1046"/>
                  </a:cubicBezTo>
                  <a:cubicBezTo>
                    <a:pt x="18101" y="1021"/>
                    <a:pt x="18273" y="984"/>
                    <a:pt x="18458" y="972"/>
                  </a:cubicBezTo>
                  <a:cubicBezTo>
                    <a:pt x="19727" y="2684"/>
                    <a:pt x="20417" y="4779"/>
                    <a:pt x="20405" y="6911"/>
                  </a:cubicBezTo>
                  <a:lnTo>
                    <a:pt x="20762" y="6911"/>
                  </a:lnTo>
                  <a:cubicBezTo>
                    <a:pt x="20775" y="4668"/>
                    <a:pt x="20048" y="2475"/>
                    <a:pt x="18692" y="676"/>
                  </a:cubicBezTo>
                  <a:lnTo>
                    <a:pt x="18643" y="602"/>
                  </a:lnTo>
                  <a:lnTo>
                    <a:pt x="18545" y="602"/>
                  </a:lnTo>
                  <a:cubicBezTo>
                    <a:pt x="18310" y="614"/>
                    <a:pt x="18089" y="651"/>
                    <a:pt x="17855" y="701"/>
                  </a:cubicBezTo>
                  <a:cubicBezTo>
                    <a:pt x="17615" y="745"/>
                    <a:pt x="17381" y="786"/>
                    <a:pt x="17150" y="786"/>
                  </a:cubicBezTo>
                  <a:cubicBezTo>
                    <a:pt x="17001" y="786"/>
                    <a:pt x="16854" y="769"/>
                    <a:pt x="16709" y="725"/>
                  </a:cubicBezTo>
                  <a:cubicBezTo>
                    <a:pt x="16487" y="651"/>
                    <a:pt x="16265" y="553"/>
                    <a:pt x="16068" y="417"/>
                  </a:cubicBezTo>
                  <a:cubicBezTo>
                    <a:pt x="15846" y="282"/>
                    <a:pt x="15612" y="171"/>
                    <a:pt x="15366" y="84"/>
                  </a:cubicBezTo>
                  <a:cubicBezTo>
                    <a:pt x="15175" y="26"/>
                    <a:pt x="14985" y="0"/>
                    <a:pt x="14798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1"/>
            <p:cNvSpPr/>
            <p:nvPr/>
          </p:nvSpPr>
          <p:spPr>
            <a:xfrm>
              <a:off x="6331022" y="2522045"/>
              <a:ext cx="353699" cy="522829"/>
            </a:xfrm>
            <a:custGeom>
              <a:avLst/>
              <a:gdLst/>
              <a:ahLst/>
              <a:cxnLst/>
              <a:rect l="l" t="t" r="r" b="b"/>
              <a:pathLst>
                <a:path w="10745" h="15883" extrusionOk="0">
                  <a:moveTo>
                    <a:pt x="10671" y="1"/>
                  </a:moveTo>
                  <a:cubicBezTo>
                    <a:pt x="9907" y="161"/>
                    <a:pt x="9389" y="580"/>
                    <a:pt x="9205" y="1183"/>
                  </a:cubicBezTo>
                  <a:cubicBezTo>
                    <a:pt x="9192" y="1245"/>
                    <a:pt x="9180" y="1319"/>
                    <a:pt x="9168" y="1381"/>
                  </a:cubicBezTo>
                  <a:cubicBezTo>
                    <a:pt x="9143" y="1516"/>
                    <a:pt x="9094" y="1652"/>
                    <a:pt x="9007" y="1750"/>
                  </a:cubicBezTo>
                  <a:cubicBezTo>
                    <a:pt x="8896" y="1873"/>
                    <a:pt x="8699" y="1886"/>
                    <a:pt x="8490" y="1886"/>
                  </a:cubicBezTo>
                  <a:cubicBezTo>
                    <a:pt x="8391" y="1886"/>
                    <a:pt x="8305" y="1886"/>
                    <a:pt x="8219" y="1898"/>
                  </a:cubicBezTo>
                  <a:cubicBezTo>
                    <a:pt x="7701" y="1984"/>
                    <a:pt x="7258" y="2292"/>
                    <a:pt x="6987" y="2736"/>
                  </a:cubicBezTo>
                  <a:cubicBezTo>
                    <a:pt x="6740" y="3167"/>
                    <a:pt x="6592" y="3635"/>
                    <a:pt x="6543" y="4128"/>
                  </a:cubicBezTo>
                  <a:lnTo>
                    <a:pt x="6531" y="4190"/>
                  </a:lnTo>
                  <a:cubicBezTo>
                    <a:pt x="6531" y="4375"/>
                    <a:pt x="6481" y="4547"/>
                    <a:pt x="6395" y="4720"/>
                  </a:cubicBezTo>
                  <a:cubicBezTo>
                    <a:pt x="6186" y="5089"/>
                    <a:pt x="5656" y="5126"/>
                    <a:pt x="5138" y="5163"/>
                  </a:cubicBezTo>
                  <a:lnTo>
                    <a:pt x="4991" y="5176"/>
                  </a:lnTo>
                  <a:cubicBezTo>
                    <a:pt x="3327" y="5311"/>
                    <a:pt x="1824" y="6248"/>
                    <a:pt x="949" y="7677"/>
                  </a:cubicBezTo>
                  <a:cubicBezTo>
                    <a:pt x="481" y="8490"/>
                    <a:pt x="198" y="9402"/>
                    <a:pt x="136" y="10338"/>
                  </a:cubicBezTo>
                  <a:cubicBezTo>
                    <a:pt x="0" y="12347"/>
                    <a:pt x="641" y="14330"/>
                    <a:pt x="1935" y="15883"/>
                  </a:cubicBezTo>
                  <a:lnTo>
                    <a:pt x="2206" y="15661"/>
                  </a:lnTo>
                  <a:cubicBezTo>
                    <a:pt x="962" y="14182"/>
                    <a:pt x="358" y="12273"/>
                    <a:pt x="493" y="10363"/>
                  </a:cubicBezTo>
                  <a:cubicBezTo>
                    <a:pt x="555" y="9476"/>
                    <a:pt x="814" y="8613"/>
                    <a:pt x="1257" y="7849"/>
                  </a:cubicBezTo>
                  <a:cubicBezTo>
                    <a:pt x="2070" y="6519"/>
                    <a:pt x="3463" y="5644"/>
                    <a:pt x="5028" y="5521"/>
                  </a:cubicBezTo>
                  <a:lnTo>
                    <a:pt x="5163" y="5508"/>
                  </a:lnTo>
                  <a:cubicBezTo>
                    <a:pt x="5718" y="5471"/>
                    <a:pt x="6395" y="5422"/>
                    <a:pt x="6703" y="4892"/>
                  </a:cubicBezTo>
                  <a:cubicBezTo>
                    <a:pt x="6814" y="4683"/>
                    <a:pt x="6876" y="4461"/>
                    <a:pt x="6888" y="4227"/>
                  </a:cubicBezTo>
                  <a:lnTo>
                    <a:pt x="6888" y="4165"/>
                  </a:lnTo>
                  <a:cubicBezTo>
                    <a:pt x="6925" y="3722"/>
                    <a:pt x="7061" y="3303"/>
                    <a:pt x="7282" y="2921"/>
                  </a:cubicBezTo>
                  <a:cubicBezTo>
                    <a:pt x="7492" y="2563"/>
                    <a:pt x="7849" y="2317"/>
                    <a:pt x="8256" y="2243"/>
                  </a:cubicBezTo>
                  <a:cubicBezTo>
                    <a:pt x="8342" y="2231"/>
                    <a:pt x="8416" y="2231"/>
                    <a:pt x="8490" y="2231"/>
                  </a:cubicBezTo>
                  <a:cubicBezTo>
                    <a:pt x="8761" y="2218"/>
                    <a:pt x="9057" y="2218"/>
                    <a:pt x="9266" y="1997"/>
                  </a:cubicBezTo>
                  <a:cubicBezTo>
                    <a:pt x="9402" y="1836"/>
                    <a:pt x="9488" y="1652"/>
                    <a:pt x="9513" y="1442"/>
                  </a:cubicBezTo>
                  <a:cubicBezTo>
                    <a:pt x="9525" y="1393"/>
                    <a:pt x="9537" y="1331"/>
                    <a:pt x="9550" y="1282"/>
                  </a:cubicBezTo>
                  <a:cubicBezTo>
                    <a:pt x="9734" y="641"/>
                    <a:pt x="10375" y="432"/>
                    <a:pt x="10745" y="358"/>
                  </a:cubicBezTo>
                  <a:lnTo>
                    <a:pt x="1067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1"/>
            <p:cNvSpPr/>
            <p:nvPr/>
          </p:nvSpPr>
          <p:spPr>
            <a:xfrm>
              <a:off x="6060245" y="2504238"/>
              <a:ext cx="434840" cy="555713"/>
            </a:xfrm>
            <a:custGeom>
              <a:avLst/>
              <a:gdLst/>
              <a:ahLst/>
              <a:cxnLst/>
              <a:rect l="l" t="t" r="r" b="b"/>
              <a:pathLst>
                <a:path w="13210" h="16882" extrusionOk="0">
                  <a:moveTo>
                    <a:pt x="3217" y="1"/>
                  </a:moveTo>
                  <a:cubicBezTo>
                    <a:pt x="605" y="3020"/>
                    <a:pt x="1" y="7295"/>
                    <a:pt x="1664" y="10918"/>
                  </a:cubicBezTo>
                  <a:cubicBezTo>
                    <a:pt x="3328" y="14553"/>
                    <a:pt x="6962" y="16881"/>
                    <a:pt x="10954" y="16881"/>
                  </a:cubicBezTo>
                  <a:cubicBezTo>
                    <a:pt x="11127" y="16881"/>
                    <a:pt x="11287" y="16881"/>
                    <a:pt x="11447" y="16857"/>
                  </a:cubicBezTo>
                  <a:cubicBezTo>
                    <a:pt x="11977" y="16536"/>
                    <a:pt x="12421" y="16080"/>
                    <a:pt x="12692" y="15526"/>
                  </a:cubicBezTo>
                  <a:cubicBezTo>
                    <a:pt x="12877" y="15144"/>
                    <a:pt x="13000" y="14737"/>
                    <a:pt x="13049" y="14318"/>
                  </a:cubicBezTo>
                  <a:cubicBezTo>
                    <a:pt x="13209" y="13345"/>
                    <a:pt x="13160" y="12310"/>
                    <a:pt x="12667" y="11460"/>
                  </a:cubicBezTo>
                  <a:cubicBezTo>
                    <a:pt x="12238" y="10730"/>
                    <a:pt x="11425" y="10178"/>
                    <a:pt x="10588" y="10178"/>
                  </a:cubicBezTo>
                  <a:cubicBezTo>
                    <a:pt x="10464" y="10178"/>
                    <a:pt x="10339" y="10190"/>
                    <a:pt x="10215" y="10215"/>
                  </a:cubicBezTo>
                  <a:cubicBezTo>
                    <a:pt x="10557" y="7955"/>
                    <a:pt x="8805" y="5964"/>
                    <a:pt x="6574" y="5964"/>
                  </a:cubicBezTo>
                  <a:cubicBezTo>
                    <a:pt x="6470" y="5964"/>
                    <a:pt x="6365" y="5968"/>
                    <a:pt x="6260" y="5977"/>
                  </a:cubicBezTo>
                  <a:cubicBezTo>
                    <a:pt x="6494" y="4979"/>
                    <a:pt x="6593" y="3968"/>
                    <a:pt x="6568" y="2946"/>
                  </a:cubicBezTo>
                  <a:cubicBezTo>
                    <a:pt x="6580" y="2576"/>
                    <a:pt x="6519" y="2206"/>
                    <a:pt x="6396" y="1861"/>
                  </a:cubicBezTo>
                  <a:cubicBezTo>
                    <a:pt x="6235" y="1504"/>
                    <a:pt x="5989" y="1196"/>
                    <a:pt x="5681" y="962"/>
                  </a:cubicBezTo>
                  <a:cubicBezTo>
                    <a:pt x="4991" y="383"/>
                    <a:pt x="4128" y="50"/>
                    <a:pt x="3217" y="1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1"/>
            <p:cNvSpPr/>
            <p:nvPr/>
          </p:nvSpPr>
          <p:spPr>
            <a:xfrm>
              <a:off x="6031703" y="2479877"/>
              <a:ext cx="446592" cy="567037"/>
            </a:xfrm>
            <a:custGeom>
              <a:avLst/>
              <a:gdLst/>
              <a:ahLst/>
              <a:cxnLst/>
              <a:rect l="l" t="t" r="r" b="b"/>
              <a:pathLst>
                <a:path w="13567" h="17226" extrusionOk="0">
                  <a:moveTo>
                    <a:pt x="3475" y="370"/>
                  </a:moveTo>
                  <a:cubicBezTo>
                    <a:pt x="4313" y="431"/>
                    <a:pt x="5101" y="752"/>
                    <a:pt x="5742" y="1282"/>
                  </a:cubicBezTo>
                  <a:cubicBezTo>
                    <a:pt x="6025" y="1503"/>
                    <a:pt x="6260" y="1787"/>
                    <a:pt x="6407" y="2107"/>
                  </a:cubicBezTo>
                  <a:cubicBezTo>
                    <a:pt x="6518" y="2440"/>
                    <a:pt x="6580" y="2785"/>
                    <a:pt x="6568" y="3142"/>
                  </a:cubicBezTo>
                  <a:cubicBezTo>
                    <a:pt x="6592" y="4140"/>
                    <a:pt x="6494" y="5138"/>
                    <a:pt x="6260" y="6112"/>
                  </a:cubicBezTo>
                  <a:lnTo>
                    <a:pt x="6210" y="6346"/>
                  </a:lnTo>
                  <a:lnTo>
                    <a:pt x="6444" y="6333"/>
                  </a:lnTo>
                  <a:cubicBezTo>
                    <a:pt x="6537" y="6326"/>
                    <a:pt x="6629" y="6323"/>
                    <a:pt x="6721" y="6323"/>
                  </a:cubicBezTo>
                  <a:cubicBezTo>
                    <a:pt x="8858" y="6323"/>
                    <a:pt x="10533" y="8224"/>
                    <a:pt x="10202" y="10375"/>
                  </a:cubicBezTo>
                  <a:lnTo>
                    <a:pt x="10165" y="10621"/>
                  </a:lnTo>
                  <a:lnTo>
                    <a:pt x="10424" y="10572"/>
                  </a:lnTo>
                  <a:cubicBezTo>
                    <a:pt x="10529" y="10551"/>
                    <a:pt x="10636" y="10541"/>
                    <a:pt x="10744" y="10541"/>
                  </a:cubicBezTo>
                  <a:cubicBezTo>
                    <a:pt x="11477" y="10541"/>
                    <a:pt x="12260" y="11000"/>
                    <a:pt x="12679" y="11730"/>
                  </a:cubicBezTo>
                  <a:cubicBezTo>
                    <a:pt x="13209" y="12630"/>
                    <a:pt x="13172" y="13714"/>
                    <a:pt x="13049" y="14465"/>
                  </a:cubicBezTo>
                  <a:cubicBezTo>
                    <a:pt x="12999" y="14860"/>
                    <a:pt x="12876" y="15254"/>
                    <a:pt x="12716" y="15624"/>
                  </a:cubicBezTo>
                  <a:cubicBezTo>
                    <a:pt x="12457" y="16129"/>
                    <a:pt x="12051" y="16560"/>
                    <a:pt x="11558" y="16868"/>
                  </a:cubicBezTo>
                  <a:lnTo>
                    <a:pt x="11126" y="16868"/>
                  </a:lnTo>
                  <a:cubicBezTo>
                    <a:pt x="7221" y="16868"/>
                    <a:pt x="3672" y="14601"/>
                    <a:pt x="2033" y="11065"/>
                  </a:cubicBezTo>
                  <a:cubicBezTo>
                    <a:pt x="382" y="7516"/>
                    <a:pt x="949" y="3339"/>
                    <a:pt x="3475" y="370"/>
                  </a:cubicBezTo>
                  <a:close/>
                  <a:moveTo>
                    <a:pt x="3327" y="0"/>
                  </a:moveTo>
                  <a:lnTo>
                    <a:pt x="3278" y="62"/>
                  </a:lnTo>
                  <a:cubicBezTo>
                    <a:pt x="616" y="3142"/>
                    <a:pt x="0" y="7479"/>
                    <a:pt x="1688" y="11163"/>
                  </a:cubicBezTo>
                  <a:cubicBezTo>
                    <a:pt x="3389" y="14860"/>
                    <a:pt x="7073" y="17225"/>
                    <a:pt x="11126" y="17225"/>
                  </a:cubicBezTo>
                  <a:cubicBezTo>
                    <a:pt x="11299" y="17225"/>
                    <a:pt x="11459" y="17225"/>
                    <a:pt x="11632" y="17213"/>
                  </a:cubicBezTo>
                  <a:lnTo>
                    <a:pt x="11669" y="17213"/>
                  </a:lnTo>
                  <a:lnTo>
                    <a:pt x="11718" y="17188"/>
                  </a:lnTo>
                  <a:cubicBezTo>
                    <a:pt x="12272" y="16856"/>
                    <a:pt x="12728" y="16363"/>
                    <a:pt x="13036" y="15784"/>
                  </a:cubicBezTo>
                  <a:cubicBezTo>
                    <a:pt x="13221" y="15377"/>
                    <a:pt x="13344" y="14958"/>
                    <a:pt x="13406" y="14527"/>
                  </a:cubicBezTo>
                  <a:cubicBezTo>
                    <a:pt x="13529" y="13714"/>
                    <a:pt x="13566" y="12556"/>
                    <a:pt x="12987" y="11558"/>
                  </a:cubicBezTo>
                  <a:cubicBezTo>
                    <a:pt x="12501" y="10713"/>
                    <a:pt x="11613" y="10183"/>
                    <a:pt x="10751" y="10183"/>
                  </a:cubicBezTo>
                  <a:cubicBezTo>
                    <a:pt x="10695" y="10183"/>
                    <a:pt x="10640" y="10185"/>
                    <a:pt x="10584" y="10190"/>
                  </a:cubicBezTo>
                  <a:cubicBezTo>
                    <a:pt x="10793" y="7930"/>
                    <a:pt x="9006" y="5976"/>
                    <a:pt x="6737" y="5976"/>
                  </a:cubicBezTo>
                  <a:cubicBezTo>
                    <a:pt x="6730" y="5976"/>
                    <a:pt x="6723" y="5976"/>
                    <a:pt x="6715" y="5976"/>
                  </a:cubicBezTo>
                  <a:lnTo>
                    <a:pt x="6654" y="5976"/>
                  </a:lnTo>
                  <a:cubicBezTo>
                    <a:pt x="6863" y="5040"/>
                    <a:pt x="6950" y="4079"/>
                    <a:pt x="6925" y="3117"/>
                  </a:cubicBezTo>
                  <a:cubicBezTo>
                    <a:pt x="6937" y="2735"/>
                    <a:pt x="6876" y="2341"/>
                    <a:pt x="6740" y="1972"/>
                  </a:cubicBezTo>
                  <a:cubicBezTo>
                    <a:pt x="6568" y="1590"/>
                    <a:pt x="6309" y="1257"/>
                    <a:pt x="5988" y="998"/>
                  </a:cubicBezTo>
                  <a:cubicBezTo>
                    <a:pt x="5262" y="407"/>
                    <a:pt x="4362" y="49"/>
                    <a:pt x="3426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1"/>
            <p:cNvSpPr/>
            <p:nvPr/>
          </p:nvSpPr>
          <p:spPr>
            <a:xfrm>
              <a:off x="6340765" y="2429579"/>
              <a:ext cx="71003" cy="71003"/>
            </a:xfrm>
            <a:custGeom>
              <a:avLst/>
              <a:gdLst/>
              <a:ahLst/>
              <a:cxnLst/>
              <a:rect l="l" t="t" r="r" b="b"/>
              <a:pathLst>
                <a:path w="2157" h="2157" extrusionOk="0">
                  <a:moveTo>
                    <a:pt x="1084" y="0"/>
                  </a:moveTo>
                  <a:cubicBezTo>
                    <a:pt x="481" y="0"/>
                    <a:pt x="0" y="481"/>
                    <a:pt x="0" y="1085"/>
                  </a:cubicBezTo>
                  <a:cubicBezTo>
                    <a:pt x="0" y="1676"/>
                    <a:pt x="481" y="2157"/>
                    <a:pt x="1084" y="2157"/>
                  </a:cubicBezTo>
                  <a:cubicBezTo>
                    <a:pt x="1676" y="2157"/>
                    <a:pt x="2156" y="1676"/>
                    <a:pt x="2156" y="1085"/>
                  </a:cubicBezTo>
                  <a:cubicBezTo>
                    <a:pt x="2156" y="481"/>
                    <a:pt x="1676" y="0"/>
                    <a:pt x="1084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1"/>
            <p:cNvSpPr/>
            <p:nvPr/>
          </p:nvSpPr>
          <p:spPr>
            <a:xfrm>
              <a:off x="6320883" y="2423885"/>
              <a:ext cx="96547" cy="82788"/>
            </a:xfrm>
            <a:custGeom>
              <a:avLst/>
              <a:gdLst/>
              <a:ahLst/>
              <a:cxnLst/>
              <a:rect l="l" t="t" r="r" b="b"/>
              <a:pathLst>
                <a:path w="2933" h="2515" extrusionOk="0">
                  <a:moveTo>
                    <a:pt x="1688" y="358"/>
                  </a:moveTo>
                  <a:cubicBezTo>
                    <a:pt x="2181" y="358"/>
                    <a:pt x="2576" y="752"/>
                    <a:pt x="2588" y="1258"/>
                  </a:cubicBezTo>
                  <a:cubicBezTo>
                    <a:pt x="2588" y="1798"/>
                    <a:pt x="2145" y="2159"/>
                    <a:pt x="1683" y="2159"/>
                  </a:cubicBezTo>
                  <a:cubicBezTo>
                    <a:pt x="1460" y="2159"/>
                    <a:pt x="1232" y="2074"/>
                    <a:pt x="1048" y="1886"/>
                  </a:cubicBezTo>
                  <a:cubicBezTo>
                    <a:pt x="481" y="1319"/>
                    <a:pt x="875" y="358"/>
                    <a:pt x="1688" y="358"/>
                  </a:cubicBezTo>
                  <a:close/>
                  <a:moveTo>
                    <a:pt x="1674" y="0"/>
                  </a:moveTo>
                  <a:cubicBezTo>
                    <a:pt x="1365" y="0"/>
                    <a:pt x="1048" y="115"/>
                    <a:pt x="789" y="370"/>
                  </a:cubicBezTo>
                  <a:cubicBezTo>
                    <a:pt x="0" y="1159"/>
                    <a:pt x="567" y="2514"/>
                    <a:pt x="1688" y="2514"/>
                  </a:cubicBezTo>
                  <a:cubicBezTo>
                    <a:pt x="2378" y="2514"/>
                    <a:pt x="2933" y="1948"/>
                    <a:pt x="2933" y="1258"/>
                  </a:cubicBezTo>
                  <a:cubicBezTo>
                    <a:pt x="2933" y="499"/>
                    <a:pt x="2319" y="0"/>
                    <a:pt x="1674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1"/>
            <p:cNvSpPr/>
            <p:nvPr/>
          </p:nvSpPr>
          <p:spPr>
            <a:xfrm>
              <a:off x="6109553" y="2577609"/>
              <a:ext cx="96580" cy="82788"/>
            </a:xfrm>
            <a:custGeom>
              <a:avLst/>
              <a:gdLst/>
              <a:ahLst/>
              <a:cxnLst/>
              <a:rect l="l" t="t" r="r" b="b"/>
              <a:pathLst>
                <a:path w="2934" h="2515" extrusionOk="0">
                  <a:moveTo>
                    <a:pt x="1677" y="358"/>
                  </a:moveTo>
                  <a:cubicBezTo>
                    <a:pt x="2170" y="358"/>
                    <a:pt x="2576" y="765"/>
                    <a:pt x="2576" y="1257"/>
                  </a:cubicBezTo>
                  <a:cubicBezTo>
                    <a:pt x="2576" y="1798"/>
                    <a:pt x="2133" y="2153"/>
                    <a:pt x="1675" y="2153"/>
                  </a:cubicBezTo>
                  <a:cubicBezTo>
                    <a:pt x="1454" y="2153"/>
                    <a:pt x="1229" y="2070"/>
                    <a:pt x="1048" y="1886"/>
                  </a:cubicBezTo>
                  <a:cubicBezTo>
                    <a:pt x="482" y="1331"/>
                    <a:pt x="876" y="358"/>
                    <a:pt x="1677" y="358"/>
                  </a:cubicBezTo>
                  <a:close/>
                  <a:moveTo>
                    <a:pt x="1669" y="0"/>
                  </a:moveTo>
                  <a:cubicBezTo>
                    <a:pt x="1360" y="0"/>
                    <a:pt x="1045" y="115"/>
                    <a:pt x="790" y="370"/>
                  </a:cubicBezTo>
                  <a:cubicBezTo>
                    <a:pt x="1" y="1159"/>
                    <a:pt x="555" y="2514"/>
                    <a:pt x="1677" y="2514"/>
                  </a:cubicBezTo>
                  <a:cubicBezTo>
                    <a:pt x="2367" y="2514"/>
                    <a:pt x="2933" y="1947"/>
                    <a:pt x="2933" y="1257"/>
                  </a:cubicBezTo>
                  <a:cubicBezTo>
                    <a:pt x="2933" y="499"/>
                    <a:pt x="2314" y="0"/>
                    <a:pt x="1669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1"/>
            <p:cNvSpPr/>
            <p:nvPr/>
          </p:nvSpPr>
          <p:spPr>
            <a:xfrm>
              <a:off x="6258834" y="2865111"/>
              <a:ext cx="112380" cy="96218"/>
            </a:xfrm>
            <a:custGeom>
              <a:avLst/>
              <a:gdLst/>
              <a:ahLst/>
              <a:cxnLst/>
              <a:rect l="l" t="t" r="r" b="b"/>
              <a:pathLst>
                <a:path w="3414" h="2923" extrusionOk="0">
                  <a:moveTo>
                    <a:pt x="1947" y="360"/>
                  </a:moveTo>
                  <a:cubicBezTo>
                    <a:pt x="2563" y="360"/>
                    <a:pt x="3056" y="853"/>
                    <a:pt x="3056" y="1456"/>
                  </a:cubicBezTo>
                  <a:cubicBezTo>
                    <a:pt x="3056" y="2125"/>
                    <a:pt x="2506" y="2567"/>
                    <a:pt x="1937" y="2567"/>
                  </a:cubicBezTo>
                  <a:cubicBezTo>
                    <a:pt x="1667" y="2567"/>
                    <a:pt x="1393" y="2467"/>
                    <a:pt x="1171" y="2245"/>
                  </a:cubicBezTo>
                  <a:cubicBezTo>
                    <a:pt x="468" y="1543"/>
                    <a:pt x="961" y="360"/>
                    <a:pt x="1947" y="360"/>
                  </a:cubicBezTo>
                  <a:close/>
                  <a:moveTo>
                    <a:pt x="1941" y="0"/>
                  </a:moveTo>
                  <a:cubicBezTo>
                    <a:pt x="1580" y="0"/>
                    <a:pt x="1212" y="134"/>
                    <a:pt x="912" y="434"/>
                  </a:cubicBezTo>
                  <a:cubicBezTo>
                    <a:pt x="0" y="1345"/>
                    <a:pt x="653" y="2923"/>
                    <a:pt x="1947" y="2923"/>
                  </a:cubicBezTo>
                  <a:cubicBezTo>
                    <a:pt x="2748" y="2923"/>
                    <a:pt x="3401" y="2270"/>
                    <a:pt x="3413" y="1456"/>
                  </a:cubicBezTo>
                  <a:cubicBezTo>
                    <a:pt x="3413" y="582"/>
                    <a:pt x="2693" y="0"/>
                    <a:pt x="1941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1"/>
            <p:cNvSpPr/>
            <p:nvPr/>
          </p:nvSpPr>
          <p:spPr>
            <a:xfrm>
              <a:off x="6555321" y="2771987"/>
              <a:ext cx="111162" cy="95263"/>
            </a:xfrm>
            <a:custGeom>
              <a:avLst/>
              <a:gdLst/>
              <a:ahLst/>
              <a:cxnLst/>
              <a:rect l="l" t="t" r="r" b="b"/>
              <a:pathLst>
                <a:path w="3377" h="2894" extrusionOk="0">
                  <a:moveTo>
                    <a:pt x="1935" y="367"/>
                  </a:moveTo>
                  <a:cubicBezTo>
                    <a:pt x="2538" y="367"/>
                    <a:pt x="3019" y="848"/>
                    <a:pt x="3019" y="1439"/>
                  </a:cubicBezTo>
                  <a:cubicBezTo>
                    <a:pt x="3027" y="2099"/>
                    <a:pt x="2493" y="2537"/>
                    <a:pt x="1933" y="2537"/>
                  </a:cubicBezTo>
                  <a:cubicBezTo>
                    <a:pt x="1666" y="2537"/>
                    <a:pt x="1393" y="2438"/>
                    <a:pt x="1171" y="2215"/>
                  </a:cubicBezTo>
                  <a:cubicBezTo>
                    <a:pt x="481" y="1538"/>
                    <a:pt x="961" y="367"/>
                    <a:pt x="1935" y="367"/>
                  </a:cubicBezTo>
                  <a:close/>
                  <a:moveTo>
                    <a:pt x="1926" y="1"/>
                  </a:moveTo>
                  <a:cubicBezTo>
                    <a:pt x="1570" y="1"/>
                    <a:pt x="1207" y="133"/>
                    <a:pt x="912" y="429"/>
                  </a:cubicBezTo>
                  <a:cubicBezTo>
                    <a:pt x="0" y="1341"/>
                    <a:pt x="653" y="2893"/>
                    <a:pt x="1935" y="2893"/>
                  </a:cubicBezTo>
                  <a:cubicBezTo>
                    <a:pt x="2736" y="2893"/>
                    <a:pt x="3376" y="2240"/>
                    <a:pt x="3376" y="1451"/>
                  </a:cubicBezTo>
                  <a:cubicBezTo>
                    <a:pt x="3376" y="577"/>
                    <a:pt x="2667" y="1"/>
                    <a:pt x="1926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1"/>
            <p:cNvSpPr/>
            <p:nvPr/>
          </p:nvSpPr>
          <p:spPr>
            <a:xfrm>
              <a:off x="6180128" y="2750393"/>
              <a:ext cx="42628" cy="42200"/>
            </a:xfrm>
            <a:custGeom>
              <a:avLst/>
              <a:gdLst/>
              <a:ahLst/>
              <a:cxnLst/>
              <a:rect l="l" t="t" r="r" b="b"/>
              <a:pathLst>
                <a:path w="1295" h="1282" extrusionOk="0">
                  <a:moveTo>
                    <a:pt x="642" y="1"/>
                  </a:moveTo>
                  <a:cubicBezTo>
                    <a:pt x="297" y="1"/>
                    <a:pt x="1" y="284"/>
                    <a:pt x="1" y="641"/>
                  </a:cubicBezTo>
                  <a:cubicBezTo>
                    <a:pt x="1" y="999"/>
                    <a:pt x="297" y="1282"/>
                    <a:pt x="642" y="1282"/>
                  </a:cubicBezTo>
                  <a:cubicBezTo>
                    <a:pt x="999" y="1282"/>
                    <a:pt x="1295" y="999"/>
                    <a:pt x="1295" y="641"/>
                  </a:cubicBezTo>
                  <a:cubicBezTo>
                    <a:pt x="1295" y="284"/>
                    <a:pt x="999" y="1"/>
                    <a:pt x="6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1"/>
            <p:cNvSpPr/>
            <p:nvPr/>
          </p:nvSpPr>
          <p:spPr>
            <a:xfrm>
              <a:off x="6257616" y="2757471"/>
              <a:ext cx="92103" cy="78936"/>
            </a:xfrm>
            <a:custGeom>
              <a:avLst/>
              <a:gdLst/>
              <a:ahLst/>
              <a:cxnLst/>
              <a:rect l="l" t="t" r="r" b="b"/>
              <a:pathLst>
                <a:path w="2798" h="2398" extrusionOk="0">
                  <a:moveTo>
                    <a:pt x="1587" y="364"/>
                  </a:moveTo>
                  <a:cubicBezTo>
                    <a:pt x="1592" y="364"/>
                    <a:pt x="1597" y="365"/>
                    <a:pt x="1602" y="365"/>
                  </a:cubicBezTo>
                  <a:cubicBezTo>
                    <a:pt x="2070" y="365"/>
                    <a:pt x="2440" y="734"/>
                    <a:pt x="2440" y="1202"/>
                  </a:cubicBezTo>
                  <a:cubicBezTo>
                    <a:pt x="2440" y="1710"/>
                    <a:pt x="2030" y="2043"/>
                    <a:pt x="1601" y="2043"/>
                  </a:cubicBezTo>
                  <a:cubicBezTo>
                    <a:pt x="1394" y="2043"/>
                    <a:pt x="1183" y="1966"/>
                    <a:pt x="1011" y="1794"/>
                  </a:cubicBezTo>
                  <a:cubicBezTo>
                    <a:pt x="484" y="1268"/>
                    <a:pt x="846" y="364"/>
                    <a:pt x="1587" y="364"/>
                  </a:cubicBezTo>
                  <a:close/>
                  <a:moveTo>
                    <a:pt x="1599" y="0"/>
                  </a:moveTo>
                  <a:cubicBezTo>
                    <a:pt x="1306" y="0"/>
                    <a:pt x="1007" y="109"/>
                    <a:pt x="764" y="352"/>
                  </a:cubicBezTo>
                  <a:cubicBezTo>
                    <a:pt x="0" y="1104"/>
                    <a:pt x="542" y="2398"/>
                    <a:pt x="1602" y="2398"/>
                  </a:cubicBezTo>
                  <a:cubicBezTo>
                    <a:pt x="2267" y="2398"/>
                    <a:pt x="2797" y="1856"/>
                    <a:pt x="2797" y="1202"/>
                  </a:cubicBezTo>
                  <a:cubicBezTo>
                    <a:pt x="2797" y="477"/>
                    <a:pt x="2211" y="0"/>
                    <a:pt x="1599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1"/>
            <p:cNvSpPr/>
            <p:nvPr/>
          </p:nvSpPr>
          <p:spPr>
            <a:xfrm>
              <a:off x="6453903" y="2757536"/>
              <a:ext cx="70213" cy="60206"/>
            </a:xfrm>
            <a:custGeom>
              <a:avLst/>
              <a:gdLst/>
              <a:ahLst/>
              <a:cxnLst/>
              <a:rect l="l" t="t" r="r" b="b"/>
              <a:pathLst>
                <a:path w="2133" h="1829" extrusionOk="0">
                  <a:moveTo>
                    <a:pt x="1208" y="363"/>
                  </a:moveTo>
                  <a:cubicBezTo>
                    <a:pt x="1516" y="363"/>
                    <a:pt x="1775" y="609"/>
                    <a:pt x="1775" y="917"/>
                  </a:cubicBezTo>
                  <a:cubicBezTo>
                    <a:pt x="1775" y="1251"/>
                    <a:pt x="1497" y="1472"/>
                    <a:pt x="1207" y="1472"/>
                  </a:cubicBezTo>
                  <a:cubicBezTo>
                    <a:pt x="1070" y="1472"/>
                    <a:pt x="929" y="1422"/>
                    <a:pt x="814" y="1311"/>
                  </a:cubicBezTo>
                  <a:cubicBezTo>
                    <a:pt x="469" y="954"/>
                    <a:pt x="715" y="363"/>
                    <a:pt x="1208" y="363"/>
                  </a:cubicBezTo>
                  <a:close/>
                  <a:moveTo>
                    <a:pt x="1203" y="0"/>
                  </a:moveTo>
                  <a:cubicBezTo>
                    <a:pt x="980" y="0"/>
                    <a:pt x="754" y="82"/>
                    <a:pt x="568" y="264"/>
                  </a:cubicBezTo>
                  <a:cubicBezTo>
                    <a:pt x="1" y="843"/>
                    <a:pt x="395" y="1829"/>
                    <a:pt x="1208" y="1829"/>
                  </a:cubicBezTo>
                  <a:cubicBezTo>
                    <a:pt x="1713" y="1829"/>
                    <a:pt x="2120" y="1422"/>
                    <a:pt x="2132" y="917"/>
                  </a:cubicBezTo>
                  <a:cubicBezTo>
                    <a:pt x="2124" y="365"/>
                    <a:pt x="1673" y="0"/>
                    <a:pt x="1203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1"/>
            <p:cNvSpPr/>
            <p:nvPr/>
          </p:nvSpPr>
          <p:spPr>
            <a:xfrm>
              <a:off x="6586132" y="2640976"/>
              <a:ext cx="81965" cy="70114"/>
            </a:xfrm>
            <a:custGeom>
              <a:avLst/>
              <a:gdLst/>
              <a:ahLst/>
              <a:cxnLst/>
              <a:rect l="l" t="t" r="r" b="b"/>
              <a:pathLst>
                <a:path w="2490" h="2130" extrusionOk="0">
                  <a:moveTo>
                    <a:pt x="1430" y="355"/>
                  </a:moveTo>
                  <a:cubicBezTo>
                    <a:pt x="1824" y="355"/>
                    <a:pt x="2132" y="675"/>
                    <a:pt x="2132" y="1070"/>
                  </a:cubicBezTo>
                  <a:cubicBezTo>
                    <a:pt x="2132" y="1494"/>
                    <a:pt x="1790" y="1772"/>
                    <a:pt x="1428" y="1772"/>
                  </a:cubicBezTo>
                  <a:cubicBezTo>
                    <a:pt x="1253" y="1772"/>
                    <a:pt x="1073" y="1707"/>
                    <a:pt x="925" y="1563"/>
                  </a:cubicBezTo>
                  <a:cubicBezTo>
                    <a:pt x="481" y="1119"/>
                    <a:pt x="801" y="355"/>
                    <a:pt x="1430" y="355"/>
                  </a:cubicBezTo>
                  <a:close/>
                  <a:moveTo>
                    <a:pt x="1420" y="1"/>
                  </a:moveTo>
                  <a:cubicBezTo>
                    <a:pt x="1159" y="1"/>
                    <a:pt x="894" y="99"/>
                    <a:pt x="678" y="318"/>
                  </a:cubicBezTo>
                  <a:cubicBezTo>
                    <a:pt x="1" y="983"/>
                    <a:pt x="481" y="2129"/>
                    <a:pt x="1430" y="2129"/>
                  </a:cubicBezTo>
                  <a:cubicBezTo>
                    <a:pt x="2009" y="2129"/>
                    <a:pt x="2489" y="1649"/>
                    <a:pt x="2489" y="1070"/>
                  </a:cubicBezTo>
                  <a:cubicBezTo>
                    <a:pt x="2489" y="428"/>
                    <a:pt x="1966" y="1"/>
                    <a:pt x="1420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1"/>
            <p:cNvSpPr/>
            <p:nvPr/>
          </p:nvSpPr>
          <p:spPr>
            <a:xfrm>
              <a:off x="6351299" y="2613061"/>
              <a:ext cx="88054" cy="75315"/>
            </a:xfrm>
            <a:custGeom>
              <a:avLst/>
              <a:gdLst/>
              <a:ahLst/>
              <a:cxnLst/>
              <a:rect l="l" t="t" r="r" b="b"/>
              <a:pathLst>
                <a:path w="2675" h="2288" extrusionOk="0">
                  <a:moveTo>
                    <a:pt x="1550" y="365"/>
                  </a:moveTo>
                  <a:cubicBezTo>
                    <a:pt x="1972" y="365"/>
                    <a:pt x="2317" y="717"/>
                    <a:pt x="2317" y="1141"/>
                  </a:cubicBezTo>
                  <a:cubicBezTo>
                    <a:pt x="2317" y="1616"/>
                    <a:pt x="1929" y="1927"/>
                    <a:pt x="1525" y="1927"/>
                  </a:cubicBezTo>
                  <a:cubicBezTo>
                    <a:pt x="1331" y="1927"/>
                    <a:pt x="1134" y="1856"/>
                    <a:pt x="974" y="1696"/>
                  </a:cubicBezTo>
                  <a:cubicBezTo>
                    <a:pt x="481" y="1203"/>
                    <a:pt x="826" y="365"/>
                    <a:pt x="1528" y="365"/>
                  </a:cubicBezTo>
                  <a:cubicBezTo>
                    <a:pt x="1536" y="365"/>
                    <a:pt x="1543" y="365"/>
                    <a:pt x="1550" y="365"/>
                  </a:cubicBezTo>
                  <a:close/>
                  <a:moveTo>
                    <a:pt x="1521" y="0"/>
                  </a:moveTo>
                  <a:cubicBezTo>
                    <a:pt x="1239" y="0"/>
                    <a:pt x="950" y="105"/>
                    <a:pt x="715" y="341"/>
                  </a:cubicBezTo>
                  <a:cubicBezTo>
                    <a:pt x="1" y="1055"/>
                    <a:pt x="506" y="2287"/>
                    <a:pt x="1528" y="2287"/>
                  </a:cubicBezTo>
                  <a:cubicBezTo>
                    <a:pt x="2157" y="2287"/>
                    <a:pt x="2674" y="1770"/>
                    <a:pt x="2674" y="1141"/>
                  </a:cubicBezTo>
                  <a:cubicBezTo>
                    <a:pt x="2674" y="458"/>
                    <a:pt x="2111" y="0"/>
                    <a:pt x="1521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1"/>
            <p:cNvSpPr/>
            <p:nvPr/>
          </p:nvSpPr>
          <p:spPr>
            <a:xfrm>
              <a:off x="6474608" y="2549564"/>
              <a:ext cx="59647" cy="50792"/>
            </a:xfrm>
            <a:custGeom>
              <a:avLst/>
              <a:gdLst/>
              <a:ahLst/>
              <a:cxnLst/>
              <a:rect l="l" t="t" r="r" b="b"/>
              <a:pathLst>
                <a:path w="1812" h="1543" extrusionOk="0">
                  <a:moveTo>
                    <a:pt x="1035" y="360"/>
                  </a:moveTo>
                  <a:cubicBezTo>
                    <a:pt x="1257" y="360"/>
                    <a:pt x="1442" y="545"/>
                    <a:pt x="1442" y="779"/>
                  </a:cubicBezTo>
                  <a:cubicBezTo>
                    <a:pt x="1442" y="1026"/>
                    <a:pt x="1242" y="1191"/>
                    <a:pt x="1033" y="1191"/>
                  </a:cubicBezTo>
                  <a:cubicBezTo>
                    <a:pt x="930" y="1191"/>
                    <a:pt x="825" y="1151"/>
                    <a:pt x="739" y="1062"/>
                  </a:cubicBezTo>
                  <a:cubicBezTo>
                    <a:pt x="484" y="807"/>
                    <a:pt x="661" y="372"/>
                    <a:pt x="1020" y="372"/>
                  </a:cubicBezTo>
                  <a:cubicBezTo>
                    <a:pt x="1025" y="372"/>
                    <a:pt x="1030" y="372"/>
                    <a:pt x="1035" y="372"/>
                  </a:cubicBezTo>
                  <a:lnTo>
                    <a:pt x="1035" y="360"/>
                  </a:lnTo>
                  <a:close/>
                  <a:moveTo>
                    <a:pt x="1027" y="1"/>
                  </a:moveTo>
                  <a:cubicBezTo>
                    <a:pt x="838" y="1"/>
                    <a:pt x="647" y="70"/>
                    <a:pt x="493" y="224"/>
                  </a:cubicBezTo>
                  <a:cubicBezTo>
                    <a:pt x="0" y="717"/>
                    <a:pt x="345" y="1543"/>
                    <a:pt x="1035" y="1543"/>
                  </a:cubicBezTo>
                  <a:cubicBezTo>
                    <a:pt x="1466" y="1543"/>
                    <a:pt x="1811" y="1198"/>
                    <a:pt x="1811" y="779"/>
                  </a:cubicBezTo>
                  <a:cubicBezTo>
                    <a:pt x="1811" y="310"/>
                    <a:pt x="1425" y="1"/>
                    <a:pt x="1027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1"/>
            <p:cNvSpPr/>
            <p:nvPr/>
          </p:nvSpPr>
          <p:spPr>
            <a:xfrm>
              <a:off x="6661184" y="2868008"/>
              <a:ext cx="34103" cy="43846"/>
            </a:xfrm>
            <a:custGeom>
              <a:avLst/>
              <a:gdLst/>
              <a:ahLst/>
              <a:cxnLst/>
              <a:rect l="l" t="t" r="r" b="b"/>
              <a:pathLst>
                <a:path w="1036" h="1332" extrusionOk="0">
                  <a:moveTo>
                    <a:pt x="727" y="1"/>
                  </a:moveTo>
                  <a:cubicBezTo>
                    <a:pt x="505" y="383"/>
                    <a:pt x="271" y="752"/>
                    <a:pt x="0" y="1110"/>
                  </a:cubicBezTo>
                  <a:lnTo>
                    <a:pt x="283" y="1331"/>
                  </a:lnTo>
                  <a:cubicBezTo>
                    <a:pt x="554" y="962"/>
                    <a:pt x="813" y="580"/>
                    <a:pt x="1035" y="173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1"/>
            <p:cNvSpPr/>
            <p:nvPr/>
          </p:nvSpPr>
          <p:spPr>
            <a:xfrm>
              <a:off x="6397943" y="2363448"/>
              <a:ext cx="405609" cy="465256"/>
            </a:xfrm>
            <a:custGeom>
              <a:avLst/>
              <a:gdLst/>
              <a:ahLst/>
              <a:cxnLst/>
              <a:rect l="l" t="t" r="r" b="b"/>
              <a:pathLst>
                <a:path w="12322" h="14134" extrusionOk="0">
                  <a:moveTo>
                    <a:pt x="0" y="1"/>
                  </a:moveTo>
                  <a:lnTo>
                    <a:pt x="0" y="358"/>
                  </a:lnTo>
                  <a:cubicBezTo>
                    <a:pt x="7048" y="358"/>
                    <a:pt x="11903" y="7431"/>
                    <a:pt x="9352" y="14010"/>
                  </a:cubicBezTo>
                  <a:lnTo>
                    <a:pt x="9685" y="14134"/>
                  </a:lnTo>
                  <a:cubicBezTo>
                    <a:pt x="12322" y="7332"/>
                    <a:pt x="7307" y="1"/>
                    <a:pt x="0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1"/>
            <p:cNvSpPr/>
            <p:nvPr/>
          </p:nvSpPr>
          <p:spPr>
            <a:xfrm>
              <a:off x="6274634" y="2370361"/>
              <a:ext cx="57244" cy="26795"/>
            </a:xfrm>
            <a:custGeom>
              <a:avLst/>
              <a:gdLst/>
              <a:ahLst/>
              <a:cxnLst/>
              <a:rect l="l" t="t" r="r" b="b"/>
              <a:pathLst>
                <a:path w="1739" h="814" extrusionOk="0">
                  <a:moveTo>
                    <a:pt x="1664" y="0"/>
                  </a:moveTo>
                  <a:cubicBezTo>
                    <a:pt x="1097" y="111"/>
                    <a:pt x="543" y="271"/>
                    <a:pt x="1" y="481"/>
                  </a:cubicBezTo>
                  <a:lnTo>
                    <a:pt x="136" y="814"/>
                  </a:lnTo>
                  <a:cubicBezTo>
                    <a:pt x="654" y="616"/>
                    <a:pt x="1196" y="456"/>
                    <a:pt x="1738" y="345"/>
                  </a:cubicBezTo>
                  <a:lnTo>
                    <a:pt x="1664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1"/>
            <p:cNvSpPr/>
            <p:nvPr/>
          </p:nvSpPr>
          <p:spPr>
            <a:xfrm>
              <a:off x="6017515" y="2416577"/>
              <a:ext cx="623392" cy="630337"/>
            </a:xfrm>
            <a:custGeom>
              <a:avLst/>
              <a:gdLst/>
              <a:ahLst/>
              <a:cxnLst/>
              <a:rect l="l" t="t" r="r" b="b"/>
              <a:pathLst>
                <a:path w="18938" h="19149" extrusionOk="0">
                  <a:moveTo>
                    <a:pt x="5988" y="1"/>
                  </a:moveTo>
                  <a:cubicBezTo>
                    <a:pt x="2095" y="2478"/>
                    <a:pt x="296" y="7234"/>
                    <a:pt x="1590" y="11669"/>
                  </a:cubicBezTo>
                  <a:cubicBezTo>
                    <a:pt x="2883" y="16105"/>
                    <a:pt x="6937" y="19148"/>
                    <a:pt x="11557" y="19148"/>
                  </a:cubicBezTo>
                  <a:cubicBezTo>
                    <a:pt x="11573" y="19149"/>
                    <a:pt x="11588" y="19149"/>
                    <a:pt x="11603" y="19149"/>
                  </a:cubicBezTo>
                  <a:cubicBezTo>
                    <a:pt x="14359" y="19149"/>
                    <a:pt x="17002" y="18041"/>
                    <a:pt x="18938" y="16093"/>
                  </a:cubicBezTo>
                  <a:lnTo>
                    <a:pt x="18679" y="15834"/>
                  </a:lnTo>
                  <a:cubicBezTo>
                    <a:pt x="16706" y="17825"/>
                    <a:pt x="14128" y="18805"/>
                    <a:pt x="11559" y="18805"/>
                  </a:cubicBezTo>
                  <a:cubicBezTo>
                    <a:pt x="8642" y="18805"/>
                    <a:pt x="5737" y="17541"/>
                    <a:pt x="3746" y="15058"/>
                  </a:cubicBezTo>
                  <a:cubicBezTo>
                    <a:pt x="0" y="10400"/>
                    <a:pt x="1134" y="3513"/>
                    <a:pt x="6185" y="309"/>
                  </a:cubicBezTo>
                  <a:lnTo>
                    <a:pt x="598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1"/>
            <p:cNvSpPr/>
            <p:nvPr/>
          </p:nvSpPr>
          <p:spPr>
            <a:xfrm>
              <a:off x="6441328" y="1887296"/>
              <a:ext cx="11817" cy="354521"/>
            </a:xfrm>
            <a:custGeom>
              <a:avLst/>
              <a:gdLst/>
              <a:ahLst/>
              <a:cxnLst/>
              <a:rect l="l" t="t" r="r" b="b"/>
              <a:pathLst>
                <a:path w="359" h="10770" extrusionOk="0">
                  <a:moveTo>
                    <a:pt x="1" y="1"/>
                  </a:moveTo>
                  <a:lnTo>
                    <a:pt x="1" y="10769"/>
                  </a:lnTo>
                  <a:lnTo>
                    <a:pt x="358" y="10769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1"/>
            <p:cNvSpPr/>
            <p:nvPr/>
          </p:nvSpPr>
          <p:spPr>
            <a:xfrm>
              <a:off x="5913661" y="1436195"/>
              <a:ext cx="92926" cy="79627"/>
            </a:xfrm>
            <a:custGeom>
              <a:avLst/>
              <a:gdLst/>
              <a:ahLst/>
              <a:cxnLst/>
              <a:rect l="l" t="t" r="r" b="b"/>
              <a:pathLst>
                <a:path w="2823" h="2419" extrusionOk="0">
                  <a:moveTo>
                    <a:pt x="1615" y="361"/>
                  </a:moveTo>
                  <a:cubicBezTo>
                    <a:pt x="2095" y="361"/>
                    <a:pt x="2477" y="742"/>
                    <a:pt x="2477" y="1211"/>
                  </a:cubicBezTo>
                  <a:cubicBezTo>
                    <a:pt x="2477" y="1721"/>
                    <a:pt x="2052" y="2061"/>
                    <a:pt x="1612" y="2061"/>
                  </a:cubicBezTo>
                  <a:cubicBezTo>
                    <a:pt x="1405" y="2061"/>
                    <a:pt x="1194" y="1985"/>
                    <a:pt x="1023" y="1814"/>
                  </a:cubicBezTo>
                  <a:cubicBezTo>
                    <a:pt x="481" y="1272"/>
                    <a:pt x="863" y="361"/>
                    <a:pt x="1615" y="361"/>
                  </a:cubicBezTo>
                  <a:close/>
                  <a:moveTo>
                    <a:pt x="1616" y="0"/>
                  </a:moveTo>
                  <a:cubicBezTo>
                    <a:pt x="1318" y="0"/>
                    <a:pt x="1013" y="112"/>
                    <a:pt x="765" y="361"/>
                  </a:cubicBezTo>
                  <a:cubicBezTo>
                    <a:pt x="1" y="1112"/>
                    <a:pt x="543" y="2418"/>
                    <a:pt x="1615" y="2418"/>
                  </a:cubicBezTo>
                  <a:cubicBezTo>
                    <a:pt x="2293" y="2418"/>
                    <a:pt x="2822" y="1876"/>
                    <a:pt x="2822" y="1211"/>
                  </a:cubicBezTo>
                  <a:cubicBezTo>
                    <a:pt x="2822" y="479"/>
                    <a:pt x="2234" y="0"/>
                    <a:pt x="1616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1"/>
            <p:cNvSpPr/>
            <p:nvPr/>
          </p:nvSpPr>
          <p:spPr>
            <a:xfrm>
              <a:off x="6908987" y="1441956"/>
              <a:ext cx="79529" cy="67876"/>
            </a:xfrm>
            <a:custGeom>
              <a:avLst/>
              <a:gdLst/>
              <a:ahLst/>
              <a:cxnLst/>
              <a:rect l="l" t="t" r="r" b="b"/>
              <a:pathLst>
                <a:path w="2416" h="2062" extrusionOk="0">
                  <a:moveTo>
                    <a:pt x="1380" y="1"/>
                  </a:moveTo>
                  <a:cubicBezTo>
                    <a:pt x="469" y="1"/>
                    <a:pt x="0" y="1110"/>
                    <a:pt x="653" y="1763"/>
                  </a:cubicBezTo>
                  <a:cubicBezTo>
                    <a:pt x="864" y="1969"/>
                    <a:pt x="1122" y="2062"/>
                    <a:pt x="1375" y="2062"/>
                  </a:cubicBezTo>
                  <a:cubicBezTo>
                    <a:pt x="1906" y="2062"/>
                    <a:pt x="2415" y="1653"/>
                    <a:pt x="2415" y="1036"/>
                  </a:cubicBezTo>
                  <a:cubicBezTo>
                    <a:pt x="2415" y="469"/>
                    <a:pt x="1947" y="1"/>
                    <a:pt x="1380" y="1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1"/>
            <p:cNvSpPr/>
            <p:nvPr/>
          </p:nvSpPr>
          <p:spPr>
            <a:xfrm>
              <a:off x="6901284" y="1436063"/>
              <a:ext cx="92893" cy="79759"/>
            </a:xfrm>
            <a:custGeom>
              <a:avLst/>
              <a:gdLst/>
              <a:ahLst/>
              <a:cxnLst/>
              <a:rect l="l" t="t" r="r" b="b"/>
              <a:pathLst>
                <a:path w="2822" h="2423" extrusionOk="0">
                  <a:moveTo>
                    <a:pt x="1614" y="365"/>
                  </a:moveTo>
                  <a:cubicBezTo>
                    <a:pt x="2083" y="365"/>
                    <a:pt x="2465" y="746"/>
                    <a:pt x="2465" y="1215"/>
                  </a:cubicBezTo>
                  <a:cubicBezTo>
                    <a:pt x="2465" y="1725"/>
                    <a:pt x="2044" y="2065"/>
                    <a:pt x="1605" y="2065"/>
                  </a:cubicBezTo>
                  <a:cubicBezTo>
                    <a:pt x="1397" y="2065"/>
                    <a:pt x="1185" y="1989"/>
                    <a:pt x="1011" y="1818"/>
                  </a:cubicBezTo>
                  <a:cubicBezTo>
                    <a:pt x="481" y="1276"/>
                    <a:pt x="863" y="365"/>
                    <a:pt x="1614" y="365"/>
                  </a:cubicBezTo>
                  <a:close/>
                  <a:moveTo>
                    <a:pt x="1608" y="0"/>
                  </a:moveTo>
                  <a:cubicBezTo>
                    <a:pt x="1313" y="0"/>
                    <a:pt x="1011" y="110"/>
                    <a:pt x="764" y="352"/>
                  </a:cubicBezTo>
                  <a:cubicBezTo>
                    <a:pt x="0" y="1116"/>
                    <a:pt x="542" y="2422"/>
                    <a:pt x="1614" y="2422"/>
                  </a:cubicBezTo>
                  <a:cubicBezTo>
                    <a:pt x="2280" y="2422"/>
                    <a:pt x="2822" y="1880"/>
                    <a:pt x="2822" y="1215"/>
                  </a:cubicBezTo>
                  <a:cubicBezTo>
                    <a:pt x="2822" y="480"/>
                    <a:pt x="2229" y="0"/>
                    <a:pt x="1608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1"/>
            <p:cNvSpPr/>
            <p:nvPr/>
          </p:nvSpPr>
          <p:spPr>
            <a:xfrm>
              <a:off x="6932523" y="1215253"/>
              <a:ext cx="44241" cy="260805"/>
            </a:xfrm>
            <a:custGeom>
              <a:avLst/>
              <a:gdLst/>
              <a:ahLst/>
              <a:cxnLst/>
              <a:rect l="l" t="t" r="r" b="b"/>
              <a:pathLst>
                <a:path w="1344" h="7923" extrusionOk="0">
                  <a:moveTo>
                    <a:pt x="665" y="0"/>
                  </a:moveTo>
                  <a:cubicBezTo>
                    <a:pt x="296" y="0"/>
                    <a:pt x="0" y="308"/>
                    <a:pt x="0" y="678"/>
                  </a:cubicBezTo>
                  <a:lnTo>
                    <a:pt x="0" y="7245"/>
                  </a:lnTo>
                  <a:cubicBezTo>
                    <a:pt x="0" y="7615"/>
                    <a:pt x="296" y="7923"/>
                    <a:pt x="665" y="7923"/>
                  </a:cubicBezTo>
                  <a:cubicBezTo>
                    <a:pt x="1035" y="7923"/>
                    <a:pt x="1343" y="7615"/>
                    <a:pt x="1343" y="7245"/>
                  </a:cubicBezTo>
                  <a:lnTo>
                    <a:pt x="1343" y="678"/>
                  </a:lnTo>
                  <a:cubicBezTo>
                    <a:pt x="1343" y="308"/>
                    <a:pt x="1035" y="0"/>
                    <a:pt x="665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1"/>
            <p:cNvSpPr/>
            <p:nvPr/>
          </p:nvSpPr>
          <p:spPr>
            <a:xfrm>
              <a:off x="6926433" y="1211994"/>
              <a:ext cx="55993" cy="269759"/>
            </a:xfrm>
            <a:custGeom>
              <a:avLst/>
              <a:gdLst/>
              <a:ahLst/>
              <a:cxnLst/>
              <a:rect l="l" t="t" r="r" b="b"/>
              <a:pathLst>
                <a:path w="1701" h="8195" extrusionOk="0">
                  <a:moveTo>
                    <a:pt x="850" y="284"/>
                  </a:moveTo>
                  <a:cubicBezTo>
                    <a:pt x="1121" y="284"/>
                    <a:pt x="1343" y="506"/>
                    <a:pt x="1343" y="777"/>
                  </a:cubicBezTo>
                  <a:lnTo>
                    <a:pt x="1343" y="7344"/>
                  </a:lnTo>
                  <a:cubicBezTo>
                    <a:pt x="1368" y="7695"/>
                    <a:pt x="1112" y="7871"/>
                    <a:pt x="855" y="7871"/>
                  </a:cubicBezTo>
                  <a:cubicBezTo>
                    <a:pt x="598" y="7871"/>
                    <a:pt x="339" y="7695"/>
                    <a:pt x="358" y="7344"/>
                  </a:cubicBezTo>
                  <a:lnTo>
                    <a:pt x="358" y="777"/>
                  </a:lnTo>
                  <a:cubicBezTo>
                    <a:pt x="358" y="506"/>
                    <a:pt x="579" y="284"/>
                    <a:pt x="850" y="284"/>
                  </a:cubicBezTo>
                  <a:close/>
                  <a:moveTo>
                    <a:pt x="846" y="0"/>
                  </a:moveTo>
                  <a:cubicBezTo>
                    <a:pt x="444" y="0"/>
                    <a:pt x="43" y="259"/>
                    <a:pt x="0" y="777"/>
                  </a:cubicBezTo>
                  <a:lnTo>
                    <a:pt x="0" y="7344"/>
                  </a:lnTo>
                  <a:cubicBezTo>
                    <a:pt x="0" y="7812"/>
                    <a:pt x="382" y="8194"/>
                    <a:pt x="850" y="8194"/>
                  </a:cubicBezTo>
                  <a:cubicBezTo>
                    <a:pt x="1319" y="8194"/>
                    <a:pt x="1701" y="7812"/>
                    <a:pt x="1701" y="7344"/>
                  </a:cubicBezTo>
                  <a:lnTo>
                    <a:pt x="1701" y="777"/>
                  </a:lnTo>
                  <a:cubicBezTo>
                    <a:pt x="1651" y="259"/>
                    <a:pt x="1248" y="0"/>
                    <a:pt x="846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1"/>
            <p:cNvSpPr/>
            <p:nvPr/>
          </p:nvSpPr>
          <p:spPr>
            <a:xfrm>
              <a:off x="6307711" y="3372575"/>
              <a:ext cx="187827" cy="167550"/>
            </a:xfrm>
            <a:custGeom>
              <a:avLst/>
              <a:gdLst/>
              <a:ahLst/>
              <a:cxnLst/>
              <a:rect l="l" t="t" r="r" b="b"/>
              <a:pathLst>
                <a:path w="5706" h="5090" extrusionOk="0">
                  <a:moveTo>
                    <a:pt x="4042" y="358"/>
                  </a:moveTo>
                  <a:cubicBezTo>
                    <a:pt x="4474" y="358"/>
                    <a:pt x="4856" y="592"/>
                    <a:pt x="5077" y="962"/>
                  </a:cubicBezTo>
                  <a:cubicBezTo>
                    <a:pt x="5348" y="1430"/>
                    <a:pt x="5287" y="2083"/>
                    <a:pt x="4917" y="2748"/>
                  </a:cubicBezTo>
                  <a:cubicBezTo>
                    <a:pt x="4548" y="3414"/>
                    <a:pt x="3599" y="4375"/>
                    <a:pt x="2859" y="4707"/>
                  </a:cubicBezTo>
                  <a:cubicBezTo>
                    <a:pt x="2120" y="4375"/>
                    <a:pt x="1159" y="3401"/>
                    <a:pt x="802" y="2748"/>
                  </a:cubicBezTo>
                  <a:cubicBezTo>
                    <a:pt x="432" y="2095"/>
                    <a:pt x="383" y="1430"/>
                    <a:pt x="642" y="962"/>
                  </a:cubicBezTo>
                  <a:cubicBezTo>
                    <a:pt x="863" y="592"/>
                    <a:pt x="1245" y="358"/>
                    <a:pt x="1677" y="358"/>
                  </a:cubicBezTo>
                  <a:cubicBezTo>
                    <a:pt x="2096" y="358"/>
                    <a:pt x="2490" y="592"/>
                    <a:pt x="2699" y="949"/>
                  </a:cubicBezTo>
                  <a:lnTo>
                    <a:pt x="2859" y="1220"/>
                  </a:lnTo>
                  <a:lnTo>
                    <a:pt x="3007" y="949"/>
                  </a:lnTo>
                  <a:cubicBezTo>
                    <a:pt x="3229" y="580"/>
                    <a:pt x="3623" y="358"/>
                    <a:pt x="4042" y="358"/>
                  </a:cubicBezTo>
                  <a:close/>
                  <a:moveTo>
                    <a:pt x="1664" y="1"/>
                  </a:moveTo>
                  <a:cubicBezTo>
                    <a:pt x="1110" y="1"/>
                    <a:pt x="605" y="309"/>
                    <a:pt x="334" y="789"/>
                  </a:cubicBezTo>
                  <a:cubicBezTo>
                    <a:pt x="1" y="1368"/>
                    <a:pt x="63" y="2194"/>
                    <a:pt x="481" y="2921"/>
                  </a:cubicBezTo>
                  <a:cubicBezTo>
                    <a:pt x="900" y="3660"/>
                    <a:pt x="1948" y="4720"/>
                    <a:pt x="2798" y="5065"/>
                  </a:cubicBezTo>
                  <a:lnTo>
                    <a:pt x="2859" y="5089"/>
                  </a:lnTo>
                  <a:lnTo>
                    <a:pt x="2909" y="5065"/>
                  </a:lnTo>
                  <a:cubicBezTo>
                    <a:pt x="3759" y="4720"/>
                    <a:pt x="4806" y="3672"/>
                    <a:pt x="5225" y="2921"/>
                  </a:cubicBezTo>
                  <a:cubicBezTo>
                    <a:pt x="5644" y="2169"/>
                    <a:pt x="5706" y="1368"/>
                    <a:pt x="5373" y="789"/>
                  </a:cubicBezTo>
                  <a:cubicBezTo>
                    <a:pt x="5102" y="309"/>
                    <a:pt x="4597" y="1"/>
                    <a:pt x="4042" y="1"/>
                  </a:cubicBezTo>
                  <a:cubicBezTo>
                    <a:pt x="3586" y="1"/>
                    <a:pt x="3155" y="210"/>
                    <a:pt x="2859" y="555"/>
                  </a:cubicBezTo>
                  <a:cubicBezTo>
                    <a:pt x="2551" y="198"/>
                    <a:pt x="2120" y="1"/>
                    <a:pt x="1664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1"/>
            <p:cNvSpPr/>
            <p:nvPr/>
          </p:nvSpPr>
          <p:spPr>
            <a:xfrm>
              <a:off x="5801741" y="2189479"/>
              <a:ext cx="11784" cy="1244775"/>
            </a:xfrm>
            <a:custGeom>
              <a:avLst/>
              <a:gdLst/>
              <a:ahLst/>
              <a:cxnLst/>
              <a:rect l="l" t="t" r="r" b="b"/>
              <a:pathLst>
                <a:path w="358" h="37815" extrusionOk="0">
                  <a:moveTo>
                    <a:pt x="0" y="0"/>
                  </a:moveTo>
                  <a:lnTo>
                    <a:pt x="0" y="37814"/>
                  </a:lnTo>
                  <a:lnTo>
                    <a:pt x="357" y="37814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1"/>
            <p:cNvSpPr/>
            <p:nvPr/>
          </p:nvSpPr>
          <p:spPr>
            <a:xfrm>
              <a:off x="6982393" y="1748582"/>
              <a:ext cx="11784" cy="1035914"/>
            </a:xfrm>
            <a:custGeom>
              <a:avLst/>
              <a:gdLst/>
              <a:ahLst/>
              <a:cxnLst/>
              <a:rect l="l" t="t" r="r" b="b"/>
              <a:pathLst>
                <a:path w="358" h="31470" extrusionOk="0">
                  <a:moveTo>
                    <a:pt x="1" y="1"/>
                  </a:moveTo>
                  <a:lnTo>
                    <a:pt x="1" y="31470"/>
                  </a:lnTo>
                  <a:lnTo>
                    <a:pt x="358" y="31470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1"/>
            <p:cNvSpPr/>
            <p:nvPr/>
          </p:nvSpPr>
          <p:spPr>
            <a:xfrm>
              <a:off x="5944899" y="1205509"/>
              <a:ext cx="44241" cy="260410"/>
            </a:xfrm>
            <a:custGeom>
              <a:avLst/>
              <a:gdLst/>
              <a:ahLst/>
              <a:cxnLst/>
              <a:rect l="l" t="t" r="r" b="b"/>
              <a:pathLst>
                <a:path w="1344" h="7911" extrusionOk="0">
                  <a:moveTo>
                    <a:pt x="666" y="0"/>
                  </a:moveTo>
                  <a:cubicBezTo>
                    <a:pt x="296" y="0"/>
                    <a:pt x="1" y="296"/>
                    <a:pt x="1" y="666"/>
                  </a:cubicBezTo>
                  <a:lnTo>
                    <a:pt x="1" y="7245"/>
                  </a:lnTo>
                  <a:cubicBezTo>
                    <a:pt x="1" y="7615"/>
                    <a:pt x="296" y="7911"/>
                    <a:pt x="666" y="7911"/>
                  </a:cubicBezTo>
                  <a:cubicBezTo>
                    <a:pt x="1048" y="7911"/>
                    <a:pt x="1344" y="7615"/>
                    <a:pt x="1344" y="7245"/>
                  </a:cubicBezTo>
                  <a:lnTo>
                    <a:pt x="1344" y="666"/>
                  </a:lnTo>
                  <a:cubicBezTo>
                    <a:pt x="1344" y="296"/>
                    <a:pt x="1048" y="0"/>
                    <a:pt x="666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1"/>
            <p:cNvSpPr/>
            <p:nvPr/>
          </p:nvSpPr>
          <p:spPr>
            <a:xfrm>
              <a:off x="5939238" y="1201855"/>
              <a:ext cx="55598" cy="270154"/>
            </a:xfrm>
            <a:custGeom>
              <a:avLst/>
              <a:gdLst/>
              <a:ahLst/>
              <a:cxnLst/>
              <a:rect l="l" t="t" r="r" b="b"/>
              <a:pathLst>
                <a:path w="1689" h="8207" extrusionOk="0">
                  <a:moveTo>
                    <a:pt x="838" y="284"/>
                  </a:moveTo>
                  <a:cubicBezTo>
                    <a:pt x="1121" y="284"/>
                    <a:pt x="1343" y="506"/>
                    <a:pt x="1343" y="777"/>
                  </a:cubicBezTo>
                  <a:lnTo>
                    <a:pt x="1343" y="7356"/>
                  </a:lnTo>
                  <a:cubicBezTo>
                    <a:pt x="1325" y="7664"/>
                    <a:pt x="1084" y="7818"/>
                    <a:pt x="844" y="7818"/>
                  </a:cubicBezTo>
                  <a:cubicBezTo>
                    <a:pt x="604" y="7818"/>
                    <a:pt x="364" y="7664"/>
                    <a:pt x="345" y="7356"/>
                  </a:cubicBezTo>
                  <a:lnTo>
                    <a:pt x="345" y="777"/>
                  </a:lnTo>
                  <a:cubicBezTo>
                    <a:pt x="345" y="506"/>
                    <a:pt x="567" y="284"/>
                    <a:pt x="838" y="284"/>
                  </a:cubicBezTo>
                  <a:close/>
                  <a:moveTo>
                    <a:pt x="844" y="0"/>
                  </a:moveTo>
                  <a:cubicBezTo>
                    <a:pt x="444" y="0"/>
                    <a:pt x="43" y="259"/>
                    <a:pt x="0" y="777"/>
                  </a:cubicBezTo>
                  <a:lnTo>
                    <a:pt x="0" y="7356"/>
                  </a:lnTo>
                  <a:cubicBezTo>
                    <a:pt x="0" y="7825"/>
                    <a:pt x="370" y="8206"/>
                    <a:pt x="838" y="8206"/>
                  </a:cubicBezTo>
                  <a:cubicBezTo>
                    <a:pt x="1306" y="8194"/>
                    <a:pt x="1688" y="7825"/>
                    <a:pt x="1688" y="7356"/>
                  </a:cubicBezTo>
                  <a:lnTo>
                    <a:pt x="1688" y="777"/>
                  </a:lnTo>
                  <a:cubicBezTo>
                    <a:pt x="1645" y="259"/>
                    <a:pt x="1244" y="0"/>
                    <a:pt x="844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1"/>
            <p:cNvSpPr/>
            <p:nvPr/>
          </p:nvSpPr>
          <p:spPr>
            <a:xfrm>
              <a:off x="6376448" y="1460225"/>
              <a:ext cx="403996" cy="11784"/>
            </a:xfrm>
            <a:custGeom>
              <a:avLst/>
              <a:gdLst/>
              <a:ahLst/>
              <a:cxnLst/>
              <a:rect l="l" t="t" r="r" b="b"/>
              <a:pathLst>
                <a:path w="12273" h="358" extrusionOk="0">
                  <a:moveTo>
                    <a:pt x="0" y="0"/>
                  </a:moveTo>
                  <a:lnTo>
                    <a:pt x="0" y="357"/>
                  </a:lnTo>
                  <a:lnTo>
                    <a:pt x="12273" y="357"/>
                  </a:lnTo>
                  <a:lnTo>
                    <a:pt x="12273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1"/>
            <p:cNvSpPr/>
            <p:nvPr/>
          </p:nvSpPr>
          <p:spPr>
            <a:xfrm>
              <a:off x="5944504" y="2704967"/>
              <a:ext cx="19092" cy="83578"/>
            </a:xfrm>
            <a:custGeom>
              <a:avLst/>
              <a:gdLst/>
              <a:ahLst/>
              <a:cxnLst/>
              <a:rect l="l" t="t" r="r" b="b"/>
              <a:pathLst>
                <a:path w="580" h="2539" extrusionOk="0">
                  <a:moveTo>
                    <a:pt x="0" y="1"/>
                  </a:moveTo>
                  <a:cubicBezTo>
                    <a:pt x="0" y="851"/>
                    <a:pt x="74" y="1701"/>
                    <a:pt x="234" y="2539"/>
                  </a:cubicBezTo>
                  <a:lnTo>
                    <a:pt x="579" y="2477"/>
                  </a:lnTo>
                  <a:cubicBezTo>
                    <a:pt x="431" y="1664"/>
                    <a:pt x="358" y="838"/>
                    <a:pt x="358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1"/>
            <p:cNvSpPr/>
            <p:nvPr/>
          </p:nvSpPr>
          <p:spPr>
            <a:xfrm>
              <a:off x="5976533" y="2868830"/>
              <a:ext cx="242174" cy="253103"/>
            </a:xfrm>
            <a:custGeom>
              <a:avLst/>
              <a:gdLst/>
              <a:ahLst/>
              <a:cxnLst/>
              <a:rect l="l" t="t" r="r" b="b"/>
              <a:pathLst>
                <a:path w="7357" h="7689" extrusionOk="0">
                  <a:moveTo>
                    <a:pt x="333" y="0"/>
                  </a:moveTo>
                  <a:lnTo>
                    <a:pt x="1" y="136"/>
                  </a:lnTo>
                  <a:cubicBezTo>
                    <a:pt x="1344" y="3487"/>
                    <a:pt x="3931" y="6198"/>
                    <a:pt x="7221" y="7689"/>
                  </a:cubicBezTo>
                  <a:lnTo>
                    <a:pt x="7356" y="7369"/>
                  </a:lnTo>
                  <a:cubicBezTo>
                    <a:pt x="4153" y="5902"/>
                    <a:pt x="1639" y="3266"/>
                    <a:pt x="333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1"/>
            <p:cNvSpPr/>
            <p:nvPr/>
          </p:nvSpPr>
          <p:spPr>
            <a:xfrm>
              <a:off x="6250855" y="3194251"/>
              <a:ext cx="301538" cy="115967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lvl="0" algn="ctr"/>
              <a:r>
                <a:rPr b="0" i="0">
                  <a:ln>
                    <a:noFill/>
                  </a:ln>
                  <a:solidFill>
                    <a:schemeClr val="dk1"/>
                  </a:solidFill>
                  <a:latin typeface="Montserrat;900"/>
                </a:rPr>
                <a:t>WE</a:t>
              </a:r>
            </a:p>
          </p:txBody>
        </p:sp>
        <p:sp>
          <p:nvSpPr>
            <p:cNvPr id="1428" name="Google Shape;1428;p51"/>
            <p:cNvSpPr/>
            <p:nvPr/>
          </p:nvSpPr>
          <p:spPr>
            <a:xfrm>
              <a:off x="6020726" y="3602482"/>
              <a:ext cx="761797" cy="121269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lvl="0" algn="ctr"/>
              <a:r>
                <a:rPr b="0" i="0">
                  <a:ln>
                    <a:noFill/>
                  </a:ln>
                  <a:solidFill>
                    <a:schemeClr val="dk1"/>
                  </a:solidFill>
                  <a:latin typeface="Montserrat;900"/>
                </a:rPr>
                <a:t>SCIENCE</a:t>
              </a:r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" name="Google Shape;1433;p52"/>
          <p:cNvSpPr txBox="1"/>
          <p:nvPr/>
        </p:nvSpPr>
        <p:spPr>
          <a:xfrm>
            <a:off x="901572" y="1974706"/>
            <a:ext cx="1254600" cy="37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JUN</a:t>
            </a:r>
            <a:endParaRPr sz="1800"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434" name="Google Shape;1434;p52"/>
          <p:cNvSpPr txBox="1"/>
          <p:nvPr/>
        </p:nvSpPr>
        <p:spPr>
          <a:xfrm>
            <a:off x="731850" y="2992828"/>
            <a:ext cx="1594200" cy="121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Despite being red, Mars is actually cold</a:t>
            </a:r>
            <a:endParaRPr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435" name="Google Shape;1435;p52"/>
          <p:cNvSpPr/>
          <p:nvPr/>
        </p:nvSpPr>
        <p:spPr>
          <a:xfrm>
            <a:off x="1369493" y="2571154"/>
            <a:ext cx="318900" cy="3213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6" name="Google Shape;1436;p52"/>
          <p:cNvSpPr txBox="1"/>
          <p:nvPr/>
        </p:nvSpPr>
        <p:spPr>
          <a:xfrm>
            <a:off x="2932014" y="1974706"/>
            <a:ext cx="1254600" cy="37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JUL</a:t>
            </a:r>
            <a:endParaRPr sz="1800"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437" name="Google Shape;1437;p52"/>
          <p:cNvSpPr txBox="1"/>
          <p:nvPr/>
        </p:nvSpPr>
        <p:spPr>
          <a:xfrm>
            <a:off x="2762292" y="2992828"/>
            <a:ext cx="1594200" cy="121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Saturn is the ringed planet and a gas giant</a:t>
            </a:r>
            <a:endParaRPr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438" name="Google Shape;1438;p52"/>
          <p:cNvSpPr/>
          <p:nvPr/>
        </p:nvSpPr>
        <p:spPr>
          <a:xfrm>
            <a:off x="3399934" y="2571154"/>
            <a:ext cx="318900" cy="3213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9" name="Google Shape;1439;p52"/>
          <p:cNvSpPr txBox="1"/>
          <p:nvPr/>
        </p:nvSpPr>
        <p:spPr>
          <a:xfrm>
            <a:off x="4962455" y="1974706"/>
            <a:ext cx="1254600" cy="37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AUG</a:t>
            </a:r>
            <a:endParaRPr sz="1800"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440" name="Google Shape;1440;p52"/>
          <p:cNvSpPr txBox="1"/>
          <p:nvPr/>
        </p:nvSpPr>
        <p:spPr>
          <a:xfrm>
            <a:off x="4792733" y="2992828"/>
            <a:ext cx="1594200" cy="121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Venus is the second planet from the Sun</a:t>
            </a:r>
            <a:endParaRPr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441" name="Google Shape;1441;p52"/>
          <p:cNvSpPr/>
          <p:nvPr/>
        </p:nvSpPr>
        <p:spPr>
          <a:xfrm>
            <a:off x="5430376" y="2571154"/>
            <a:ext cx="318900" cy="3213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2" name="Google Shape;1442;p52"/>
          <p:cNvSpPr txBox="1"/>
          <p:nvPr/>
        </p:nvSpPr>
        <p:spPr>
          <a:xfrm>
            <a:off x="6992897" y="1974706"/>
            <a:ext cx="1254600" cy="37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SEP</a:t>
            </a:r>
            <a:endParaRPr sz="1800"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443" name="Google Shape;1443;p52"/>
          <p:cNvSpPr txBox="1"/>
          <p:nvPr/>
        </p:nvSpPr>
        <p:spPr>
          <a:xfrm>
            <a:off x="6823175" y="2992828"/>
            <a:ext cx="1594200" cy="121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Jupiter is the biggest planet of them all</a:t>
            </a:r>
            <a:endParaRPr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444" name="Google Shape;1444;p52"/>
          <p:cNvSpPr/>
          <p:nvPr/>
        </p:nvSpPr>
        <p:spPr>
          <a:xfrm>
            <a:off x="7460818" y="2571154"/>
            <a:ext cx="318900" cy="3213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445" name="Google Shape;1445;p52"/>
          <p:cNvCxnSpPr>
            <a:stCxn id="1435" idx="3"/>
            <a:endCxn id="1438" idx="1"/>
          </p:cNvCxnSpPr>
          <p:nvPr/>
        </p:nvCxnSpPr>
        <p:spPr>
          <a:xfrm>
            <a:off x="1688393" y="2731804"/>
            <a:ext cx="17115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446" name="Google Shape;1446;p52"/>
          <p:cNvCxnSpPr>
            <a:endCxn id="1441" idx="1"/>
          </p:cNvCxnSpPr>
          <p:nvPr/>
        </p:nvCxnSpPr>
        <p:spPr>
          <a:xfrm>
            <a:off x="3718876" y="2731804"/>
            <a:ext cx="17115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447" name="Google Shape;1447;p52"/>
          <p:cNvCxnSpPr>
            <a:stCxn id="1441" idx="3"/>
            <a:endCxn id="1444" idx="1"/>
          </p:cNvCxnSpPr>
          <p:nvPr/>
        </p:nvCxnSpPr>
        <p:spPr>
          <a:xfrm>
            <a:off x="5749276" y="2731804"/>
            <a:ext cx="17115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448" name="Google Shape;1448;p52"/>
          <p:cNvSpPr/>
          <p:nvPr/>
        </p:nvSpPr>
        <p:spPr>
          <a:xfrm>
            <a:off x="455095" y="2672702"/>
            <a:ext cx="117300" cy="1182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9" name="Google Shape;1449;p52"/>
          <p:cNvSpPr/>
          <p:nvPr/>
        </p:nvSpPr>
        <p:spPr>
          <a:xfrm>
            <a:off x="8522120" y="2672702"/>
            <a:ext cx="117300" cy="1182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450" name="Google Shape;1450;p52"/>
          <p:cNvCxnSpPr>
            <a:stCxn id="1435" idx="1"/>
            <a:endCxn id="1448" idx="6"/>
          </p:cNvCxnSpPr>
          <p:nvPr/>
        </p:nvCxnSpPr>
        <p:spPr>
          <a:xfrm rot="10800000">
            <a:off x="572393" y="2731804"/>
            <a:ext cx="797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451" name="Google Shape;1451;p52"/>
          <p:cNvCxnSpPr>
            <a:stCxn id="1449" idx="2"/>
            <a:endCxn id="1444" idx="3"/>
          </p:cNvCxnSpPr>
          <p:nvPr/>
        </p:nvCxnSpPr>
        <p:spPr>
          <a:xfrm rot="10800000">
            <a:off x="7779620" y="2731802"/>
            <a:ext cx="7425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452" name="Google Shape;1452;p52"/>
          <p:cNvSpPr/>
          <p:nvPr/>
        </p:nvSpPr>
        <p:spPr>
          <a:xfrm>
            <a:off x="2485508" y="2672702"/>
            <a:ext cx="117300" cy="1182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3" name="Google Shape;1453;p52"/>
          <p:cNvSpPr/>
          <p:nvPr/>
        </p:nvSpPr>
        <p:spPr>
          <a:xfrm>
            <a:off x="4515958" y="2672702"/>
            <a:ext cx="117300" cy="1182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4" name="Google Shape;1454;p52"/>
          <p:cNvSpPr/>
          <p:nvPr/>
        </p:nvSpPr>
        <p:spPr>
          <a:xfrm>
            <a:off x="6546408" y="2672702"/>
            <a:ext cx="117300" cy="1182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5" name="Google Shape;1455;p52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PROCESS</a:t>
            </a:r>
            <a:endParaRPr/>
          </a:p>
        </p:txBody>
      </p:sp>
      <p:sp>
        <p:nvSpPr>
          <p:cNvPr id="1456" name="Google Shape;1456;p52"/>
          <p:cNvSpPr/>
          <p:nvPr/>
        </p:nvSpPr>
        <p:spPr>
          <a:xfrm>
            <a:off x="1425591" y="2515991"/>
            <a:ext cx="318900" cy="3213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7" name="Google Shape;1457;p52"/>
          <p:cNvSpPr/>
          <p:nvPr/>
        </p:nvSpPr>
        <p:spPr>
          <a:xfrm>
            <a:off x="3456033" y="2515991"/>
            <a:ext cx="318900" cy="3213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8" name="Google Shape;1458;p52"/>
          <p:cNvSpPr/>
          <p:nvPr/>
        </p:nvSpPr>
        <p:spPr>
          <a:xfrm>
            <a:off x="5486474" y="2515991"/>
            <a:ext cx="318900" cy="3213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9" name="Google Shape;1459;p52"/>
          <p:cNvSpPr/>
          <p:nvPr/>
        </p:nvSpPr>
        <p:spPr>
          <a:xfrm>
            <a:off x="7516916" y="2515991"/>
            <a:ext cx="318900" cy="3213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" name="Google Shape;1464;p53"/>
          <p:cNvSpPr txBox="1">
            <a:spLocks noGrp="1"/>
          </p:cNvSpPr>
          <p:nvPr>
            <p:ph type="subTitle" idx="1"/>
          </p:nvPr>
        </p:nvSpPr>
        <p:spPr>
          <a:xfrm>
            <a:off x="951702" y="2313002"/>
            <a:ext cx="20847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a gas giant and has rings</a:t>
            </a:r>
            <a:endParaRPr sz="140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465" name="Google Shape;1465;p53"/>
          <p:cNvSpPr txBox="1">
            <a:spLocks noGrp="1"/>
          </p:cNvSpPr>
          <p:nvPr>
            <p:ph type="subTitle" idx="2"/>
          </p:nvPr>
        </p:nvSpPr>
        <p:spPr>
          <a:xfrm>
            <a:off x="3529650" y="2313002"/>
            <a:ext cx="20847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Neptune is the farthest planet</a:t>
            </a:r>
            <a:endParaRPr sz="1400"/>
          </a:p>
        </p:txBody>
      </p:sp>
      <p:sp>
        <p:nvSpPr>
          <p:cNvPr id="1466" name="Google Shape;1466;p53"/>
          <p:cNvSpPr txBox="1">
            <a:spLocks noGrp="1"/>
          </p:cNvSpPr>
          <p:nvPr>
            <p:ph type="subTitle" idx="3"/>
          </p:nvPr>
        </p:nvSpPr>
        <p:spPr>
          <a:xfrm>
            <a:off x="6107598" y="2313002"/>
            <a:ext cx="20847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Earth is the planet where we live on</a:t>
            </a:r>
            <a:endParaRPr sz="1400"/>
          </a:p>
        </p:txBody>
      </p:sp>
      <p:sp>
        <p:nvSpPr>
          <p:cNvPr id="1467" name="Google Shape;1467;p53"/>
          <p:cNvSpPr txBox="1">
            <a:spLocks noGrp="1"/>
          </p:cNvSpPr>
          <p:nvPr>
            <p:ph type="subTitle" idx="4"/>
          </p:nvPr>
        </p:nvSpPr>
        <p:spPr>
          <a:xfrm>
            <a:off x="951702" y="4139933"/>
            <a:ext cx="20847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Despite being red, Mars is a cold place</a:t>
            </a:r>
            <a:endParaRPr sz="1400"/>
          </a:p>
        </p:txBody>
      </p:sp>
      <p:sp>
        <p:nvSpPr>
          <p:cNvPr id="1468" name="Google Shape;1468;p53"/>
          <p:cNvSpPr txBox="1">
            <a:spLocks noGrp="1"/>
          </p:cNvSpPr>
          <p:nvPr>
            <p:ph type="subTitle" idx="5"/>
          </p:nvPr>
        </p:nvSpPr>
        <p:spPr>
          <a:xfrm>
            <a:off x="3529650" y="4139933"/>
            <a:ext cx="20847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the biggest planet of them all</a:t>
            </a:r>
            <a:endParaRPr sz="140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469" name="Google Shape;1469;p53"/>
          <p:cNvSpPr txBox="1">
            <a:spLocks noGrp="1"/>
          </p:cNvSpPr>
          <p:nvPr>
            <p:ph type="subTitle" idx="6"/>
          </p:nvPr>
        </p:nvSpPr>
        <p:spPr>
          <a:xfrm>
            <a:off x="6107598" y="4139933"/>
            <a:ext cx="20847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</a:t>
            </a:r>
            <a:endParaRPr sz="1400"/>
          </a:p>
        </p:txBody>
      </p:sp>
      <p:sp>
        <p:nvSpPr>
          <p:cNvPr id="1470" name="Google Shape;1470;p53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EXERCISE</a:t>
            </a:r>
            <a:endParaRPr/>
          </a:p>
        </p:txBody>
      </p:sp>
      <p:sp>
        <p:nvSpPr>
          <p:cNvPr id="1471" name="Google Shape;1471;p53"/>
          <p:cNvSpPr txBox="1">
            <a:spLocks noGrp="1"/>
          </p:cNvSpPr>
          <p:nvPr>
            <p:ph type="title" idx="7"/>
          </p:nvPr>
        </p:nvSpPr>
        <p:spPr>
          <a:xfrm>
            <a:off x="1623702" y="1530052"/>
            <a:ext cx="740700" cy="74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</a:t>
            </a:r>
            <a:endParaRPr/>
          </a:p>
        </p:txBody>
      </p:sp>
      <p:sp>
        <p:nvSpPr>
          <p:cNvPr id="1472" name="Google Shape;1472;p53"/>
          <p:cNvSpPr txBox="1">
            <a:spLocks noGrp="1"/>
          </p:cNvSpPr>
          <p:nvPr>
            <p:ph type="title" idx="8"/>
          </p:nvPr>
        </p:nvSpPr>
        <p:spPr>
          <a:xfrm>
            <a:off x="4201650" y="1530052"/>
            <a:ext cx="740700" cy="74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</a:t>
            </a:r>
            <a:endParaRPr/>
          </a:p>
        </p:txBody>
      </p:sp>
      <p:sp>
        <p:nvSpPr>
          <p:cNvPr id="1473" name="Google Shape;1473;p53"/>
          <p:cNvSpPr txBox="1">
            <a:spLocks noGrp="1"/>
          </p:cNvSpPr>
          <p:nvPr>
            <p:ph type="title" idx="9"/>
          </p:nvPr>
        </p:nvSpPr>
        <p:spPr>
          <a:xfrm>
            <a:off x="6779598" y="1530052"/>
            <a:ext cx="740700" cy="74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</a:t>
            </a:r>
            <a:endParaRPr/>
          </a:p>
        </p:txBody>
      </p:sp>
      <p:sp>
        <p:nvSpPr>
          <p:cNvPr id="1474" name="Google Shape;1474;p53"/>
          <p:cNvSpPr txBox="1">
            <a:spLocks noGrp="1"/>
          </p:cNvSpPr>
          <p:nvPr>
            <p:ph type="title" idx="13"/>
          </p:nvPr>
        </p:nvSpPr>
        <p:spPr>
          <a:xfrm>
            <a:off x="1623702" y="3340481"/>
            <a:ext cx="740700" cy="74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</a:t>
            </a:r>
            <a:endParaRPr/>
          </a:p>
        </p:txBody>
      </p:sp>
      <p:sp>
        <p:nvSpPr>
          <p:cNvPr id="1475" name="Google Shape;1475;p53"/>
          <p:cNvSpPr txBox="1">
            <a:spLocks noGrp="1"/>
          </p:cNvSpPr>
          <p:nvPr>
            <p:ph type="title" idx="14"/>
          </p:nvPr>
        </p:nvSpPr>
        <p:spPr>
          <a:xfrm>
            <a:off x="4201650" y="3340481"/>
            <a:ext cx="740700" cy="74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</a:t>
            </a:r>
            <a:endParaRPr/>
          </a:p>
        </p:txBody>
      </p:sp>
      <p:sp>
        <p:nvSpPr>
          <p:cNvPr id="1476" name="Google Shape;1476;p53"/>
          <p:cNvSpPr txBox="1">
            <a:spLocks noGrp="1"/>
          </p:cNvSpPr>
          <p:nvPr>
            <p:ph type="title" idx="15"/>
          </p:nvPr>
        </p:nvSpPr>
        <p:spPr>
          <a:xfrm>
            <a:off x="6779598" y="3340481"/>
            <a:ext cx="740700" cy="74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</a:t>
            </a:r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54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ASSIGNMENT</a:t>
            </a:r>
            <a:endParaRPr/>
          </a:p>
        </p:txBody>
      </p:sp>
      <p:grpSp>
        <p:nvGrpSpPr>
          <p:cNvPr id="1482" name="Google Shape;1482;p54"/>
          <p:cNvGrpSpPr/>
          <p:nvPr/>
        </p:nvGrpSpPr>
        <p:grpSpPr>
          <a:xfrm>
            <a:off x="2088706" y="1938257"/>
            <a:ext cx="1114595" cy="1114595"/>
            <a:chOff x="2088706" y="2014457"/>
            <a:chExt cx="1114595" cy="1114595"/>
          </a:xfrm>
        </p:grpSpPr>
        <p:sp>
          <p:nvSpPr>
            <p:cNvPr id="1483" name="Google Shape;1483;p54"/>
            <p:cNvSpPr/>
            <p:nvPr/>
          </p:nvSpPr>
          <p:spPr>
            <a:xfrm rot="2700000">
              <a:off x="2430569" y="2011115"/>
              <a:ext cx="430891" cy="1121256"/>
            </a:xfrm>
            <a:custGeom>
              <a:avLst/>
              <a:gdLst/>
              <a:ahLst/>
              <a:cxnLst/>
              <a:rect l="l" t="t" r="r" b="b"/>
              <a:pathLst>
                <a:path w="13197" h="34341" extrusionOk="0">
                  <a:moveTo>
                    <a:pt x="2793" y="1285"/>
                  </a:moveTo>
                  <a:cubicBezTo>
                    <a:pt x="3367" y="1285"/>
                    <a:pt x="3919" y="1729"/>
                    <a:pt x="3919" y="2404"/>
                  </a:cubicBezTo>
                  <a:cubicBezTo>
                    <a:pt x="3919" y="3020"/>
                    <a:pt x="3414" y="3525"/>
                    <a:pt x="2798" y="3525"/>
                  </a:cubicBezTo>
                  <a:cubicBezTo>
                    <a:pt x="1812" y="3512"/>
                    <a:pt x="1307" y="2317"/>
                    <a:pt x="2009" y="1615"/>
                  </a:cubicBezTo>
                  <a:cubicBezTo>
                    <a:pt x="2237" y="1387"/>
                    <a:pt x="2517" y="1285"/>
                    <a:pt x="2793" y="1285"/>
                  </a:cubicBezTo>
                  <a:close/>
                  <a:moveTo>
                    <a:pt x="1" y="1"/>
                  </a:moveTo>
                  <a:lnTo>
                    <a:pt x="1" y="34341"/>
                  </a:lnTo>
                  <a:lnTo>
                    <a:pt x="13197" y="34341"/>
                  </a:lnTo>
                  <a:lnTo>
                    <a:pt x="13197" y="1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4"/>
            <p:cNvSpPr/>
            <p:nvPr/>
          </p:nvSpPr>
          <p:spPr>
            <a:xfrm rot="2700000">
              <a:off x="3022767" y="2328039"/>
              <a:ext cx="129166" cy="31410"/>
            </a:xfrm>
            <a:custGeom>
              <a:avLst/>
              <a:gdLst/>
              <a:ahLst/>
              <a:cxnLst/>
              <a:rect l="l" t="t" r="r" b="b"/>
              <a:pathLst>
                <a:path w="3956" h="962" extrusionOk="0">
                  <a:moveTo>
                    <a:pt x="1" y="0"/>
                  </a:moveTo>
                  <a:lnTo>
                    <a:pt x="1" y="961"/>
                  </a:lnTo>
                  <a:lnTo>
                    <a:pt x="3956" y="961"/>
                  </a:lnTo>
                  <a:lnTo>
                    <a:pt x="3956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4"/>
            <p:cNvSpPr/>
            <p:nvPr/>
          </p:nvSpPr>
          <p:spPr>
            <a:xfrm rot="2700000">
              <a:off x="3007990" y="2416829"/>
              <a:ext cx="68011" cy="31018"/>
            </a:xfrm>
            <a:custGeom>
              <a:avLst/>
              <a:gdLst/>
              <a:ahLst/>
              <a:cxnLst/>
              <a:rect l="l" t="t" r="r" b="b"/>
              <a:pathLst>
                <a:path w="2083" h="950" extrusionOk="0">
                  <a:moveTo>
                    <a:pt x="0" y="1"/>
                  </a:moveTo>
                  <a:lnTo>
                    <a:pt x="0" y="950"/>
                  </a:lnTo>
                  <a:lnTo>
                    <a:pt x="2083" y="950"/>
                  </a:lnTo>
                  <a:lnTo>
                    <a:pt x="2083" y="1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4"/>
            <p:cNvSpPr/>
            <p:nvPr/>
          </p:nvSpPr>
          <p:spPr>
            <a:xfrm rot="2700000">
              <a:off x="2888934" y="2462068"/>
              <a:ext cx="129166" cy="31018"/>
            </a:xfrm>
            <a:custGeom>
              <a:avLst/>
              <a:gdLst/>
              <a:ahLst/>
              <a:cxnLst/>
              <a:rect l="l" t="t" r="r" b="b"/>
              <a:pathLst>
                <a:path w="3956" h="950" extrusionOk="0">
                  <a:moveTo>
                    <a:pt x="1" y="0"/>
                  </a:moveTo>
                  <a:lnTo>
                    <a:pt x="1" y="949"/>
                  </a:lnTo>
                  <a:lnTo>
                    <a:pt x="3956" y="949"/>
                  </a:lnTo>
                  <a:lnTo>
                    <a:pt x="3956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4"/>
            <p:cNvSpPr/>
            <p:nvPr/>
          </p:nvSpPr>
          <p:spPr>
            <a:xfrm rot="2700000">
              <a:off x="2874145" y="2550461"/>
              <a:ext cx="68011" cy="31443"/>
            </a:xfrm>
            <a:custGeom>
              <a:avLst/>
              <a:gdLst/>
              <a:ahLst/>
              <a:cxnLst/>
              <a:rect l="l" t="t" r="r" b="b"/>
              <a:pathLst>
                <a:path w="2083" h="963" extrusionOk="0">
                  <a:moveTo>
                    <a:pt x="0" y="1"/>
                  </a:moveTo>
                  <a:lnTo>
                    <a:pt x="0" y="962"/>
                  </a:lnTo>
                  <a:lnTo>
                    <a:pt x="2083" y="962"/>
                  </a:lnTo>
                  <a:lnTo>
                    <a:pt x="2083" y="1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4"/>
            <p:cNvSpPr/>
            <p:nvPr/>
          </p:nvSpPr>
          <p:spPr>
            <a:xfrm rot="2700000">
              <a:off x="2754962" y="2596039"/>
              <a:ext cx="129166" cy="31018"/>
            </a:xfrm>
            <a:custGeom>
              <a:avLst/>
              <a:gdLst/>
              <a:ahLst/>
              <a:cxnLst/>
              <a:rect l="l" t="t" r="r" b="b"/>
              <a:pathLst>
                <a:path w="3956" h="950" extrusionOk="0">
                  <a:moveTo>
                    <a:pt x="1" y="1"/>
                  </a:moveTo>
                  <a:lnTo>
                    <a:pt x="1" y="950"/>
                  </a:lnTo>
                  <a:lnTo>
                    <a:pt x="3956" y="950"/>
                  </a:lnTo>
                  <a:lnTo>
                    <a:pt x="3956" y="1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4"/>
            <p:cNvSpPr/>
            <p:nvPr/>
          </p:nvSpPr>
          <p:spPr>
            <a:xfrm rot="2700000">
              <a:off x="2740300" y="2684518"/>
              <a:ext cx="68011" cy="31018"/>
            </a:xfrm>
            <a:custGeom>
              <a:avLst/>
              <a:gdLst/>
              <a:ahLst/>
              <a:cxnLst/>
              <a:rect l="l" t="t" r="r" b="b"/>
              <a:pathLst>
                <a:path w="2083" h="950" extrusionOk="0">
                  <a:moveTo>
                    <a:pt x="0" y="0"/>
                  </a:moveTo>
                  <a:lnTo>
                    <a:pt x="0" y="949"/>
                  </a:lnTo>
                  <a:lnTo>
                    <a:pt x="2083" y="949"/>
                  </a:lnTo>
                  <a:lnTo>
                    <a:pt x="2083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4"/>
            <p:cNvSpPr/>
            <p:nvPr/>
          </p:nvSpPr>
          <p:spPr>
            <a:xfrm rot="2700000">
              <a:off x="2621129" y="2729676"/>
              <a:ext cx="129166" cy="31410"/>
            </a:xfrm>
            <a:custGeom>
              <a:avLst/>
              <a:gdLst/>
              <a:ahLst/>
              <a:cxnLst/>
              <a:rect l="l" t="t" r="r" b="b"/>
              <a:pathLst>
                <a:path w="3956" h="962" extrusionOk="0">
                  <a:moveTo>
                    <a:pt x="1" y="1"/>
                  </a:moveTo>
                  <a:lnTo>
                    <a:pt x="1" y="962"/>
                  </a:lnTo>
                  <a:lnTo>
                    <a:pt x="3956" y="962"/>
                  </a:lnTo>
                  <a:lnTo>
                    <a:pt x="3956" y="1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4"/>
            <p:cNvSpPr/>
            <p:nvPr/>
          </p:nvSpPr>
          <p:spPr>
            <a:xfrm rot="2700000">
              <a:off x="2606467" y="2818155"/>
              <a:ext cx="68011" cy="31410"/>
            </a:xfrm>
            <a:custGeom>
              <a:avLst/>
              <a:gdLst/>
              <a:ahLst/>
              <a:cxnLst/>
              <a:rect l="l" t="t" r="r" b="b"/>
              <a:pathLst>
                <a:path w="2083" h="962" extrusionOk="0">
                  <a:moveTo>
                    <a:pt x="0" y="0"/>
                  </a:moveTo>
                  <a:lnTo>
                    <a:pt x="0" y="961"/>
                  </a:lnTo>
                  <a:lnTo>
                    <a:pt x="2083" y="961"/>
                  </a:lnTo>
                  <a:lnTo>
                    <a:pt x="2083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4"/>
            <p:cNvSpPr/>
            <p:nvPr/>
          </p:nvSpPr>
          <p:spPr>
            <a:xfrm rot="2700000">
              <a:off x="2487423" y="2863366"/>
              <a:ext cx="129166" cy="31443"/>
            </a:xfrm>
            <a:custGeom>
              <a:avLst/>
              <a:gdLst/>
              <a:ahLst/>
              <a:cxnLst/>
              <a:rect l="l" t="t" r="r" b="b"/>
              <a:pathLst>
                <a:path w="3956" h="963" extrusionOk="0">
                  <a:moveTo>
                    <a:pt x="1" y="1"/>
                  </a:moveTo>
                  <a:lnTo>
                    <a:pt x="1" y="962"/>
                  </a:lnTo>
                  <a:lnTo>
                    <a:pt x="3956" y="962"/>
                  </a:lnTo>
                  <a:lnTo>
                    <a:pt x="3956" y="1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4"/>
            <p:cNvSpPr/>
            <p:nvPr/>
          </p:nvSpPr>
          <p:spPr>
            <a:xfrm rot="2700000">
              <a:off x="2472634" y="2952184"/>
              <a:ext cx="68011" cy="31018"/>
            </a:xfrm>
            <a:custGeom>
              <a:avLst/>
              <a:gdLst/>
              <a:ahLst/>
              <a:cxnLst/>
              <a:rect l="l" t="t" r="r" b="b"/>
              <a:pathLst>
                <a:path w="2083" h="950" extrusionOk="0">
                  <a:moveTo>
                    <a:pt x="0" y="1"/>
                  </a:moveTo>
                  <a:lnTo>
                    <a:pt x="0" y="950"/>
                  </a:lnTo>
                  <a:lnTo>
                    <a:pt x="2083" y="950"/>
                  </a:lnTo>
                  <a:lnTo>
                    <a:pt x="2083" y="1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4"/>
            <p:cNvSpPr/>
            <p:nvPr/>
          </p:nvSpPr>
          <p:spPr>
            <a:xfrm rot="2700000">
              <a:off x="2353440" y="2997366"/>
              <a:ext cx="129166" cy="31410"/>
            </a:xfrm>
            <a:custGeom>
              <a:avLst/>
              <a:gdLst/>
              <a:ahLst/>
              <a:cxnLst/>
              <a:rect l="l" t="t" r="r" b="b"/>
              <a:pathLst>
                <a:path w="3956" h="962" extrusionOk="0">
                  <a:moveTo>
                    <a:pt x="1" y="0"/>
                  </a:moveTo>
                  <a:lnTo>
                    <a:pt x="1" y="961"/>
                  </a:lnTo>
                  <a:lnTo>
                    <a:pt x="3956" y="961"/>
                  </a:lnTo>
                  <a:lnTo>
                    <a:pt x="3956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4"/>
            <p:cNvSpPr/>
            <p:nvPr/>
          </p:nvSpPr>
          <p:spPr>
            <a:xfrm rot="2700000">
              <a:off x="2424517" y="2005102"/>
              <a:ext cx="442971" cy="1133304"/>
            </a:xfrm>
            <a:custGeom>
              <a:avLst/>
              <a:gdLst/>
              <a:ahLst/>
              <a:cxnLst/>
              <a:rect l="l" t="t" r="r" b="b"/>
              <a:pathLst>
                <a:path w="13567" h="34710" extrusionOk="0">
                  <a:moveTo>
                    <a:pt x="2983" y="1651"/>
                  </a:moveTo>
                  <a:cubicBezTo>
                    <a:pt x="3500" y="1651"/>
                    <a:pt x="3919" y="2070"/>
                    <a:pt x="3919" y="2588"/>
                  </a:cubicBezTo>
                  <a:cubicBezTo>
                    <a:pt x="3919" y="3155"/>
                    <a:pt x="3462" y="3530"/>
                    <a:pt x="2983" y="3530"/>
                  </a:cubicBezTo>
                  <a:cubicBezTo>
                    <a:pt x="2754" y="3530"/>
                    <a:pt x="2521" y="3444"/>
                    <a:pt x="2330" y="3253"/>
                  </a:cubicBezTo>
                  <a:cubicBezTo>
                    <a:pt x="1738" y="2661"/>
                    <a:pt x="2157" y="1651"/>
                    <a:pt x="2983" y="1651"/>
                  </a:cubicBezTo>
                  <a:close/>
                  <a:moveTo>
                    <a:pt x="2979" y="1288"/>
                  </a:moveTo>
                  <a:cubicBezTo>
                    <a:pt x="2660" y="1288"/>
                    <a:pt x="2335" y="1408"/>
                    <a:pt x="2071" y="1676"/>
                  </a:cubicBezTo>
                  <a:cubicBezTo>
                    <a:pt x="1258" y="2489"/>
                    <a:pt x="1837" y="3881"/>
                    <a:pt x="2983" y="3881"/>
                  </a:cubicBezTo>
                  <a:cubicBezTo>
                    <a:pt x="3697" y="3881"/>
                    <a:pt x="4276" y="3302"/>
                    <a:pt x="4276" y="2588"/>
                  </a:cubicBezTo>
                  <a:cubicBezTo>
                    <a:pt x="4276" y="1806"/>
                    <a:pt x="3642" y="1288"/>
                    <a:pt x="2979" y="1288"/>
                  </a:cubicBezTo>
                  <a:close/>
                  <a:moveTo>
                    <a:pt x="1" y="5200"/>
                  </a:moveTo>
                  <a:lnTo>
                    <a:pt x="1" y="6875"/>
                  </a:lnTo>
                  <a:lnTo>
                    <a:pt x="358" y="6875"/>
                  </a:lnTo>
                  <a:lnTo>
                    <a:pt x="358" y="5200"/>
                  </a:lnTo>
                  <a:close/>
                  <a:moveTo>
                    <a:pt x="13" y="0"/>
                  </a:moveTo>
                  <a:lnTo>
                    <a:pt x="13" y="3339"/>
                  </a:lnTo>
                  <a:lnTo>
                    <a:pt x="358" y="3339"/>
                  </a:lnTo>
                  <a:lnTo>
                    <a:pt x="358" y="357"/>
                  </a:lnTo>
                  <a:lnTo>
                    <a:pt x="13209" y="357"/>
                  </a:lnTo>
                  <a:lnTo>
                    <a:pt x="13209" y="34352"/>
                  </a:lnTo>
                  <a:lnTo>
                    <a:pt x="358" y="34352"/>
                  </a:lnTo>
                  <a:lnTo>
                    <a:pt x="358" y="8662"/>
                  </a:lnTo>
                  <a:lnTo>
                    <a:pt x="13" y="8662"/>
                  </a:lnTo>
                  <a:lnTo>
                    <a:pt x="13" y="34709"/>
                  </a:lnTo>
                  <a:lnTo>
                    <a:pt x="13567" y="34709"/>
                  </a:lnTo>
                  <a:lnTo>
                    <a:pt x="13567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4"/>
            <p:cNvSpPr/>
            <p:nvPr/>
          </p:nvSpPr>
          <p:spPr>
            <a:xfrm rot="2700000">
              <a:off x="3017100" y="2322545"/>
              <a:ext cx="140822" cy="42674"/>
            </a:xfrm>
            <a:custGeom>
              <a:avLst/>
              <a:gdLst/>
              <a:ahLst/>
              <a:cxnLst/>
              <a:rect l="l" t="t" r="r" b="b"/>
              <a:pathLst>
                <a:path w="4313" h="1307" extrusionOk="0">
                  <a:moveTo>
                    <a:pt x="3955" y="358"/>
                  </a:moveTo>
                  <a:lnTo>
                    <a:pt x="3955" y="962"/>
                  </a:lnTo>
                  <a:lnTo>
                    <a:pt x="345" y="962"/>
                  </a:lnTo>
                  <a:lnTo>
                    <a:pt x="345" y="358"/>
                  </a:lnTo>
                  <a:close/>
                  <a:moveTo>
                    <a:pt x="0" y="1"/>
                  </a:moveTo>
                  <a:lnTo>
                    <a:pt x="0" y="1307"/>
                  </a:lnTo>
                  <a:lnTo>
                    <a:pt x="4313" y="1307"/>
                  </a:lnTo>
                  <a:lnTo>
                    <a:pt x="4313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4"/>
            <p:cNvSpPr/>
            <p:nvPr/>
          </p:nvSpPr>
          <p:spPr>
            <a:xfrm rot="2700000">
              <a:off x="3001938" y="2410817"/>
              <a:ext cx="80092" cy="43066"/>
            </a:xfrm>
            <a:custGeom>
              <a:avLst/>
              <a:gdLst/>
              <a:ahLst/>
              <a:cxnLst/>
              <a:rect l="l" t="t" r="r" b="b"/>
              <a:pathLst>
                <a:path w="2453" h="1319" extrusionOk="0">
                  <a:moveTo>
                    <a:pt x="2095" y="357"/>
                  </a:moveTo>
                  <a:lnTo>
                    <a:pt x="2095" y="961"/>
                  </a:lnTo>
                  <a:lnTo>
                    <a:pt x="358" y="961"/>
                  </a:lnTo>
                  <a:lnTo>
                    <a:pt x="358" y="357"/>
                  </a:lnTo>
                  <a:close/>
                  <a:moveTo>
                    <a:pt x="1" y="0"/>
                  </a:moveTo>
                  <a:lnTo>
                    <a:pt x="1" y="1319"/>
                  </a:lnTo>
                  <a:lnTo>
                    <a:pt x="2453" y="1319"/>
                  </a:lnTo>
                  <a:lnTo>
                    <a:pt x="2453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4"/>
            <p:cNvSpPr/>
            <p:nvPr/>
          </p:nvSpPr>
          <p:spPr>
            <a:xfrm rot="2700000">
              <a:off x="2883255" y="2456178"/>
              <a:ext cx="140822" cy="43099"/>
            </a:xfrm>
            <a:custGeom>
              <a:avLst/>
              <a:gdLst/>
              <a:ahLst/>
              <a:cxnLst/>
              <a:rect l="l" t="t" r="r" b="b"/>
              <a:pathLst>
                <a:path w="4313" h="1320" extrusionOk="0">
                  <a:moveTo>
                    <a:pt x="3955" y="358"/>
                  </a:moveTo>
                  <a:lnTo>
                    <a:pt x="3955" y="962"/>
                  </a:lnTo>
                  <a:lnTo>
                    <a:pt x="345" y="962"/>
                  </a:lnTo>
                  <a:lnTo>
                    <a:pt x="345" y="358"/>
                  </a:lnTo>
                  <a:close/>
                  <a:moveTo>
                    <a:pt x="0" y="1"/>
                  </a:moveTo>
                  <a:lnTo>
                    <a:pt x="0" y="1319"/>
                  </a:lnTo>
                  <a:lnTo>
                    <a:pt x="4313" y="1319"/>
                  </a:lnTo>
                  <a:lnTo>
                    <a:pt x="4313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4"/>
            <p:cNvSpPr/>
            <p:nvPr/>
          </p:nvSpPr>
          <p:spPr>
            <a:xfrm rot="2700000">
              <a:off x="2868105" y="2544846"/>
              <a:ext cx="80092" cy="42674"/>
            </a:xfrm>
            <a:custGeom>
              <a:avLst/>
              <a:gdLst/>
              <a:ahLst/>
              <a:cxnLst/>
              <a:rect l="l" t="t" r="r" b="b"/>
              <a:pathLst>
                <a:path w="2453" h="1307" extrusionOk="0">
                  <a:moveTo>
                    <a:pt x="2095" y="358"/>
                  </a:moveTo>
                  <a:lnTo>
                    <a:pt x="2095" y="949"/>
                  </a:lnTo>
                  <a:lnTo>
                    <a:pt x="358" y="949"/>
                  </a:lnTo>
                  <a:lnTo>
                    <a:pt x="358" y="358"/>
                  </a:lnTo>
                  <a:close/>
                  <a:moveTo>
                    <a:pt x="1" y="0"/>
                  </a:moveTo>
                  <a:lnTo>
                    <a:pt x="1" y="1307"/>
                  </a:lnTo>
                  <a:lnTo>
                    <a:pt x="2453" y="1307"/>
                  </a:lnTo>
                  <a:lnTo>
                    <a:pt x="2453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4"/>
            <p:cNvSpPr/>
            <p:nvPr/>
          </p:nvSpPr>
          <p:spPr>
            <a:xfrm rot="2700000">
              <a:off x="2749272" y="2590177"/>
              <a:ext cx="140822" cy="43066"/>
            </a:xfrm>
            <a:custGeom>
              <a:avLst/>
              <a:gdLst/>
              <a:ahLst/>
              <a:cxnLst/>
              <a:rect l="l" t="t" r="r" b="b"/>
              <a:pathLst>
                <a:path w="4313" h="1319" extrusionOk="0">
                  <a:moveTo>
                    <a:pt x="3955" y="357"/>
                  </a:moveTo>
                  <a:lnTo>
                    <a:pt x="3955" y="961"/>
                  </a:lnTo>
                  <a:lnTo>
                    <a:pt x="345" y="961"/>
                  </a:lnTo>
                  <a:lnTo>
                    <a:pt x="345" y="357"/>
                  </a:lnTo>
                  <a:close/>
                  <a:moveTo>
                    <a:pt x="0" y="0"/>
                  </a:moveTo>
                  <a:lnTo>
                    <a:pt x="0" y="1318"/>
                  </a:lnTo>
                  <a:lnTo>
                    <a:pt x="4313" y="1318"/>
                  </a:lnTo>
                  <a:lnTo>
                    <a:pt x="4313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4"/>
            <p:cNvSpPr/>
            <p:nvPr/>
          </p:nvSpPr>
          <p:spPr>
            <a:xfrm rot="2700000">
              <a:off x="2734133" y="2678817"/>
              <a:ext cx="80092" cy="42674"/>
            </a:xfrm>
            <a:custGeom>
              <a:avLst/>
              <a:gdLst/>
              <a:ahLst/>
              <a:cxnLst/>
              <a:rect l="l" t="t" r="r" b="b"/>
              <a:pathLst>
                <a:path w="2453" h="1307" extrusionOk="0">
                  <a:moveTo>
                    <a:pt x="2095" y="346"/>
                  </a:moveTo>
                  <a:lnTo>
                    <a:pt x="2095" y="950"/>
                  </a:lnTo>
                  <a:lnTo>
                    <a:pt x="358" y="950"/>
                  </a:lnTo>
                  <a:lnTo>
                    <a:pt x="358" y="346"/>
                  </a:lnTo>
                  <a:close/>
                  <a:moveTo>
                    <a:pt x="1" y="1"/>
                  </a:moveTo>
                  <a:lnTo>
                    <a:pt x="1" y="1307"/>
                  </a:lnTo>
                  <a:lnTo>
                    <a:pt x="2453" y="1307"/>
                  </a:lnTo>
                  <a:lnTo>
                    <a:pt x="2453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4"/>
            <p:cNvSpPr/>
            <p:nvPr/>
          </p:nvSpPr>
          <p:spPr>
            <a:xfrm rot="2700000">
              <a:off x="2615439" y="2724206"/>
              <a:ext cx="140822" cy="42674"/>
            </a:xfrm>
            <a:custGeom>
              <a:avLst/>
              <a:gdLst/>
              <a:ahLst/>
              <a:cxnLst/>
              <a:rect l="l" t="t" r="r" b="b"/>
              <a:pathLst>
                <a:path w="4313" h="1307" extrusionOk="0">
                  <a:moveTo>
                    <a:pt x="3955" y="345"/>
                  </a:moveTo>
                  <a:lnTo>
                    <a:pt x="3955" y="949"/>
                  </a:lnTo>
                  <a:lnTo>
                    <a:pt x="345" y="949"/>
                  </a:lnTo>
                  <a:lnTo>
                    <a:pt x="345" y="345"/>
                  </a:lnTo>
                  <a:close/>
                  <a:moveTo>
                    <a:pt x="0" y="0"/>
                  </a:moveTo>
                  <a:lnTo>
                    <a:pt x="0" y="1306"/>
                  </a:lnTo>
                  <a:lnTo>
                    <a:pt x="4313" y="1306"/>
                  </a:lnTo>
                  <a:lnTo>
                    <a:pt x="4313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4"/>
            <p:cNvSpPr/>
            <p:nvPr/>
          </p:nvSpPr>
          <p:spPr>
            <a:xfrm rot="2700000">
              <a:off x="2600439" y="2812512"/>
              <a:ext cx="80092" cy="42674"/>
            </a:xfrm>
            <a:custGeom>
              <a:avLst/>
              <a:gdLst/>
              <a:ahLst/>
              <a:cxnLst/>
              <a:rect l="l" t="t" r="r" b="b"/>
              <a:pathLst>
                <a:path w="2453" h="1307" extrusionOk="0">
                  <a:moveTo>
                    <a:pt x="2095" y="358"/>
                  </a:moveTo>
                  <a:lnTo>
                    <a:pt x="2095" y="962"/>
                  </a:lnTo>
                  <a:lnTo>
                    <a:pt x="358" y="962"/>
                  </a:lnTo>
                  <a:lnTo>
                    <a:pt x="358" y="358"/>
                  </a:lnTo>
                  <a:close/>
                  <a:moveTo>
                    <a:pt x="1" y="1"/>
                  </a:moveTo>
                  <a:lnTo>
                    <a:pt x="1" y="1307"/>
                  </a:lnTo>
                  <a:lnTo>
                    <a:pt x="2453" y="1307"/>
                  </a:lnTo>
                  <a:lnTo>
                    <a:pt x="2453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4"/>
            <p:cNvSpPr/>
            <p:nvPr/>
          </p:nvSpPr>
          <p:spPr>
            <a:xfrm rot="2700000">
              <a:off x="2481468" y="2858178"/>
              <a:ext cx="140822" cy="42674"/>
            </a:xfrm>
            <a:custGeom>
              <a:avLst/>
              <a:gdLst/>
              <a:ahLst/>
              <a:cxnLst/>
              <a:rect l="l" t="t" r="r" b="b"/>
              <a:pathLst>
                <a:path w="4313" h="1307" extrusionOk="0">
                  <a:moveTo>
                    <a:pt x="3955" y="346"/>
                  </a:moveTo>
                  <a:lnTo>
                    <a:pt x="3955" y="950"/>
                  </a:lnTo>
                  <a:lnTo>
                    <a:pt x="345" y="950"/>
                  </a:lnTo>
                  <a:lnTo>
                    <a:pt x="345" y="346"/>
                  </a:lnTo>
                  <a:close/>
                  <a:moveTo>
                    <a:pt x="0" y="1"/>
                  </a:moveTo>
                  <a:lnTo>
                    <a:pt x="0" y="1307"/>
                  </a:lnTo>
                  <a:lnTo>
                    <a:pt x="4313" y="1307"/>
                  </a:lnTo>
                  <a:lnTo>
                    <a:pt x="4313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4"/>
            <p:cNvSpPr/>
            <p:nvPr/>
          </p:nvSpPr>
          <p:spPr>
            <a:xfrm rot="2700000">
              <a:off x="2466594" y="2946144"/>
              <a:ext cx="80092" cy="43099"/>
            </a:xfrm>
            <a:custGeom>
              <a:avLst/>
              <a:gdLst/>
              <a:ahLst/>
              <a:cxnLst/>
              <a:rect l="l" t="t" r="r" b="b"/>
              <a:pathLst>
                <a:path w="2453" h="1320" extrusionOk="0">
                  <a:moveTo>
                    <a:pt x="2095" y="358"/>
                  </a:moveTo>
                  <a:lnTo>
                    <a:pt x="2095" y="962"/>
                  </a:lnTo>
                  <a:lnTo>
                    <a:pt x="358" y="962"/>
                  </a:lnTo>
                  <a:lnTo>
                    <a:pt x="358" y="358"/>
                  </a:lnTo>
                  <a:close/>
                  <a:moveTo>
                    <a:pt x="1" y="1"/>
                  </a:moveTo>
                  <a:lnTo>
                    <a:pt x="1" y="1319"/>
                  </a:lnTo>
                  <a:lnTo>
                    <a:pt x="2453" y="1319"/>
                  </a:lnTo>
                  <a:lnTo>
                    <a:pt x="2453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4"/>
            <p:cNvSpPr/>
            <p:nvPr/>
          </p:nvSpPr>
          <p:spPr>
            <a:xfrm rot="2700000">
              <a:off x="2347773" y="2991872"/>
              <a:ext cx="140822" cy="42674"/>
            </a:xfrm>
            <a:custGeom>
              <a:avLst/>
              <a:gdLst/>
              <a:ahLst/>
              <a:cxnLst/>
              <a:rect l="l" t="t" r="r" b="b"/>
              <a:pathLst>
                <a:path w="4313" h="1307" extrusionOk="0">
                  <a:moveTo>
                    <a:pt x="3955" y="358"/>
                  </a:moveTo>
                  <a:lnTo>
                    <a:pt x="3955" y="950"/>
                  </a:lnTo>
                  <a:lnTo>
                    <a:pt x="345" y="950"/>
                  </a:lnTo>
                  <a:lnTo>
                    <a:pt x="345" y="358"/>
                  </a:lnTo>
                  <a:close/>
                  <a:moveTo>
                    <a:pt x="0" y="1"/>
                  </a:moveTo>
                  <a:lnTo>
                    <a:pt x="0" y="1307"/>
                  </a:lnTo>
                  <a:lnTo>
                    <a:pt x="4313" y="1307"/>
                  </a:lnTo>
                  <a:lnTo>
                    <a:pt x="4313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4"/>
            <p:cNvSpPr/>
            <p:nvPr/>
          </p:nvSpPr>
          <p:spPr>
            <a:xfrm rot="2700000">
              <a:off x="2748890" y="2261275"/>
              <a:ext cx="97789" cy="104613"/>
            </a:xfrm>
            <a:custGeom>
              <a:avLst/>
              <a:gdLst/>
              <a:ahLst/>
              <a:cxnLst/>
              <a:rect l="l" t="t" r="r" b="b"/>
              <a:pathLst>
                <a:path w="2995" h="3204" extrusionOk="0">
                  <a:moveTo>
                    <a:pt x="2995" y="0"/>
                  </a:moveTo>
                  <a:lnTo>
                    <a:pt x="1" y="1183"/>
                  </a:lnTo>
                  <a:lnTo>
                    <a:pt x="2798" y="3204"/>
                  </a:lnTo>
                  <a:lnTo>
                    <a:pt x="2995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4"/>
            <p:cNvSpPr/>
            <p:nvPr/>
          </p:nvSpPr>
          <p:spPr>
            <a:xfrm rot="2700000">
              <a:off x="2737202" y="2250480"/>
              <a:ext cx="115485" cy="123942"/>
            </a:xfrm>
            <a:custGeom>
              <a:avLst/>
              <a:gdLst/>
              <a:ahLst/>
              <a:cxnLst/>
              <a:rect l="l" t="t" r="r" b="b"/>
              <a:pathLst>
                <a:path w="3537" h="3796" extrusionOk="0">
                  <a:moveTo>
                    <a:pt x="3155" y="543"/>
                  </a:moveTo>
                  <a:lnTo>
                    <a:pt x="2994" y="3143"/>
                  </a:lnTo>
                  <a:lnTo>
                    <a:pt x="727" y="1492"/>
                  </a:lnTo>
                  <a:lnTo>
                    <a:pt x="3155" y="543"/>
                  </a:lnTo>
                  <a:close/>
                  <a:moveTo>
                    <a:pt x="3536" y="1"/>
                  </a:moveTo>
                  <a:lnTo>
                    <a:pt x="0" y="1393"/>
                  </a:lnTo>
                  <a:lnTo>
                    <a:pt x="3315" y="3796"/>
                  </a:lnTo>
                  <a:lnTo>
                    <a:pt x="3536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4"/>
            <p:cNvSpPr/>
            <p:nvPr/>
          </p:nvSpPr>
          <p:spPr>
            <a:xfrm rot="2700000">
              <a:off x="2425390" y="2650045"/>
              <a:ext cx="102197" cy="102229"/>
            </a:xfrm>
            <a:custGeom>
              <a:avLst/>
              <a:gdLst/>
              <a:ahLst/>
              <a:cxnLst/>
              <a:rect l="l" t="t" r="r" b="b"/>
              <a:pathLst>
                <a:path w="3130" h="3131" extrusionOk="0">
                  <a:moveTo>
                    <a:pt x="2452" y="1"/>
                  </a:moveTo>
                  <a:lnTo>
                    <a:pt x="0" y="2428"/>
                  </a:lnTo>
                  <a:lnTo>
                    <a:pt x="3130" y="3130"/>
                  </a:lnTo>
                  <a:lnTo>
                    <a:pt x="3130" y="3130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4"/>
            <p:cNvSpPr/>
            <p:nvPr/>
          </p:nvSpPr>
          <p:spPr>
            <a:xfrm rot="2700000">
              <a:off x="2663925" y="2436022"/>
              <a:ext cx="96972" cy="83357"/>
            </a:xfrm>
            <a:custGeom>
              <a:avLst/>
              <a:gdLst/>
              <a:ahLst/>
              <a:cxnLst/>
              <a:rect l="l" t="t" r="r" b="b"/>
              <a:pathLst>
                <a:path w="2970" h="2553" extrusionOk="0">
                  <a:moveTo>
                    <a:pt x="1700" y="0"/>
                  </a:moveTo>
                  <a:cubicBezTo>
                    <a:pt x="567" y="0"/>
                    <a:pt x="0" y="1368"/>
                    <a:pt x="801" y="2169"/>
                  </a:cubicBezTo>
                  <a:cubicBezTo>
                    <a:pt x="1062" y="2434"/>
                    <a:pt x="1383" y="2552"/>
                    <a:pt x="1698" y="2552"/>
                  </a:cubicBezTo>
                  <a:cubicBezTo>
                    <a:pt x="2348" y="2552"/>
                    <a:pt x="2970" y="2046"/>
                    <a:pt x="2970" y="1282"/>
                  </a:cubicBezTo>
                  <a:cubicBezTo>
                    <a:pt x="2970" y="567"/>
                    <a:pt x="2403" y="0"/>
                    <a:pt x="1700" y="0"/>
                  </a:cubicBezTo>
                  <a:close/>
                </a:path>
              </a:pathLst>
            </a:custGeom>
            <a:solidFill>
              <a:srgbClr val="8FA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4"/>
            <p:cNvSpPr/>
            <p:nvPr/>
          </p:nvSpPr>
          <p:spPr>
            <a:xfrm rot="2700000">
              <a:off x="2633392" y="2411140"/>
              <a:ext cx="111078" cy="94850"/>
            </a:xfrm>
            <a:custGeom>
              <a:avLst/>
              <a:gdLst/>
              <a:ahLst/>
              <a:cxnLst/>
              <a:rect l="l" t="t" r="r" b="b"/>
              <a:pathLst>
                <a:path w="3402" h="2905" extrusionOk="0">
                  <a:moveTo>
                    <a:pt x="1947" y="366"/>
                  </a:moveTo>
                  <a:cubicBezTo>
                    <a:pt x="2551" y="366"/>
                    <a:pt x="3044" y="847"/>
                    <a:pt x="3044" y="1463"/>
                  </a:cubicBezTo>
                  <a:cubicBezTo>
                    <a:pt x="3044" y="2120"/>
                    <a:pt x="2506" y="2552"/>
                    <a:pt x="1944" y="2552"/>
                  </a:cubicBezTo>
                  <a:cubicBezTo>
                    <a:pt x="1672" y="2552"/>
                    <a:pt x="1396" y="2451"/>
                    <a:pt x="1171" y="2227"/>
                  </a:cubicBezTo>
                  <a:cubicBezTo>
                    <a:pt x="481" y="1537"/>
                    <a:pt x="974" y="366"/>
                    <a:pt x="1947" y="366"/>
                  </a:cubicBezTo>
                  <a:close/>
                  <a:moveTo>
                    <a:pt x="1940" y="0"/>
                  </a:moveTo>
                  <a:cubicBezTo>
                    <a:pt x="1583" y="0"/>
                    <a:pt x="1220" y="133"/>
                    <a:pt x="925" y="428"/>
                  </a:cubicBezTo>
                  <a:cubicBezTo>
                    <a:pt x="1" y="1340"/>
                    <a:pt x="654" y="2904"/>
                    <a:pt x="1947" y="2904"/>
                  </a:cubicBezTo>
                  <a:cubicBezTo>
                    <a:pt x="2748" y="2904"/>
                    <a:pt x="3401" y="2264"/>
                    <a:pt x="3401" y="1463"/>
                  </a:cubicBezTo>
                  <a:cubicBezTo>
                    <a:pt x="3401" y="579"/>
                    <a:pt x="2685" y="0"/>
                    <a:pt x="1940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4"/>
            <p:cNvSpPr/>
            <p:nvPr/>
          </p:nvSpPr>
          <p:spPr>
            <a:xfrm rot="2700000">
              <a:off x="2470033" y="2487706"/>
              <a:ext cx="130374" cy="130799"/>
            </a:xfrm>
            <a:custGeom>
              <a:avLst/>
              <a:gdLst/>
              <a:ahLst/>
              <a:cxnLst/>
              <a:rect l="l" t="t" r="r" b="b"/>
              <a:pathLst>
                <a:path w="3993" h="4006" extrusionOk="0">
                  <a:moveTo>
                    <a:pt x="1997" y="1"/>
                  </a:moveTo>
                  <a:lnTo>
                    <a:pt x="1" y="2009"/>
                  </a:lnTo>
                  <a:lnTo>
                    <a:pt x="1997" y="4005"/>
                  </a:lnTo>
                  <a:lnTo>
                    <a:pt x="3993" y="2009"/>
                  </a:lnTo>
                  <a:lnTo>
                    <a:pt x="1997" y="1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4"/>
            <p:cNvSpPr/>
            <p:nvPr/>
          </p:nvSpPr>
          <p:spPr>
            <a:xfrm rot="2700000">
              <a:off x="2461634" y="2479536"/>
              <a:ext cx="146895" cy="146863"/>
            </a:xfrm>
            <a:custGeom>
              <a:avLst/>
              <a:gdLst/>
              <a:ahLst/>
              <a:cxnLst/>
              <a:rect l="l" t="t" r="r" b="b"/>
              <a:pathLst>
                <a:path w="4499" h="4498" extrusionOk="0">
                  <a:moveTo>
                    <a:pt x="2256" y="505"/>
                  </a:moveTo>
                  <a:lnTo>
                    <a:pt x="3993" y="2255"/>
                  </a:lnTo>
                  <a:lnTo>
                    <a:pt x="2256" y="3992"/>
                  </a:lnTo>
                  <a:lnTo>
                    <a:pt x="506" y="2255"/>
                  </a:lnTo>
                  <a:lnTo>
                    <a:pt x="2256" y="505"/>
                  </a:lnTo>
                  <a:close/>
                  <a:moveTo>
                    <a:pt x="2256" y="0"/>
                  </a:moveTo>
                  <a:lnTo>
                    <a:pt x="1" y="2255"/>
                  </a:lnTo>
                  <a:lnTo>
                    <a:pt x="2256" y="4497"/>
                  </a:lnTo>
                  <a:lnTo>
                    <a:pt x="4498" y="2255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4"/>
            <p:cNvSpPr/>
            <p:nvPr/>
          </p:nvSpPr>
          <p:spPr>
            <a:xfrm rot="2700000">
              <a:off x="2293825" y="2750604"/>
              <a:ext cx="107845" cy="107845"/>
            </a:xfrm>
            <a:custGeom>
              <a:avLst/>
              <a:gdLst/>
              <a:ahLst/>
              <a:cxnLst/>
              <a:rect l="l" t="t" r="r" b="b"/>
              <a:pathLst>
                <a:path w="3303" h="3303" extrusionOk="0">
                  <a:moveTo>
                    <a:pt x="1651" y="0"/>
                  </a:moveTo>
                  <a:cubicBezTo>
                    <a:pt x="740" y="0"/>
                    <a:pt x="0" y="740"/>
                    <a:pt x="0" y="1651"/>
                  </a:cubicBezTo>
                  <a:cubicBezTo>
                    <a:pt x="0" y="2563"/>
                    <a:pt x="740" y="3302"/>
                    <a:pt x="1651" y="3302"/>
                  </a:cubicBezTo>
                  <a:cubicBezTo>
                    <a:pt x="2576" y="3302"/>
                    <a:pt x="3303" y="2563"/>
                    <a:pt x="3303" y="1651"/>
                  </a:cubicBezTo>
                  <a:cubicBezTo>
                    <a:pt x="3303" y="740"/>
                    <a:pt x="2576" y="0"/>
                    <a:pt x="1651" y="0"/>
                  </a:cubicBezTo>
                  <a:close/>
                </a:path>
              </a:pathLst>
            </a:custGeom>
            <a:solidFill>
              <a:srgbClr val="8FA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4"/>
            <p:cNvSpPr/>
            <p:nvPr/>
          </p:nvSpPr>
          <p:spPr>
            <a:xfrm rot="2700000">
              <a:off x="2248245" y="2719294"/>
              <a:ext cx="139647" cy="119567"/>
            </a:xfrm>
            <a:custGeom>
              <a:avLst/>
              <a:gdLst/>
              <a:ahLst/>
              <a:cxnLst/>
              <a:rect l="l" t="t" r="r" b="b"/>
              <a:pathLst>
                <a:path w="4277" h="3662" extrusionOk="0">
                  <a:moveTo>
                    <a:pt x="2440" y="360"/>
                  </a:moveTo>
                  <a:lnTo>
                    <a:pt x="2440" y="372"/>
                  </a:lnTo>
                  <a:cubicBezTo>
                    <a:pt x="3254" y="372"/>
                    <a:pt x="3919" y="1025"/>
                    <a:pt x="3919" y="1838"/>
                  </a:cubicBezTo>
                  <a:cubicBezTo>
                    <a:pt x="3919" y="2722"/>
                    <a:pt x="3192" y="3306"/>
                    <a:pt x="2435" y="3306"/>
                  </a:cubicBezTo>
                  <a:cubicBezTo>
                    <a:pt x="2073" y="3306"/>
                    <a:pt x="1705" y="3172"/>
                    <a:pt x="1405" y="2873"/>
                  </a:cubicBezTo>
                  <a:cubicBezTo>
                    <a:pt x="481" y="1949"/>
                    <a:pt x="1134" y="360"/>
                    <a:pt x="2440" y="360"/>
                  </a:cubicBezTo>
                  <a:close/>
                  <a:moveTo>
                    <a:pt x="2439" y="1"/>
                  </a:moveTo>
                  <a:cubicBezTo>
                    <a:pt x="1989" y="1"/>
                    <a:pt x="1531" y="169"/>
                    <a:pt x="1159" y="545"/>
                  </a:cubicBezTo>
                  <a:cubicBezTo>
                    <a:pt x="1" y="1690"/>
                    <a:pt x="814" y="3662"/>
                    <a:pt x="2440" y="3662"/>
                  </a:cubicBezTo>
                  <a:cubicBezTo>
                    <a:pt x="3451" y="3662"/>
                    <a:pt x="4276" y="2849"/>
                    <a:pt x="4276" y="1838"/>
                  </a:cubicBezTo>
                  <a:cubicBezTo>
                    <a:pt x="4276" y="731"/>
                    <a:pt x="3376" y="1"/>
                    <a:pt x="2439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6" name="Google Shape;1516;p54"/>
          <p:cNvGrpSpPr/>
          <p:nvPr/>
        </p:nvGrpSpPr>
        <p:grpSpPr>
          <a:xfrm>
            <a:off x="4212352" y="1870231"/>
            <a:ext cx="726159" cy="1239470"/>
            <a:chOff x="4212352" y="1946431"/>
            <a:chExt cx="726159" cy="1239470"/>
          </a:xfrm>
        </p:grpSpPr>
        <p:sp>
          <p:nvSpPr>
            <p:cNvPr id="1517" name="Google Shape;1517;p54"/>
            <p:cNvSpPr/>
            <p:nvPr/>
          </p:nvSpPr>
          <p:spPr>
            <a:xfrm>
              <a:off x="4212352" y="2585673"/>
              <a:ext cx="688360" cy="267142"/>
            </a:xfrm>
            <a:custGeom>
              <a:avLst/>
              <a:gdLst/>
              <a:ahLst/>
              <a:cxnLst/>
              <a:rect l="l" t="t" r="r" b="b"/>
              <a:pathLst>
                <a:path w="21083" h="8182" extrusionOk="0">
                  <a:moveTo>
                    <a:pt x="20627" y="345"/>
                  </a:moveTo>
                  <a:cubicBezTo>
                    <a:pt x="19283" y="4793"/>
                    <a:pt x="15193" y="7824"/>
                    <a:pt x="10548" y="7824"/>
                  </a:cubicBezTo>
                  <a:cubicBezTo>
                    <a:pt x="5902" y="7824"/>
                    <a:pt x="1812" y="4793"/>
                    <a:pt x="469" y="345"/>
                  </a:cubicBezTo>
                  <a:lnTo>
                    <a:pt x="2859" y="345"/>
                  </a:lnTo>
                  <a:cubicBezTo>
                    <a:pt x="4104" y="3499"/>
                    <a:pt x="7147" y="5569"/>
                    <a:pt x="10535" y="5569"/>
                  </a:cubicBezTo>
                  <a:cubicBezTo>
                    <a:pt x="13924" y="5569"/>
                    <a:pt x="16967" y="3499"/>
                    <a:pt x="18224" y="345"/>
                  </a:cubicBezTo>
                  <a:close/>
                  <a:moveTo>
                    <a:pt x="1" y="0"/>
                  </a:moveTo>
                  <a:lnTo>
                    <a:pt x="62" y="222"/>
                  </a:lnTo>
                  <a:cubicBezTo>
                    <a:pt x="1381" y="4929"/>
                    <a:pt x="5668" y="8169"/>
                    <a:pt x="10548" y="8181"/>
                  </a:cubicBezTo>
                  <a:cubicBezTo>
                    <a:pt x="15427" y="8169"/>
                    <a:pt x="19702" y="4916"/>
                    <a:pt x="21021" y="222"/>
                  </a:cubicBezTo>
                  <a:lnTo>
                    <a:pt x="21082" y="0"/>
                  </a:lnTo>
                  <a:lnTo>
                    <a:pt x="17977" y="0"/>
                  </a:lnTo>
                  <a:lnTo>
                    <a:pt x="17928" y="111"/>
                  </a:lnTo>
                  <a:cubicBezTo>
                    <a:pt x="16770" y="3179"/>
                    <a:pt x="13825" y="5212"/>
                    <a:pt x="10535" y="5212"/>
                  </a:cubicBezTo>
                  <a:cubicBezTo>
                    <a:pt x="7258" y="5212"/>
                    <a:pt x="4313" y="3179"/>
                    <a:pt x="3143" y="111"/>
                  </a:cubicBezTo>
                  <a:lnTo>
                    <a:pt x="3106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4"/>
            <p:cNvSpPr/>
            <p:nvPr/>
          </p:nvSpPr>
          <p:spPr>
            <a:xfrm>
              <a:off x="4528137" y="2740137"/>
              <a:ext cx="56354" cy="135595"/>
            </a:xfrm>
            <a:custGeom>
              <a:avLst/>
              <a:gdLst/>
              <a:ahLst/>
              <a:cxnLst/>
              <a:rect l="l" t="t" r="r" b="b"/>
              <a:pathLst>
                <a:path w="1726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726" y="4153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4"/>
            <p:cNvSpPr/>
            <p:nvPr/>
          </p:nvSpPr>
          <p:spPr>
            <a:xfrm>
              <a:off x="4522522" y="2734097"/>
              <a:ext cx="68010" cy="147284"/>
            </a:xfrm>
            <a:custGeom>
              <a:avLst/>
              <a:gdLst/>
              <a:ahLst/>
              <a:cxnLst/>
              <a:rect l="l" t="t" r="r" b="b"/>
              <a:pathLst>
                <a:path w="2083" h="4511" extrusionOk="0">
                  <a:moveTo>
                    <a:pt x="1725" y="358"/>
                  </a:moveTo>
                  <a:lnTo>
                    <a:pt x="1725" y="4165"/>
                  </a:lnTo>
                  <a:lnTo>
                    <a:pt x="358" y="4165"/>
                  </a:lnTo>
                  <a:lnTo>
                    <a:pt x="358" y="358"/>
                  </a:lnTo>
                  <a:close/>
                  <a:moveTo>
                    <a:pt x="0" y="1"/>
                  </a:moveTo>
                  <a:lnTo>
                    <a:pt x="0" y="4510"/>
                  </a:lnTo>
                  <a:lnTo>
                    <a:pt x="2083" y="4510"/>
                  </a:lnTo>
                  <a:lnTo>
                    <a:pt x="2083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4"/>
            <p:cNvSpPr/>
            <p:nvPr/>
          </p:nvSpPr>
          <p:spPr>
            <a:xfrm>
              <a:off x="4239376" y="2393544"/>
              <a:ext cx="291695" cy="784906"/>
            </a:xfrm>
            <a:custGeom>
              <a:avLst/>
              <a:gdLst/>
              <a:ahLst/>
              <a:cxnLst/>
              <a:rect l="l" t="t" r="r" b="b"/>
              <a:pathLst>
                <a:path w="8934" h="24040" extrusionOk="0">
                  <a:moveTo>
                    <a:pt x="5927" y="0"/>
                  </a:moveTo>
                  <a:lnTo>
                    <a:pt x="1" y="20540"/>
                  </a:lnTo>
                  <a:lnTo>
                    <a:pt x="617" y="24039"/>
                  </a:lnTo>
                  <a:lnTo>
                    <a:pt x="2995" y="21415"/>
                  </a:lnTo>
                  <a:lnTo>
                    <a:pt x="8934" y="863"/>
                  </a:lnTo>
                  <a:lnTo>
                    <a:pt x="5927" y="0"/>
                  </a:ln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4"/>
            <p:cNvSpPr/>
            <p:nvPr/>
          </p:nvSpPr>
          <p:spPr>
            <a:xfrm>
              <a:off x="4629994" y="2397560"/>
              <a:ext cx="291695" cy="699232"/>
            </a:xfrm>
            <a:custGeom>
              <a:avLst/>
              <a:gdLst/>
              <a:ahLst/>
              <a:cxnLst/>
              <a:rect l="l" t="t" r="r" b="b"/>
              <a:pathLst>
                <a:path w="8934" h="21416" extrusionOk="0">
                  <a:moveTo>
                    <a:pt x="2995" y="1"/>
                  </a:moveTo>
                  <a:lnTo>
                    <a:pt x="1" y="863"/>
                  </a:lnTo>
                  <a:lnTo>
                    <a:pt x="5927" y="21415"/>
                  </a:lnTo>
                  <a:lnTo>
                    <a:pt x="8934" y="20540"/>
                  </a:lnTo>
                  <a:lnTo>
                    <a:pt x="2995" y="1"/>
                  </a:ln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4"/>
            <p:cNvSpPr/>
            <p:nvPr/>
          </p:nvSpPr>
          <p:spPr>
            <a:xfrm>
              <a:off x="4851171" y="3107834"/>
              <a:ext cx="43490" cy="70818"/>
            </a:xfrm>
            <a:custGeom>
              <a:avLst/>
              <a:gdLst/>
              <a:ahLst/>
              <a:cxnLst/>
              <a:rect l="l" t="t" r="r" b="b"/>
              <a:pathLst>
                <a:path w="1332" h="2169" extrusionOk="0">
                  <a:moveTo>
                    <a:pt x="765" y="0"/>
                  </a:moveTo>
                  <a:lnTo>
                    <a:pt x="1" y="222"/>
                  </a:lnTo>
                  <a:lnTo>
                    <a:pt x="580" y="2169"/>
                  </a:lnTo>
                  <a:lnTo>
                    <a:pt x="1332" y="1947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4"/>
            <p:cNvSpPr/>
            <p:nvPr/>
          </p:nvSpPr>
          <p:spPr>
            <a:xfrm>
              <a:off x="4212743" y="2374856"/>
              <a:ext cx="304592" cy="805018"/>
            </a:xfrm>
            <a:custGeom>
              <a:avLst/>
              <a:gdLst/>
              <a:ahLst/>
              <a:cxnLst/>
              <a:rect l="l" t="t" r="r" b="b"/>
              <a:pathLst>
                <a:path w="9329" h="24656" extrusionOk="0">
                  <a:moveTo>
                    <a:pt x="6248" y="444"/>
                  </a:moveTo>
                  <a:lnTo>
                    <a:pt x="8897" y="1208"/>
                  </a:lnTo>
                  <a:lnTo>
                    <a:pt x="3032" y="21538"/>
                  </a:lnTo>
                  <a:lnTo>
                    <a:pt x="913" y="23879"/>
                  </a:lnTo>
                  <a:lnTo>
                    <a:pt x="371" y="20775"/>
                  </a:lnTo>
                  <a:lnTo>
                    <a:pt x="6248" y="444"/>
                  </a:lnTo>
                  <a:close/>
                  <a:moveTo>
                    <a:pt x="5989" y="1"/>
                  </a:moveTo>
                  <a:lnTo>
                    <a:pt x="1" y="20713"/>
                  </a:lnTo>
                  <a:lnTo>
                    <a:pt x="1" y="20750"/>
                  </a:lnTo>
                  <a:lnTo>
                    <a:pt x="679" y="24656"/>
                  </a:lnTo>
                  <a:lnTo>
                    <a:pt x="3340" y="21723"/>
                  </a:lnTo>
                  <a:lnTo>
                    <a:pt x="9279" y="1134"/>
                  </a:lnTo>
                  <a:lnTo>
                    <a:pt x="9328" y="962"/>
                  </a:lnTo>
                  <a:lnTo>
                    <a:pt x="5989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4"/>
            <p:cNvSpPr/>
            <p:nvPr/>
          </p:nvSpPr>
          <p:spPr>
            <a:xfrm>
              <a:off x="4212743" y="3040250"/>
              <a:ext cx="112675" cy="139611"/>
            </a:xfrm>
            <a:custGeom>
              <a:avLst/>
              <a:gdLst/>
              <a:ahLst/>
              <a:cxnLst/>
              <a:rect l="l" t="t" r="r" b="b"/>
              <a:pathLst>
                <a:path w="3451" h="4276" extrusionOk="0">
                  <a:moveTo>
                    <a:pt x="371" y="444"/>
                  </a:moveTo>
                  <a:lnTo>
                    <a:pt x="2995" y="1195"/>
                  </a:lnTo>
                  <a:lnTo>
                    <a:pt x="913" y="3499"/>
                  </a:lnTo>
                  <a:lnTo>
                    <a:pt x="371" y="444"/>
                  </a:lnTo>
                  <a:close/>
                  <a:moveTo>
                    <a:pt x="99" y="0"/>
                  </a:moveTo>
                  <a:lnTo>
                    <a:pt x="1" y="370"/>
                  </a:lnTo>
                  <a:lnTo>
                    <a:pt x="679" y="4276"/>
                  </a:lnTo>
                  <a:lnTo>
                    <a:pt x="3303" y="1368"/>
                  </a:lnTo>
                  <a:lnTo>
                    <a:pt x="3451" y="961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4"/>
            <p:cNvSpPr/>
            <p:nvPr/>
          </p:nvSpPr>
          <p:spPr>
            <a:xfrm>
              <a:off x="4602154" y="2378872"/>
              <a:ext cx="305800" cy="713696"/>
            </a:xfrm>
            <a:custGeom>
              <a:avLst/>
              <a:gdLst/>
              <a:ahLst/>
              <a:cxnLst/>
              <a:rect l="l" t="t" r="r" b="b"/>
              <a:pathLst>
                <a:path w="9366" h="21859" extrusionOk="0">
                  <a:moveTo>
                    <a:pt x="3340" y="1"/>
                  </a:moveTo>
                  <a:lnTo>
                    <a:pt x="1" y="974"/>
                  </a:lnTo>
                  <a:lnTo>
                    <a:pt x="4301" y="15858"/>
                  </a:lnTo>
                  <a:lnTo>
                    <a:pt x="4634" y="15760"/>
                  </a:lnTo>
                  <a:lnTo>
                    <a:pt x="432" y="1208"/>
                  </a:lnTo>
                  <a:lnTo>
                    <a:pt x="3094" y="444"/>
                  </a:lnTo>
                  <a:lnTo>
                    <a:pt x="8934" y="20652"/>
                  </a:lnTo>
                  <a:lnTo>
                    <a:pt x="6273" y="21415"/>
                  </a:lnTo>
                  <a:lnTo>
                    <a:pt x="5213" y="17768"/>
                  </a:lnTo>
                  <a:lnTo>
                    <a:pt x="4880" y="17867"/>
                  </a:lnTo>
                  <a:lnTo>
                    <a:pt x="6026" y="21859"/>
                  </a:lnTo>
                  <a:lnTo>
                    <a:pt x="9365" y="20898"/>
                  </a:lnTo>
                  <a:lnTo>
                    <a:pt x="3389" y="173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4"/>
            <p:cNvSpPr/>
            <p:nvPr/>
          </p:nvSpPr>
          <p:spPr>
            <a:xfrm>
              <a:off x="4777579" y="3044658"/>
              <a:ext cx="160932" cy="93379"/>
            </a:xfrm>
            <a:custGeom>
              <a:avLst/>
              <a:gdLst/>
              <a:ahLst/>
              <a:cxnLst/>
              <a:rect l="l" t="t" r="r" b="b"/>
              <a:pathLst>
                <a:path w="4929" h="2860" extrusionOk="0">
                  <a:moveTo>
                    <a:pt x="4214" y="444"/>
                  </a:moveTo>
                  <a:lnTo>
                    <a:pt x="4485" y="1331"/>
                  </a:lnTo>
                  <a:lnTo>
                    <a:pt x="715" y="2416"/>
                  </a:lnTo>
                  <a:lnTo>
                    <a:pt x="444" y="1529"/>
                  </a:lnTo>
                  <a:lnTo>
                    <a:pt x="4214" y="444"/>
                  </a:lnTo>
                  <a:close/>
                  <a:moveTo>
                    <a:pt x="4448" y="1"/>
                  </a:moveTo>
                  <a:lnTo>
                    <a:pt x="0" y="1282"/>
                  </a:lnTo>
                  <a:lnTo>
                    <a:pt x="481" y="2859"/>
                  </a:lnTo>
                  <a:lnTo>
                    <a:pt x="4929" y="1566"/>
                  </a:lnTo>
                  <a:lnTo>
                    <a:pt x="444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4"/>
            <p:cNvSpPr/>
            <p:nvPr/>
          </p:nvSpPr>
          <p:spPr>
            <a:xfrm>
              <a:off x="4843956" y="3100586"/>
              <a:ext cx="57954" cy="85314"/>
            </a:xfrm>
            <a:custGeom>
              <a:avLst/>
              <a:gdLst/>
              <a:ahLst/>
              <a:cxnLst/>
              <a:rect l="l" t="t" r="r" b="b"/>
              <a:pathLst>
                <a:path w="1775" h="2613" extrusionOk="0">
                  <a:moveTo>
                    <a:pt x="863" y="444"/>
                  </a:moveTo>
                  <a:lnTo>
                    <a:pt x="1331" y="2046"/>
                  </a:lnTo>
                  <a:lnTo>
                    <a:pt x="924" y="2169"/>
                  </a:lnTo>
                  <a:lnTo>
                    <a:pt x="444" y="567"/>
                  </a:lnTo>
                  <a:lnTo>
                    <a:pt x="863" y="444"/>
                  </a:lnTo>
                  <a:close/>
                  <a:moveTo>
                    <a:pt x="1097" y="0"/>
                  </a:moveTo>
                  <a:lnTo>
                    <a:pt x="0" y="321"/>
                  </a:lnTo>
                  <a:lnTo>
                    <a:pt x="678" y="2613"/>
                  </a:lnTo>
                  <a:lnTo>
                    <a:pt x="1774" y="2292"/>
                  </a:lnTo>
                  <a:lnTo>
                    <a:pt x="1097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4"/>
            <p:cNvSpPr/>
            <p:nvPr/>
          </p:nvSpPr>
          <p:spPr>
            <a:xfrm>
              <a:off x="4375697" y="2255784"/>
              <a:ext cx="361664" cy="298943"/>
            </a:xfrm>
            <a:custGeom>
              <a:avLst/>
              <a:gdLst/>
              <a:ahLst/>
              <a:cxnLst/>
              <a:rect l="l" t="t" r="r" b="b"/>
              <a:pathLst>
                <a:path w="11077" h="9156" extrusionOk="0">
                  <a:moveTo>
                    <a:pt x="0" y="0"/>
                  </a:moveTo>
                  <a:lnTo>
                    <a:pt x="0" y="4633"/>
                  </a:lnTo>
                  <a:cubicBezTo>
                    <a:pt x="0" y="4633"/>
                    <a:pt x="3339" y="5003"/>
                    <a:pt x="3191" y="9155"/>
                  </a:cubicBezTo>
                  <a:lnTo>
                    <a:pt x="7886" y="9155"/>
                  </a:lnTo>
                  <a:cubicBezTo>
                    <a:pt x="7738" y="5003"/>
                    <a:pt x="11077" y="4633"/>
                    <a:pt x="11077" y="4633"/>
                  </a:cubicBezTo>
                  <a:lnTo>
                    <a:pt x="11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4"/>
            <p:cNvSpPr/>
            <p:nvPr/>
          </p:nvSpPr>
          <p:spPr>
            <a:xfrm>
              <a:off x="4369657" y="2249743"/>
              <a:ext cx="373353" cy="311024"/>
            </a:xfrm>
            <a:custGeom>
              <a:avLst/>
              <a:gdLst/>
              <a:ahLst/>
              <a:cxnLst/>
              <a:rect l="l" t="t" r="r" b="b"/>
              <a:pathLst>
                <a:path w="11435" h="9526" extrusionOk="0">
                  <a:moveTo>
                    <a:pt x="13" y="1"/>
                  </a:moveTo>
                  <a:lnTo>
                    <a:pt x="13" y="1319"/>
                  </a:lnTo>
                  <a:lnTo>
                    <a:pt x="358" y="1319"/>
                  </a:lnTo>
                  <a:lnTo>
                    <a:pt x="358" y="358"/>
                  </a:lnTo>
                  <a:lnTo>
                    <a:pt x="11077" y="358"/>
                  </a:lnTo>
                  <a:lnTo>
                    <a:pt x="11077" y="4658"/>
                  </a:lnTo>
                  <a:cubicBezTo>
                    <a:pt x="10412" y="4818"/>
                    <a:pt x="7849" y="5582"/>
                    <a:pt x="7886" y="9155"/>
                  </a:cubicBezTo>
                  <a:lnTo>
                    <a:pt x="3549" y="9155"/>
                  </a:lnTo>
                  <a:cubicBezTo>
                    <a:pt x="3598" y="5582"/>
                    <a:pt x="1035" y="4806"/>
                    <a:pt x="358" y="4658"/>
                  </a:cubicBezTo>
                  <a:lnTo>
                    <a:pt x="358" y="2379"/>
                  </a:lnTo>
                  <a:lnTo>
                    <a:pt x="0" y="2379"/>
                  </a:lnTo>
                  <a:lnTo>
                    <a:pt x="0" y="4966"/>
                  </a:lnTo>
                  <a:lnTo>
                    <a:pt x="160" y="4991"/>
                  </a:lnTo>
                  <a:cubicBezTo>
                    <a:pt x="284" y="5003"/>
                    <a:pt x="3327" y="5385"/>
                    <a:pt x="3191" y="9340"/>
                  </a:cubicBezTo>
                  <a:lnTo>
                    <a:pt x="3191" y="9525"/>
                  </a:lnTo>
                  <a:lnTo>
                    <a:pt x="8256" y="9525"/>
                  </a:lnTo>
                  <a:lnTo>
                    <a:pt x="8256" y="9328"/>
                  </a:lnTo>
                  <a:cubicBezTo>
                    <a:pt x="8108" y="5397"/>
                    <a:pt x="11151" y="5003"/>
                    <a:pt x="11287" y="4991"/>
                  </a:cubicBezTo>
                  <a:lnTo>
                    <a:pt x="11434" y="4966"/>
                  </a:lnTo>
                  <a:lnTo>
                    <a:pt x="11434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4"/>
            <p:cNvSpPr/>
            <p:nvPr/>
          </p:nvSpPr>
          <p:spPr>
            <a:xfrm>
              <a:off x="4469401" y="2313312"/>
              <a:ext cx="152933" cy="131090"/>
            </a:xfrm>
            <a:custGeom>
              <a:avLst/>
              <a:gdLst/>
              <a:ahLst/>
              <a:cxnLst/>
              <a:rect l="l" t="t" r="r" b="b"/>
              <a:pathLst>
                <a:path w="4684" h="4015" extrusionOk="0">
                  <a:moveTo>
                    <a:pt x="2675" y="0"/>
                  </a:moveTo>
                  <a:cubicBezTo>
                    <a:pt x="888" y="0"/>
                    <a:pt x="1" y="2157"/>
                    <a:pt x="1258" y="3426"/>
                  </a:cubicBezTo>
                  <a:cubicBezTo>
                    <a:pt x="1664" y="3832"/>
                    <a:pt x="2166" y="4015"/>
                    <a:pt x="2659" y="4015"/>
                  </a:cubicBezTo>
                  <a:cubicBezTo>
                    <a:pt x="3690" y="4015"/>
                    <a:pt x="4683" y="3218"/>
                    <a:pt x="4683" y="2009"/>
                  </a:cubicBezTo>
                  <a:cubicBezTo>
                    <a:pt x="4683" y="900"/>
                    <a:pt x="3784" y="0"/>
                    <a:pt x="2675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4"/>
            <p:cNvSpPr/>
            <p:nvPr/>
          </p:nvSpPr>
          <p:spPr>
            <a:xfrm>
              <a:off x="4461369" y="2307468"/>
              <a:ext cx="166580" cy="142648"/>
            </a:xfrm>
            <a:custGeom>
              <a:avLst/>
              <a:gdLst/>
              <a:ahLst/>
              <a:cxnLst/>
              <a:rect l="l" t="t" r="r" b="b"/>
              <a:pathLst>
                <a:path w="5102" h="4369" extrusionOk="0">
                  <a:moveTo>
                    <a:pt x="2905" y="364"/>
                  </a:moveTo>
                  <a:cubicBezTo>
                    <a:pt x="2911" y="364"/>
                    <a:pt x="2916" y="364"/>
                    <a:pt x="2921" y="364"/>
                  </a:cubicBezTo>
                  <a:cubicBezTo>
                    <a:pt x="3931" y="364"/>
                    <a:pt x="4744" y="1177"/>
                    <a:pt x="4744" y="2188"/>
                  </a:cubicBezTo>
                  <a:cubicBezTo>
                    <a:pt x="4744" y="3289"/>
                    <a:pt x="3841" y="4023"/>
                    <a:pt x="2902" y="4023"/>
                  </a:cubicBezTo>
                  <a:cubicBezTo>
                    <a:pt x="2453" y="4023"/>
                    <a:pt x="1997" y="3856"/>
                    <a:pt x="1627" y="3482"/>
                  </a:cubicBezTo>
                  <a:cubicBezTo>
                    <a:pt x="472" y="2327"/>
                    <a:pt x="1289" y="364"/>
                    <a:pt x="2905" y="364"/>
                  </a:cubicBezTo>
                  <a:close/>
                  <a:moveTo>
                    <a:pt x="2907" y="1"/>
                  </a:moveTo>
                  <a:cubicBezTo>
                    <a:pt x="2370" y="1"/>
                    <a:pt x="1824" y="201"/>
                    <a:pt x="1380" y="648"/>
                  </a:cubicBezTo>
                  <a:cubicBezTo>
                    <a:pt x="0" y="2015"/>
                    <a:pt x="974" y="4369"/>
                    <a:pt x="2921" y="4369"/>
                  </a:cubicBezTo>
                  <a:cubicBezTo>
                    <a:pt x="4128" y="4369"/>
                    <a:pt x="5102" y="3395"/>
                    <a:pt x="5102" y="2188"/>
                  </a:cubicBezTo>
                  <a:cubicBezTo>
                    <a:pt x="5102" y="872"/>
                    <a:pt x="4026" y="1"/>
                    <a:pt x="2907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4"/>
            <p:cNvSpPr/>
            <p:nvPr/>
          </p:nvSpPr>
          <p:spPr>
            <a:xfrm>
              <a:off x="4501985" y="2337831"/>
              <a:ext cx="95403" cy="81723"/>
            </a:xfrm>
            <a:custGeom>
              <a:avLst/>
              <a:gdLst/>
              <a:ahLst/>
              <a:cxnLst/>
              <a:rect l="l" t="t" r="r" b="b"/>
              <a:pathLst>
                <a:path w="2922" h="2503" extrusionOk="0">
                  <a:moveTo>
                    <a:pt x="1677" y="358"/>
                  </a:moveTo>
                  <a:cubicBezTo>
                    <a:pt x="2169" y="358"/>
                    <a:pt x="2576" y="765"/>
                    <a:pt x="2576" y="1258"/>
                  </a:cubicBezTo>
                  <a:cubicBezTo>
                    <a:pt x="2576" y="1798"/>
                    <a:pt x="2133" y="2153"/>
                    <a:pt x="1675" y="2153"/>
                  </a:cubicBezTo>
                  <a:cubicBezTo>
                    <a:pt x="1453" y="2153"/>
                    <a:pt x="1229" y="2071"/>
                    <a:pt x="1048" y="1886"/>
                  </a:cubicBezTo>
                  <a:cubicBezTo>
                    <a:pt x="481" y="1319"/>
                    <a:pt x="876" y="358"/>
                    <a:pt x="1677" y="358"/>
                  </a:cubicBezTo>
                  <a:close/>
                  <a:moveTo>
                    <a:pt x="1666" y="1"/>
                  </a:moveTo>
                  <a:cubicBezTo>
                    <a:pt x="1358" y="1"/>
                    <a:pt x="1045" y="115"/>
                    <a:pt x="789" y="371"/>
                  </a:cubicBezTo>
                  <a:cubicBezTo>
                    <a:pt x="1" y="1159"/>
                    <a:pt x="568" y="2502"/>
                    <a:pt x="1677" y="2502"/>
                  </a:cubicBezTo>
                  <a:cubicBezTo>
                    <a:pt x="2367" y="2502"/>
                    <a:pt x="2921" y="1948"/>
                    <a:pt x="2921" y="1258"/>
                  </a:cubicBezTo>
                  <a:cubicBezTo>
                    <a:pt x="2921" y="500"/>
                    <a:pt x="2307" y="1"/>
                    <a:pt x="1666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4"/>
            <p:cNvSpPr/>
            <p:nvPr/>
          </p:nvSpPr>
          <p:spPr>
            <a:xfrm>
              <a:off x="4446089" y="2201879"/>
              <a:ext cx="220485" cy="59554"/>
            </a:xfrm>
            <a:custGeom>
              <a:avLst/>
              <a:gdLst/>
              <a:ahLst/>
              <a:cxnLst/>
              <a:rect l="l" t="t" r="r" b="b"/>
              <a:pathLst>
                <a:path w="6753" h="1824" extrusionOk="0">
                  <a:moveTo>
                    <a:pt x="6395" y="358"/>
                  </a:moveTo>
                  <a:lnTo>
                    <a:pt x="6395" y="1467"/>
                  </a:lnTo>
                  <a:lnTo>
                    <a:pt x="358" y="1467"/>
                  </a:lnTo>
                  <a:lnTo>
                    <a:pt x="358" y="358"/>
                  </a:lnTo>
                  <a:close/>
                  <a:moveTo>
                    <a:pt x="0" y="0"/>
                  </a:moveTo>
                  <a:lnTo>
                    <a:pt x="0" y="1824"/>
                  </a:lnTo>
                  <a:lnTo>
                    <a:pt x="6752" y="1824"/>
                  </a:lnTo>
                  <a:lnTo>
                    <a:pt x="6752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4"/>
            <p:cNvSpPr/>
            <p:nvPr/>
          </p:nvSpPr>
          <p:spPr>
            <a:xfrm>
              <a:off x="4421537" y="1946431"/>
              <a:ext cx="256694" cy="241414"/>
            </a:xfrm>
            <a:custGeom>
              <a:avLst/>
              <a:gdLst/>
              <a:ahLst/>
              <a:cxnLst/>
              <a:rect l="l" t="t" r="r" b="b"/>
              <a:pathLst>
                <a:path w="7862" h="7394" extrusionOk="0">
                  <a:moveTo>
                    <a:pt x="4158" y="1"/>
                  </a:moveTo>
                  <a:cubicBezTo>
                    <a:pt x="3608" y="1"/>
                    <a:pt x="3051" y="124"/>
                    <a:pt x="2527" y="382"/>
                  </a:cubicBezTo>
                  <a:cubicBezTo>
                    <a:pt x="802" y="1220"/>
                    <a:pt x="1" y="3241"/>
                    <a:pt x="678" y="5040"/>
                  </a:cubicBezTo>
                  <a:lnTo>
                    <a:pt x="999" y="4904"/>
                  </a:lnTo>
                  <a:cubicBezTo>
                    <a:pt x="851" y="4522"/>
                    <a:pt x="765" y="4103"/>
                    <a:pt x="765" y="3672"/>
                  </a:cubicBezTo>
                  <a:cubicBezTo>
                    <a:pt x="765" y="2157"/>
                    <a:pt x="1775" y="838"/>
                    <a:pt x="3241" y="432"/>
                  </a:cubicBezTo>
                  <a:cubicBezTo>
                    <a:pt x="3537" y="352"/>
                    <a:pt x="3835" y="314"/>
                    <a:pt x="4130" y="314"/>
                  </a:cubicBezTo>
                  <a:cubicBezTo>
                    <a:pt x="5297" y="314"/>
                    <a:pt x="6404" y="917"/>
                    <a:pt x="7024" y="1959"/>
                  </a:cubicBezTo>
                  <a:lnTo>
                    <a:pt x="7332" y="1787"/>
                  </a:lnTo>
                  <a:cubicBezTo>
                    <a:pt x="6637" y="646"/>
                    <a:pt x="5417" y="1"/>
                    <a:pt x="4158" y="1"/>
                  </a:cubicBezTo>
                  <a:close/>
                  <a:moveTo>
                    <a:pt x="4141" y="1183"/>
                  </a:moveTo>
                  <a:cubicBezTo>
                    <a:pt x="5521" y="1183"/>
                    <a:pt x="6630" y="2304"/>
                    <a:pt x="6630" y="3672"/>
                  </a:cubicBezTo>
                  <a:cubicBezTo>
                    <a:pt x="6630" y="5182"/>
                    <a:pt x="5398" y="6178"/>
                    <a:pt x="4117" y="6178"/>
                  </a:cubicBezTo>
                  <a:cubicBezTo>
                    <a:pt x="3506" y="6178"/>
                    <a:pt x="2884" y="5952"/>
                    <a:pt x="2379" y="5446"/>
                  </a:cubicBezTo>
                  <a:cubicBezTo>
                    <a:pt x="802" y="3869"/>
                    <a:pt x="1923" y="1183"/>
                    <a:pt x="4141" y="1183"/>
                  </a:cubicBezTo>
                  <a:close/>
                  <a:moveTo>
                    <a:pt x="4120" y="820"/>
                  </a:moveTo>
                  <a:cubicBezTo>
                    <a:pt x="3419" y="820"/>
                    <a:pt x="2703" y="1081"/>
                    <a:pt x="2120" y="1664"/>
                  </a:cubicBezTo>
                  <a:cubicBezTo>
                    <a:pt x="333" y="3463"/>
                    <a:pt x="1602" y="6531"/>
                    <a:pt x="4141" y="6531"/>
                  </a:cubicBezTo>
                  <a:cubicBezTo>
                    <a:pt x="5718" y="6518"/>
                    <a:pt x="6987" y="5249"/>
                    <a:pt x="6987" y="3672"/>
                  </a:cubicBezTo>
                  <a:cubicBezTo>
                    <a:pt x="6987" y="1956"/>
                    <a:pt x="5585" y="820"/>
                    <a:pt x="4120" y="820"/>
                  </a:cubicBezTo>
                  <a:close/>
                  <a:moveTo>
                    <a:pt x="7504" y="3672"/>
                  </a:moveTo>
                  <a:cubicBezTo>
                    <a:pt x="7504" y="5697"/>
                    <a:pt x="5851" y="7046"/>
                    <a:pt x="4121" y="7046"/>
                  </a:cubicBezTo>
                  <a:cubicBezTo>
                    <a:pt x="3325" y="7046"/>
                    <a:pt x="2512" y="6761"/>
                    <a:pt x="1837" y="6124"/>
                  </a:cubicBezTo>
                  <a:lnTo>
                    <a:pt x="1590" y="6383"/>
                  </a:lnTo>
                  <a:cubicBezTo>
                    <a:pt x="2280" y="7036"/>
                    <a:pt x="3192" y="7393"/>
                    <a:pt x="4141" y="7393"/>
                  </a:cubicBezTo>
                  <a:cubicBezTo>
                    <a:pt x="6198" y="7393"/>
                    <a:pt x="7849" y="5730"/>
                    <a:pt x="7862" y="3672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4"/>
            <p:cNvSpPr/>
            <p:nvPr/>
          </p:nvSpPr>
          <p:spPr>
            <a:xfrm>
              <a:off x="4533361" y="2114575"/>
              <a:ext cx="46298" cy="93379"/>
            </a:xfrm>
            <a:custGeom>
              <a:avLst/>
              <a:gdLst/>
              <a:ahLst/>
              <a:cxnLst/>
              <a:rect l="l" t="t" r="r" b="b"/>
              <a:pathLst>
                <a:path w="1418" h="2860" extrusionOk="0">
                  <a:moveTo>
                    <a:pt x="1" y="1"/>
                  </a:moveTo>
                  <a:lnTo>
                    <a:pt x="1" y="2859"/>
                  </a:lnTo>
                  <a:lnTo>
                    <a:pt x="1418" y="285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4"/>
            <p:cNvSpPr/>
            <p:nvPr/>
          </p:nvSpPr>
          <p:spPr>
            <a:xfrm>
              <a:off x="4527745" y="2108535"/>
              <a:ext cx="57562" cy="105035"/>
            </a:xfrm>
            <a:custGeom>
              <a:avLst/>
              <a:gdLst/>
              <a:ahLst/>
              <a:cxnLst/>
              <a:rect l="l" t="t" r="r" b="b"/>
              <a:pathLst>
                <a:path w="1763" h="3217" extrusionOk="0">
                  <a:moveTo>
                    <a:pt x="1405" y="358"/>
                  </a:moveTo>
                  <a:lnTo>
                    <a:pt x="1405" y="2859"/>
                  </a:lnTo>
                  <a:lnTo>
                    <a:pt x="345" y="2859"/>
                  </a:lnTo>
                  <a:lnTo>
                    <a:pt x="345" y="358"/>
                  </a:lnTo>
                  <a:close/>
                  <a:moveTo>
                    <a:pt x="0" y="1"/>
                  </a:moveTo>
                  <a:lnTo>
                    <a:pt x="0" y="3217"/>
                  </a:lnTo>
                  <a:lnTo>
                    <a:pt x="1762" y="3217"/>
                  </a:lnTo>
                  <a:lnTo>
                    <a:pt x="1762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4"/>
            <p:cNvSpPr/>
            <p:nvPr/>
          </p:nvSpPr>
          <p:spPr>
            <a:xfrm>
              <a:off x="4528137" y="1979015"/>
              <a:ext cx="56778" cy="56746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863" y="0"/>
                  </a:moveTo>
                  <a:cubicBezTo>
                    <a:pt x="383" y="0"/>
                    <a:pt x="1" y="395"/>
                    <a:pt x="1" y="875"/>
                  </a:cubicBezTo>
                  <a:cubicBezTo>
                    <a:pt x="1" y="1356"/>
                    <a:pt x="383" y="1738"/>
                    <a:pt x="863" y="1738"/>
                  </a:cubicBezTo>
                  <a:cubicBezTo>
                    <a:pt x="1344" y="1738"/>
                    <a:pt x="1738" y="1356"/>
                    <a:pt x="1738" y="875"/>
                  </a:cubicBezTo>
                  <a:cubicBezTo>
                    <a:pt x="1738" y="395"/>
                    <a:pt x="1344" y="0"/>
                    <a:pt x="863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4"/>
            <p:cNvSpPr/>
            <p:nvPr/>
          </p:nvSpPr>
          <p:spPr>
            <a:xfrm>
              <a:off x="4511257" y="1973432"/>
              <a:ext cx="79666" cy="68369"/>
            </a:xfrm>
            <a:custGeom>
              <a:avLst/>
              <a:gdLst/>
              <a:ahLst/>
              <a:cxnLst/>
              <a:rect l="l" t="t" r="r" b="b"/>
              <a:pathLst>
                <a:path w="2440" h="2094" extrusionOk="0">
                  <a:moveTo>
                    <a:pt x="1393" y="356"/>
                  </a:moveTo>
                  <a:cubicBezTo>
                    <a:pt x="1775" y="356"/>
                    <a:pt x="2083" y="664"/>
                    <a:pt x="2083" y="1046"/>
                  </a:cubicBezTo>
                  <a:cubicBezTo>
                    <a:pt x="2083" y="1464"/>
                    <a:pt x="1743" y="1740"/>
                    <a:pt x="1386" y="1740"/>
                  </a:cubicBezTo>
                  <a:cubicBezTo>
                    <a:pt x="1216" y="1740"/>
                    <a:pt x="1043" y="1678"/>
                    <a:pt x="900" y="1539"/>
                  </a:cubicBezTo>
                  <a:cubicBezTo>
                    <a:pt x="469" y="1095"/>
                    <a:pt x="777" y="356"/>
                    <a:pt x="1393" y="356"/>
                  </a:cubicBezTo>
                  <a:close/>
                  <a:moveTo>
                    <a:pt x="1385" y="0"/>
                  </a:moveTo>
                  <a:cubicBezTo>
                    <a:pt x="1127" y="0"/>
                    <a:pt x="865" y="95"/>
                    <a:pt x="653" y="307"/>
                  </a:cubicBezTo>
                  <a:cubicBezTo>
                    <a:pt x="0" y="960"/>
                    <a:pt x="456" y="2094"/>
                    <a:pt x="1393" y="2094"/>
                  </a:cubicBezTo>
                  <a:cubicBezTo>
                    <a:pt x="1972" y="2094"/>
                    <a:pt x="2440" y="1625"/>
                    <a:pt x="2440" y="1046"/>
                  </a:cubicBezTo>
                  <a:cubicBezTo>
                    <a:pt x="2440" y="413"/>
                    <a:pt x="1922" y="0"/>
                    <a:pt x="1385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4"/>
            <p:cNvSpPr/>
            <p:nvPr/>
          </p:nvSpPr>
          <p:spPr>
            <a:xfrm>
              <a:off x="4683843" y="2514040"/>
              <a:ext cx="157308" cy="476755"/>
            </a:xfrm>
            <a:custGeom>
              <a:avLst/>
              <a:gdLst/>
              <a:ahLst/>
              <a:cxnLst/>
              <a:rect l="l" t="t" r="r" b="b"/>
              <a:pathLst>
                <a:path w="4818" h="14602" extrusionOk="0">
                  <a:moveTo>
                    <a:pt x="333" y="1"/>
                  </a:moveTo>
                  <a:lnTo>
                    <a:pt x="0" y="99"/>
                  </a:lnTo>
                  <a:lnTo>
                    <a:pt x="4473" y="14602"/>
                  </a:lnTo>
                  <a:lnTo>
                    <a:pt x="4818" y="14503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4"/>
            <p:cNvSpPr/>
            <p:nvPr/>
          </p:nvSpPr>
          <p:spPr>
            <a:xfrm>
              <a:off x="4294432" y="2658873"/>
              <a:ext cx="96154" cy="303351"/>
            </a:xfrm>
            <a:custGeom>
              <a:avLst/>
              <a:gdLst/>
              <a:ahLst/>
              <a:cxnLst/>
              <a:rect l="l" t="t" r="r" b="b"/>
              <a:pathLst>
                <a:path w="2945" h="9291" extrusionOk="0">
                  <a:moveTo>
                    <a:pt x="2600" y="1"/>
                  </a:moveTo>
                  <a:lnTo>
                    <a:pt x="0" y="9192"/>
                  </a:lnTo>
                  <a:lnTo>
                    <a:pt x="345" y="9291"/>
                  </a:lnTo>
                  <a:lnTo>
                    <a:pt x="2945" y="99"/>
                  </a:lnTo>
                  <a:lnTo>
                    <a:pt x="2600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4"/>
            <p:cNvSpPr/>
            <p:nvPr/>
          </p:nvSpPr>
          <p:spPr>
            <a:xfrm>
              <a:off x="4402633" y="2501176"/>
              <a:ext cx="32617" cy="79699"/>
            </a:xfrm>
            <a:custGeom>
              <a:avLst/>
              <a:gdLst/>
              <a:ahLst/>
              <a:cxnLst/>
              <a:rect l="l" t="t" r="r" b="b"/>
              <a:pathLst>
                <a:path w="999" h="2441" extrusionOk="0">
                  <a:moveTo>
                    <a:pt x="654" y="1"/>
                  </a:moveTo>
                  <a:lnTo>
                    <a:pt x="1" y="2342"/>
                  </a:lnTo>
                  <a:lnTo>
                    <a:pt x="333" y="2440"/>
                  </a:lnTo>
                  <a:lnTo>
                    <a:pt x="999" y="87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4"/>
            <p:cNvSpPr/>
            <p:nvPr/>
          </p:nvSpPr>
          <p:spPr>
            <a:xfrm>
              <a:off x="4609010" y="2279911"/>
              <a:ext cx="90538" cy="11721"/>
            </a:xfrm>
            <a:custGeom>
              <a:avLst/>
              <a:gdLst/>
              <a:ahLst/>
              <a:cxnLst/>
              <a:rect l="l" t="t" r="r" b="b"/>
              <a:pathLst>
                <a:path w="2773" h="359" extrusionOk="0">
                  <a:moveTo>
                    <a:pt x="0" y="1"/>
                  </a:moveTo>
                  <a:lnTo>
                    <a:pt x="0" y="358"/>
                  </a:lnTo>
                  <a:lnTo>
                    <a:pt x="2773" y="358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3" name="Google Shape;1543;p54"/>
          <p:cNvGrpSpPr/>
          <p:nvPr/>
        </p:nvGrpSpPr>
        <p:grpSpPr>
          <a:xfrm>
            <a:off x="5900620" y="1967418"/>
            <a:ext cx="1037484" cy="1056267"/>
            <a:chOff x="5900620" y="2043618"/>
            <a:chExt cx="1037484" cy="1056267"/>
          </a:xfrm>
        </p:grpSpPr>
        <p:sp>
          <p:nvSpPr>
            <p:cNvPr id="1544" name="Google Shape;1544;p54"/>
            <p:cNvSpPr/>
            <p:nvPr/>
          </p:nvSpPr>
          <p:spPr>
            <a:xfrm rot="2700000">
              <a:off x="6718115" y="2150946"/>
              <a:ext cx="128742" cy="96581"/>
            </a:xfrm>
            <a:custGeom>
              <a:avLst/>
              <a:gdLst/>
              <a:ahLst/>
              <a:cxnLst/>
              <a:rect l="l" t="t" r="r" b="b"/>
              <a:pathLst>
                <a:path w="3943" h="2958" extrusionOk="0">
                  <a:moveTo>
                    <a:pt x="3598" y="358"/>
                  </a:moveTo>
                  <a:lnTo>
                    <a:pt x="3598" y="2613"/>
                  </a:lnTo>
                  <a:lnTo>
                    <a:pt x="357" y="2613"/>
                  </a:lnTo>
                  <a:lnTo>
                    <a:pt x="357" y="358"/>
                  </a:lnTo>
                  <a:close/>
                  <a:moveTo>
                    <a:pt x="0" y="1"/>
                  </a:moveTo>
                  <a:lnTo>
                    <a:pt x="0" y="2958"/>
                  </a:lnTo>
                  <a:lnTo>
                    <a:pt x="3943" y="2958"/>
                  </a:lnTo>
                  <a:lnTo>
                    <a:pt x="3943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54"/>
            <p:cNvSpPr/>
            <p:nvPr/>
          </p:nvSpPr>
          <p:spPr>
            <a:xfrm rot="2700000">
              <a:off x="6486678" y="2415621"/>
              <a:ext cx="117118" cy="42283"/>
            </a:xfrm>
            <a:custGeom>
              <a:avLst/>
              <a:gdLst/>
              <a:ahLst/>
              <a:cxnLst/>
              <a:rect l="l" t="t" r="r" b="b"/>
              <a:pathLst>
                <a:path w="3587" h="1295" extrusionOk="0">
                  <a:moveTo>
                    <a:pt x="1" y="0"/>
                  </a:moveTo>
                  <a:lnTo>
                    <a:pt x="1" y="1294"/>
                  </a:lnTo>
                  <a:lnTo>
                    <a:pt x="3587" y="1294"/>
                  </a:lnTo>
                  <a:lnTo>
                    <a:pt x="3587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54"/>
            <p:cNvSpPr/>
            <p:nvPr/>
          </p:nvSpPr>
          <p:spPr>
            <a:xfrm rot="2700000">
              <a:off x="6480728" y="2409442"/>
              <a:ext cx="128742" cy="54363"/>
            </a:xfrm>
            <a:custGeom>
              <a:avLst/>
              <a:gdLst/>
              <a:ahLst/>
              <a:cxnLst/>
              <a:rect l="l" t="t" r="r" b="b"/>
              <a:pathLst>
                <a:path w="3943" h="1665" extrusionOk="0">
                  <a:moveTo>
                    <a:pt x="3598" y="358"/>
                  </a:moveTo>
                  <a:lnTo>
                    <a:pt x="3598" y="1307"/>
                  </a:lnTo>
                  <a:lnTo>
                    <a:pt x="357" y="1307"/>
                  </a:lnTo>
                  <a:lnTo>
                    <a:pt x="357" y="358"/>
                  </a:lnTo>
                  <a:close/>
                  <a:moveTo>
                    <a:pt x="0" y="1"/>
                  </a:moveTo>
                  <a:lnTo>
                    <a:pt x="0" y="1664"/>
                  </a:lnTo>
                  <a:lnTo>
                    <a:pt x="3943" y="1664"/>
                  </a:lnTo>
                  <a:lnTo>
                    <a:pt x="3943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4"/>
            <p:cNvSpPr/>
            <p:nvPr/>
          </p:nvSpPr>
          <p:spPr>
            <a:xfrm rot="2700000">
              <a:off x="6592516" y="1991505"/>
              <a:ext cx="128742" cy="666661"/>
            </a:xfrm>
            <a:custGeom>
              <a:avLst/>
              <a:gdLst/>
              <a:ahLst/>
              <a:cxnLst/>
              <a:rect l="l" t="t" r="r" b="b"/>
              <a:pathLst>
                <a:path w="3943" h="20418" extrusionOk="0">
                  <a:moveTo>
                    <a:pt x="1972" y="1097"/>
                  </a:moveTo>
                  <a:cubicBezTo>
                    <a:pt x="2280" y="1097"/>
                    <a:pt x="2526" y="1344"/>
                    <a:pt x="2526" y="1652"/>
                  </a:cubicBezTo>
                  <a:cubicBezTo>
                    <a:pt x="2526" y="1992"/>
                    <a:pt x="2258" y="2215"/>
                    <a:pt x="1973" y="2215"/>
                  </a:cubicBezTo>
                  <a:cubicBezTo>
                    <a:pt x="1835" y="2215"/>
                    <a:pt x="1694" y="2163"/>
                    <a:pt x="1577" y="2046"/>
                  </a:cubicBezTo>
                  <a:cubicBezTo>
                    <a:pt x="1232" y="1701"/>
                    <a:pt x="1479" y="1097"/>
                    <a:pt x="1972" y="1097"/>
                  </a:cubicBezTo>
                  <a:close/>
                  <a:moveTo>
                    <a:pt x="1973" y="739"/>
                  </a:moveTo>
                  <a:cubicBezTo>
                    <a:pt x="1749" y="739"/>
                    <a:pt x="1519" y="823"/>
                    <a:pt x="1331" y="1011"/>
                  </a:cubicBezTo>
                  <a:cubicBezTo>
                    <a:pt x="752" y="1590"/>
                    <a:pt x="1158" y="2564"/>
                    <a:pt x="1972" y="2564"/>
                  </a:cubicBezTo>
                  <a:cubicBezTo>
                    <a:pt x="2477" y="2564"/>
                    <a:pt x="2883" y="2157"/>
                    <a:pt x="2883" y="1652"/>
                  </a:cubicBezTo>
                  <a:cubicBezTo>
                    <a:pt x="2883" y="1103"/>
                    <a:pt x="2440" y="739"/>
                    <a:pt x="1973" y="739"/>
                  </a:cubicBezTo>
                  <a:close/>
                  <a:moveTo>
                    <a:pt x="3598" y="10314"/>
                  </a:moveTo>
                  <a:lnTo>
                    <a:pt x="3598" y="10979"/>
                  </a:lnTo>
                  <a:lnTo>
                    <a:pt x="3943" y="10979"/>
                  </a:lnTo>
                  <a:lnTo>
                    <a:pt x="3943" y="10314"/>
                  </a:lnTo>
                  <a:close/>
                  <a:moveTo>
                    <a:pt x="1972" y="1"/>
                  </a:moveTo>
                  <a:cubicBezTo>
                    <a:pt x="912" y="1"/>
                    <a:pt x="37" y="851"/>
                    <a:pt x="0" y="1923"/>
                  </a:cubicBezTo>
                  <a:lnTo>
                    <a:pt x="0" y="20417"/>
                  </a:lnTo>
                  <a:lnTo>
                    <a:pt x="3943" y="20417"/>
                  </a:lnTo>
                  <a:lnTo>
                    <a:pt x="3943" y="12014"/>
                  </a:lnTo>
                  <a:lnTo>
                    <a:pt x="3598" y="12014"/>
                  </a:lnTo>
                  <a:lnTo>
                    <a:pt x="3598" y="20072"/>
                  </a:lnTo>
                  <a:lnTo>
                    <a:pt x="357" y="20072"/>
                  </a:lnTo>
                  <a:lnTo>
                    <a:pt x="357" y="1923"/>
                  </a:lnTo>
                  <a:cubicBezTo>
                    <a:pt x="357" y="1036"/>
                    <a:pt x="1084" y="309"/>
                    <a:pt x="1972" y="309"/>
                  </a:cubicBezTo>
                  <a:cubicBezTo>
                    <a:pt x="2871" y="309"/>
                    <a:pt x="3598" y="1036"/>
                    <a:pt x="3598" y="1923"/>
                  </a:cubicBezTo>
                  <a:lnTo>
                    <a:pt x="3598" y="9279"/>
                  </a:lnTo>
                  <a:lnTo>
                    <a:pt x="3943" y="9279"/>
                  </a:lnTo>
                  <a:lnTo>
                    <a:pt x="3943" y="1923"/>
                  </a:lnTo>
                  <a:cubicBezTo>
                    <a:pt x="3918" y="851"/>
                    <a:pt x="3044" y="1"/>
                    <a:pt x="1972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54"/>
            <p:cNvSpPr/>
            <p:nvPr/>
          </p:nvSpPr>
          <p:spPr>
            <a:xfrm rot="2700000">
              <a:off x="6049095" y="2443621"/>
              <a:ext cx="554800" cy="515358"/>
            </a:xfrm>
            <a:custGeom>
              <a:avLst/>
              <a:gdLst/>
              <a:ahLst/>
              <a:cxnLst/>
              <a:rect l="l" t="t" r="r" b="b"/>
              <a:pathLst>
                <a:path w="16992" h="15784" extrusionOk="0">
                  <a:moveTo>
                    <a:pt x="8491" y="1"/>
                  </a:moveTo>
                  <a:cubicBezTo>
                    <a:pt x="4691" y="1"/>
                    <a:pt x="1335" y="2753"/>
                    <a:pt x="703" y="6623"/>
                  </a:cubicBezTo>
                  <a:cubicBezTo>
                    <a:pt x="0" y="10923"/>
                    <a:pt x="2920" y="14977"/>
                    <a:pt x="7220" y="15679"/>
                  </a:cubicBezTo>
                  <a:cubicBezTo>
                    <a:pt x="7652" y="15750"/>
                    <a:pt x="8081" y="15784"/>
                    <a:pt x="8505" y="15784"/>
                  </a:cubicBezTo>
                  <a:cubicBezTo>
                    <a:pt x="12303" y="15784"/>
                    <a:pt x="15657" y="13041"/>
                    <a:pt x="16289" y="9161"/>
                  </a:cubicBezTo>
                  <a:cubicBezTo>
                    <a:pt x="16991" y="4861"/>
                    <a:pt x="14071" y="807"/>
                    <a:pt x="9771" y="105"/>
                  </a:cubicBezTo>
                  <a:cubicBezTo>
                    <a:pt x="9341" y="35"/>
                    <a:pt x="8913" y="1"/>
                    <a:pt x="8491" y="1"/>
                  </a:cubicBezTo>
                  <a:close/>
                </a:path>
              </a:pathLst>
            </a:custGeom>
            <a:solidFill>
              <a:srgbClr val="8FA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54"/>
            <p:cNvSpPr/>
            <p:nvPr/>
          </p:nvSpPr>
          <p:spPr>
            <a:xfrm rot="2700000">
              <a:off x="5994375" y="2426336"/>
              <a:ext cx="632443" cy="527145"/>
            </a:xfrm>
            <a:custGeom>
              <a:avLst/>
              <a:gdLst/>
              <a:ahLst/>
              <a:cxnLst/>
              <a:rect l="l" t="t" r="r" b="b"/>
              <a:pathLst>
                <a:path w="19370" h="16145" extrusionOk="0">
                  <a:moveTo>
                    <a:pt x="9304" y="0"/>
                  </a:moveTo>
                  <a:cubicBezTo>
                    <a:pt x="5894" y="0"/>
                    <a:pt x="2623" y="2174"/>
                    <a:pt x="1553" y="5770"/>
                  </a:cubicBezTo>
                  <a:cubicBezTo>
                    <a:pt x="1" y="10945"/>
                    <a:pt x="3882" y="16144"/>
                    <a:pt x="9279" y="16144"/>
                  </a:cubicBezTo>
                  <a:lnTo>
                    <a:pt x="9291" y="16144"/>
                  </a:lnTo>
                  <a:cubicBezTo>
                    <a:pt x="15489" y="16144"/>
                    <a:pt x="19370" y="9429"/>
                    <a:pt x="16289" y="4057"/>
                  </a:cubicBezTo>
                  <a:lnTo>
                    <a:pt x="16289" y="4057"/>
                  </a:lnTo>
                  <a:lnTo>
                    <a:pt x="15981" y="4230"/>
                  </a:lnTo>
                  <a:cubicBezTo>
                    <a:pt x="17916" y="7618"/>
                    <a:pt x="17029" y="11918"/>
                    <a:pt x="13899" y="14247"/>
                  </a:cubicBezTo>
                  <a:cubicBezTo>
                    <a:pt x="12526" y="15269"/>
                    <a:pt x="10911" y="15769"/>
                    <a:pt x="9305" y="15769"/>
                  </a:cubicBezTo>
                  <a:cubicBezTo>
                    <a:pt x="7250" y="15769"/>
                    <a:pt x="5210" y="14950"/>
                    <a:pt x="3709" y="13360"/>
                  </a:cubicBezTo>
                  <a:cubicBezTo>
                    <a:pt x="1023" y="10514"/>
                    <a:pt x="888" y="6127"/>
                    <a:pt x="3389" y="3133"/>
                  </a:cubicBezTo>
                  <a:cubicBezTo>
                    <a:pt x="4902" y="1322"/>
                    <a:pt x="7091" y="368"/>
                    <a:pt x="9310" y="368"/>
                  </a:cubicBezTo>
                  <a:cubicBezTo>
                    <a:pt x="10759" y="368"/>
                    <a:pt x="12222" y="775"/>
                    <a:pt x="13517" y="1618"/>
                  </a:cubicBezTo>
                  <a:lnTo>
                    <a:pt x="13702" y="1322"/>
                  </a:lnTo>
                  <a:cubicBezTo>
                    <a:pt x="12326" y="419"/>
                    <a:pt x="10802" y="0"/>
                    <a:pt x="9304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4"/>
            <p:cNvSpPr/>
            <p:nvPr/>
          </p:nvSpPr>
          <p:spPr>
            <a:xfrm rot="2700000">
              <a:off x="6540679" y="2667918"/>
              <a:ext cx="35850" cy="36634"/>
            </a:xfrm>
            <a:custGeom>
              <a:avLst/>
              <a:gdLst/>
              <a:ahLst/>
              <a:cxnLst/>
              <a:rect l="l" t="t" r="r" b="b"/>
              <a:pathLst>
                <a:path w="1098" h="1122" extrusionOk="0">
                  <a:moveTo>
                    <a:pt x="235" y="0"/>
                  </a:moveTo>
                  <a:lnTo>
                    <a:pt x="1" y="271"/>
                  </a:lnTo>
                  <a:cubicBezTo>
                    <a:pt x="297" y="530"/>
                    <a:pt x="568" y="813"/>
                    <a:pt x="814" y="1121"/>
                  </a:cubicBezTo>
                  <a:lnTo>
                    <a:pt x="1098" y="900"/>
                  </a:lnTo>
                  <a:cubicBezTo>
                    <a:pt x="826" y="579"/>
                    <a:pt x="543" y="283"/>
                    <a:pt x="235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4"/>
            <p:cNvSpPr/>
            <p:nvPr/>
          </p:nvSpPr>
          <p:spPr>
            <a:xfrm rot="2700000">
              <a:off x="6109629" y="2500021"/>
              <a:ext cx="433731" cy="403105"/>
            </a:xfrm>
            <a:custGeom>
              <a:avLst/>
              <a:gdLst/>
              <a:ahLst/>
              <a:cxnLst/>
              <a:rect l="l" t="t" r="r" b="b"/>
              <a:pathLst>
                <a:path w="13284" h="12346" extrusionOk="0">
                  <a:moveTo>
                    <a:pt x="6636" y="0"/>
                  </a:moveTo>
                  <a:cubicBezTo>
                    <a:pt x="3662" y="0"/>
                    <a:pt x="1044" y="2151"/>
                    <a:pt x="555" y="5181"/>
                  </a:cubicBezTo>
                  <a:cubicBezTo>
                    <a:pt x="1" y="8545"/>
                    <a:pt x="2280" y="11712"/>
                    <a:pt x="5644" y="12266"/>
                  </a:cubicBezTo>
                  <a:cubicBezTo>
                    <a:pt x="5977" y="12320"/>
                    <a:pt x="6309" y="12346"/>
                    <a:pt x="6636" y="12346"/>
                  </a:cubicBezTo>
                  <a:cubicBezTo>
                    <a:pt x="9612" y="12346"/>
                    <a:pt x="12240" y="10195"/>
                    <a:pt x="12729" y="7165"/>
                  </a:cubicBezTo>
                  <a:cubicBezTo>
                    <a:pt x="13283" y="3801"/>
                    <a:pt x="10991" y="635"/>
                    <a:pt x="7628" y="80"/>
                  </a:cubicBezTo>
                  <a:cubicBezTo>
                    <a:pt x="7294" y="26"/>
                    <a:pt x="6963" y="0"/>
                    <a:pt x="6636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4"/>
            <p:cNvSpPr/>
            <p:nvPr/>
          </p:nvSpPr>
          <p:spPr>
            <a:xfrm rot="2700000">
              <a:off x="6075582" y="2473104"/>
              <a:ext cx="450612" cy="414369"/>
            </a:xfrm>
            <a:custGeom>
              <a:avLst/>
              <a:gdLst/>
              <a:ahLst/>
              <a:cxnLst/>
              <a:rect l="l" t="t" r="r" b="b"/>
              <a:pathLst>
                <a:path w="13801" h="12691" extrusionOk="0">
                  <a:moveTo>
                    <a:pt x="6921" y="1"/>
                  </a:moveTo>
                  <a:cubicBezTo>
                    <a:pt x="5554" y="1"/>
                    <a:pt x="4188" y="442"/>
                    <a:pt x="3044" y="1318"/>
                  </a:cubicBezTo>
                  <a:cubicBezTo>
                    <a:pt x="850" y="3006"/>
                    <a:pt x="0" y="5914"/>
                    <a:pt x="949" y="8526"/>
                  </a:cubicBezTo>
                  <a:lnTo>
                    <a:pt x="1282" y="8403"/>
                  </a:lnTo>
                  <a:cubicBezTo>
                    <a:pt x="210" y="5445"/>
                    <a:pt x="1614" y="2156"/>
                    <a:pt x="4498" y="899"/>
                  </a:cubicBezTo>
                  <a:cubicBezTo>
                    <a:pt x="5274" y="557"/>
                    <a:pt x="6085" y="395"/>
                    <a:pt x="6884" y="395"/>
                  </a:cubicBezTo>
                  <a:cubicBezTo>
                    <a:pt x="9053" y="395"/>
                    <a:pt x="11133" y="1590"/>
                    <a:pt x="12186" y="3634"/>
                  </a:cubicBezTo>
                  <a:cubicBezTo>
                    <a:pt x="13628" y="6444"/>
                    <a:pt x="12630" y="9869"/>
                    <a:pt x="9931" y="11483"/>
                  </a:cubicBezTo>
                  <a:cubicBezTo>
                    <a:pt x="8979" y="12045"/>
                    <a:pt x="7932" y="12315"/>
                    <a:pt x="6896" y="12315"/>
                  </a:cubicBezTo>
                  <a:cubicBezTo>
                    <a:pt x="4983" y="12315"/>
                    <a:pt x="3111" y="11396"/>
                    <a:pt x="1959" y="9709"/>
                  </a:cubicBezTo>
                  <a:lnTo>
                    <a:pt x="1664" y="9906"/>
                  </a:lnTo>
                  <a:cubicBezTo>
                    <a:pt x="2847" y="11655"/>
                    <a:pt x="4806" y="12690"/>
                    <a:pt x="6913" y="12690"/>
                  </a:cubicBezTo>
                  <a:cubicBezTo>
                    <a:pt x="9685" y="12690"/>
                    <a:pt x="12137" y="10892"/>
                    <a:pt x="12975" y="8255"/>
                  </a:cubicBezTo>
                  <a:cubicBezTo>
                    <a:pt x="13800" y="5606"/>
                    <a:pt x="12827" y="2735"/>
                    <a:pt x="10547" y="1145"/>
                  </a:cubicBezTo>
                  <a:cubicBezTo>
                    <a:pt x="9456" y="380"/>
                    <a:pt x="8189" y="1"/>
                    <a:pt x="6921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4"/>
            <p:cNvSpPr/>
            <p:nvPr/>
          </p:nvSpPr>
          <p:spPr>
            <a:xfrm rot="2700000">
              <a:off x="6189512" y="2765170"/>
              <a:ext cx="80908" cy="69350"/>
            </a:xfrm>
            <a:custGeom>
              <a:avLst/>
              <a:gdLst/>
              <a:ahLst/>
              <a:cxnLst/>
              <a:rect l="l" t="t" r="r" b="b"/>
              <a:pathLst>
                <a:path w="2478" h="2124" extrusionOk="0">
                  <a:moveTo>
                    <a:pt x="1417" y="361"/>
                  </a:moveTo>
                  <a:cubicBezTo>
                    <a:pt x="1799" y="361"/>
                    <a:pt x="2120" y="669"/>
                    <a:pt x="2120" y="1064"/>
                  </a:cubicBezTo>
                  <a:cubicBezTo>
                    <a:pt x="2120" y="1487"/>
                    <a:pt x="1772" y="1766"/>
                    <a:pt x="1410" y="1766"/>
                  </a:cubicBezTo>
                  <a:cubicBezTo>
                    <a:pt x="1235" y="1766"/>
                    <a:pt x="1057" y="1701"/>
                    <a:pt x="912" y="1556"/>
                  </a:cubicBezTo>
                  <a:cubicBezTo>
                    <a:pt x="469" y="1113"/>
                    <a:pt x="789" y="361"/>
                    <a:pt x="1417" y="361"/>
                  </a:cubicBezTo>
                  <a:close/>
                  <a:moveTo>
                    <a:pt x="1408" y="0"/>
                  </a:moveTo>
                  <a:cubicBezTo>
                    <a:pt x="1147" y="0"/>
                    <a:pt x="881" y="97"/>
                    <a:pt x="666" y="312"/>
                  </a:cubicBezTo>
                  <a:cubicBezTo>
                    <a:pt x="0" y="977"/>
                    <a:pt x="469" y="2111"/>
                    <a:pt x="1417" y="2123"/>
                  </a:cubicBezTo>
                  <a:cubicBezTo>
                    <a:pt x="1997" y="2123"/>
                    <a:pt x="2477" y="1643"/>
                    <a:pt x="2477" y="1064"/>
                  </a:cubicBezTo>
                  <a:cubicBezTo>
                    <a:pt x="2477" y="422"/>
                    <a:pt x="1953" y="0"/>
                    <a:pt x="1408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4"/>
            <p:cNvSpPr/>
            <p:nvPr/>
          </p:nvSpPr>
          <p:spPr>
            <a:xfrm rot="2700000">
              <a:off x="6269125" y="2754327"/>
              <a:ext cx="116302" cy="100042"/>
            </a:xfrm>
            <a:custGeom>
              <a:avLst/>
              <a:gdLst/>
              <a:ahLst/>
              <a:cxnLst/>
              <a:rect l="l" t="t" r="r" b="b"/>
              <a:pathLst>
                <a:path w="3562" h="3064" extrusionOk="0">
                  <a:moveTo>
                    <a:pt x="2034" y="365"/>
                  </a:moveTo>
                  <a:cubicBezTo>
                    <a:pt x="2687" y="365"/>
                    <a:pt x="3204" y="882"/>
                    <a:pt x="3204" y="1535"/>
                  </a:cubicBezTo>
                  <a:cubicBezTo>
                    <a:pt x="3204" y="2236"/>
                    <a:pt x="2628" y="2706"/>
                    <a:pt x="2026" y="2706"/>
                  </a:cubicBezTo>
                  <a:cubicBezTo>
                    <a:pt x="1739" y="2706"/>
                    <a:pt x="1447" y="2599"/>
                    <a:pt x="1208" y="2361"/>
                  </a:cubicBezTo>
                  <a:cubicBezTo>
                    <a:pt x="469" y="1621"/>
                    <a:pt x="999" y="365"/>
                    <a:pt x="2034" y="365"/>
                  </a:cubicBezTo>
                  <a:close/>
                  <a:moveTo>
                    <a:pt x="2029" y="1"/>
                  </a:moveTo>
                  <a:cubicBezTo>
                    <a:pt x="1655" y="1"/>
                    <a:pt x="1273" y="140"/>
                    <a:pt x="962" y="451"/>
                  </a:cubicBezTo>
                  <a:cubicBezTo>
                    <a:pt x="1" y="1412"/>
                    <a:pt x="679" y="3063"/>
                    <a:pt x="2034" y="3063"/>
                  </a:cubicBezTo>
                  <a:cubicBezTo>
                    <a:pt x="2884" y="3051"/>
                    <a:pt x="3562" y="2373"/>
                    <a:pt x="3562" y="1535"/>
                  </a:cubicBezTo>
                  <a:cubicBezTo>
                    <a:pt x="3562" y="610"/>
                    <a:pt x="2812" y="1"/>
                    <a:pt x="2029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4"/>
            <p:cNvSpPr/>
            <p:nvPr/>
          </p:nvSpPr>
          <p:spPr>
            <a:xfrm rot="2700000">
              <a:off x="6656612" y="2244516"/>
              <a:ext cx="11689" cy="150095"/>
            </a:xfrm>
            <a:custGeom>
              <a:avLst/>
              <a:gdLst/>
              <a:ahLst/>
              <a:cxnLst/>
              <a:rect l="l" t="t" r="r" b="b"/>
              <a:pathLst>
                <a:path w="358" h="4597" extrusionOk="0">
                  <a:moveTo>
                    <a:pt x="0" y="1"/>
                  </a:moveTo>
                  <a:lnTo>
                    <a:pt x="0" y="4597"/>
                  </a:lnTo>
                  <a:lnTo>
                    <a:pt x="357" y="4597"/>
                  </a:lnTo>
                  <a:lnTo>
                    <a:pt x="357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6" name="Google Shape;1556;p54"/>
          <p:cNvSpPr txBox="1">
            <a:spLocks noGrp="1"/>
          </p:cNvSpPr>
          <p:nvPr>
            <p:ph type="subTitle" idx="4294967295"/>
          </p:nvPr>
        </p:nvSpPr>
        <p:spPr>
          <a:xfrm>
            <a:off x="1846200" y="3261850"/>
            <a:ext cx="1599600" cy="59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/>
              <a:t>_ _ _ _ _ _ _ _ _</a:t>
            </a:r>
            <a:endParaRPr sz="1600" b="1"/>
          </a:p>
        </p:txBody>
      </p:sp>
      <p:sp>
        <p:nvSpPr>
          <p:cNvPr id="1557" name="Google Shape;1557;p54"/>
          <p:cNvSpPr txBox="1">
            <a:spLocks noGrp="1"/>
          </p:cNvSpPr>
          <p:nvPr>
            <p:ph type="subTitle" idx="4294967295"/>
          </p:nvPr>
        </p:nvSpPr>
        <p:spPr>
          <a:xfrm>
            <a:off x="3772200" y="3261850"/>
            <a:ext cx="1599600" cy="59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/>
              <a:t>_ _ _ _ _ _ _ _ _</a:t>
            </a:r>
            <a:endParaRPr sz="1600" b="1"/>
          </a:p>
        </p:txBody>
      </p:sp>
      <p:sp>
        <p:nvSpPr>
          <p:cNvPr id="1558" name="Google Shape;1558;p54"/>
          <p:cNvSpPr txBox="1">
            <a:spLocks noGrp="1"/>
          </p:cNvSpPr>
          <p:nvPr>
            <p:ph type="subTitle" idx="4294967295"/>
          </p:nvPr>
        </p:nvSpPr>
        <p:spPr>
          <a:xfrm>
            <a:off x="5698200" y="3261850"/>
            <a:ext cx="1599600" cy="59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/>
              <a:t>_ _ _ _ _ _ _ _ _</a:t>
            </a:r>
            <a:endParaRPr sz="1600" b="1"/>
          </a:p>
        </p:txBody>
      </p:sp>
      <p:sp>
        <p:nvSpPr>
          <p:cNvPr id="1559" name="Google Shape;1559;p54"/>
          <p:cNvSpPr txBox="1">
            <a:spLocks noGrp="1"/>
          </p:cNvSpPr>
          <p:nvPr>
            <p:ph type="subTitle" idx="4294967295"/>
          </p:nvPr>
        </p:nvSpPr>
        <p:spPr>
          <a:xfrm>
            <a:off x="1505250" y="4181425"/>
            <a:ext cx="6133500" cy="56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Mercury is the closest planet to the Sun, and Neptune is the farthest one. Calculate the distance between these two planets</a:t>
            </a:r>
            <a:endParaRPr sz="1400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4" name="Google Shape;1564;p55"/>
          <p:cNvSpPr txBox="1"/>
          <p:nvPr/>
        </p:nvSpPr>
        <p:spPr>
          <a:xfrm>
            <a:off x="5081100" y="4381475"/>
            <a:ext cx="3434400" cy="34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Please keep this slide for attribution</a:t>
            </a:r>
            <a:endParaRPr sz="1200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565" name="Google Shape;1565;p55"/>
          <p:cNvSpPr txBox="1">
            <a:spLocks noGrp="1"/>
          </p:cNvSpPr>
          <p:nvPr>
            <p:ph type="subTitle" idx="1"/>
          </p:nvPr>
        </p:nvSpPr>
        <p:spPr>
          <a:xfrm flipH="1">
            <a:off x="5081100" y="2313755"/>
            <a:ext cx="3434400" cy="117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 b="1" dirty="0"/>
              <a:t>DO YOU HAVE ANY QUESTIONS?</a:t>
            </a:r>
            <a:endParaRPr sz="1400" b="1" dirty="0"/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400" dirty="0"/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 dirty="0"/>
              <a:t>youremail@greatppt.com </a:t>
            </a:r>
            <a:endParaRPr sz="1400" dirty="0"/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 dirty="0"/>
              <a:t>+00  000 000 000 </a:t>
            </a:r>
            <a:endParaRPr sz="1400" dirty="0"/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dirty="0"/>
              <a:t>https://www.greatppt.com</a:t>
            </a:r>
            <a:endParaRPr sz="1400" dirty="0"/>
          </a:p>
        </p:txBody>
      </p:sp>
      <p:sp>
        <p:nvSpPr>
          <p:cNvPr id="1566" name="Google Shape;1566;p55"/>
          <p:cNvSpPr txBox="1">
            <a:spLocks noGrp="1"/>
          </p:cNvSpPr>
          <p:nvPr>
            <p:ph type="ctrTitle"/>
          </p:nvPr>
        </p:nvSpPr>
        <p:spPr>
          <a:xfrm flipH="1">
            <a:off x="4794000" y="1192775"/>
            <a:ext cx="3721500" cy="8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Thanks!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567" name="Google Shape;1567;p55"/>
          <p:cNvSpPr/>
          <p:nvPr/>
        </p:nvSpPr>
        <p:spPr>
          <a:xfrm flipH="1">
            <a:off x="719988" y="1459763"/>
            <a:ext cx="686400" cy="686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8" name="Google Shape;1568;p55"/>
          <p:cNvSpPr/>
          <p:nvPr/>
        </p:nvSpPr>
        <p:spPr>
          <a:xfrm flipH="1">
            <a:off x="720000" y="2228550"/>
            <a:ext cx="686400" cy="686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9" name="Google Shape;1569;p55"/>
          <p:cNvSpPr/>
          <p:nvPr/>
        </p:nvSpPr>
        <p:spPr>
          <a:xfrm flipH="1">
            <a:off x="720000" y="2997325"/>
            <a:ext cx="686400" cy="686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0" name="Google Shape;1570;p55"/>
          <p:cNvGrpSpPr/>
          <p:nvPr/>
        </p:nvGrpSpPr>
        <p:grpSpPr>
          <a:xfrm>
            <a:off x="890156" y="1630124"/>
            <a:ext cx="346056" cy="345674"/>
            <a:chOff x="3303268" y="3817349"/>
            <a:chExt cx="346056" cy="345674"/>
          </a:xfrm>
        </p:grpSpPr>
        <p:sp>
          <p:nvSpPr>
            <p:cNvPr id="1571" name="Google Shape;1571;p55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5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5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5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5" name="Google Shape;1575;p55"/>
          <p:cNvGrpSpPr/>
          <p:nvPr/>
        </p:nvGrpSpPr>
        <p:grpSpPr>
          <a:xfrm>
            <a:off x="890170" y="2398899"/>
            <a:ext cx="346056" cy="345674"/>
            <a:chOff x="3752358" y="3817349"/>
            <a:chExt cx="346056" cy="345674"/>
          </a:xfrm>
        </p:grpSpPr>
        <p:sp>
          <p:nvSpPr>
            <p:cNvPr id="1576" name="Google Shape;1576;p55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5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5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5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0" name="Google Shape;1580;p55"/>
          <p:cNvGrpSpPr/>
          <p:nvPr/>
        </p:nvGrpSpPr>
        <p:grpSpPr>
          <a:xfrm>
            <a:off x="890172" y="3167674"/>
            <a:ext cx="346024" cy="345674"/>
            <a:chOff x="4201447" y="3817349"/>
            <a:chExt cx="346024" cy="345674"/>
          </a:xfrm>
        </p:grpSpPr>
        <p:sp>
          <p:nvSpPr>
            <p:cNvPr id="1581" name="Google Shape;1581;p55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5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7" name="Google Shape;1587;p56"/>
          <p:cNvGrpSpPr/>
          <p:nvPr/>
        </p:nvGrpSpPr>
        <p:grpSpPr>
          <a:xfrm>
            <a:off x="3704793" y="1647832"/>
            <a:ext cx="1630662" cy="1484742"/>
            <a:chOff x="3704793" y="1571632"/>
            <a:chExt cx="1630662" cy="1484742"/>
          </a:xfrm>
        </p:grpSpPr>
        <p:sp>
          <p:nvSpPr>
            <p:cNvPr id="1588" name="Google Shape;1588;p56"/>
            <p:cNvSpPr/>
            <p:nvPr/>
          </p:nvSpPr>
          <p:spPr>
            <a:xfrm>
              <a:off x="4538145" y="1602688"/>
              <a:ext cx="254483" cy="1056773"/>
            </a:xfrm>
            <a:custGeom>
              <a:avLst/>
              <a:gdLst/>
              <a:ahLst/>
              <a:cxnLst/>
              <a:rect l="l" t="t" r="r" b="b"/>
              <a:pathLst>
                <a:path w="8059" h="33466" extrusionOk="0">
                  <a:moveTo>
                    <a:pt x="1" y="1"/>
                  </a:moveTo>
                  <a:lnTo>
                    <a:pt x="1" y="33466"/>
                  </a:lnTo>
                  <a:lnTo>
                    <a:pt x="8059" y="33466"/>
                  </a:lnTo>
                  <a:lnTo>
                    <a:pt x="8059" y="1"/>
                  </a:lnTo>
                  <a:close/>
                </a:path>
              </a:pathLst>
            </a:custGeom>
            <a:solidFill>
              <a:srgbClr val="E4C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6"/>
            <p:cNvSpPr/>
            <p:nvPr/>
          </p:nvSpPr>
          <p:spPr>
            <a:xfrm>
              <a:off x="4509009" y="1668133"/>
              <a:ext cx="11336" cy="54503"/>
            </a:xfrm>
            <a:custGeom>
              <a:avLst/>
              <a:gdLst/>
              <a:ahLst/>
              <a:cxnLst/>
              <a:rect l="l" t="t" r="r" b="b"/>
              <a:pathLst>
                <a:path w="359" h="1726" extrusionOk="0">
                  <a:moveTo>
                    <a:pt x="1" y="0"/>
                  </a:moveTo>
                  <a:lnTo>
                    <a:pt x="1" y="1725"/>
                  </a:lnTo>
                  <a:lnTo>
                    <a:pt x="358" y="1725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56"/>
            <p:cNvSpPr/>
            <p:nvPr/>
          </p:nvSpPr>
          <p:spPr>
            <a:xfrm>
              <a:off x="4509009" y="1571632"/>
              <a:ext cx="266167" cy="1068046"/>
            </a:xfrm>
            <a:custGeom>
              <a:avLst/>
              <a:gdLst/>
              <a:ahLst/>
              <a:cxnLst/>
              <a:rect l="l" t="t" r="r" b="b"/>
              <a:pathLst>
                <a:path w="8429" h="33823" extrusionOk="0">
                  <a:moveTo>
                    <a:pt x="1" y="0"/>
                  </a:moveTo>
                  <a:lnTo>
                    <a:pt x="1" y="1664"/>
                  </a:lnTo>
                  <a:lnTo>
                    <a:pt x="358" y="1664"/>
                  </a:lnTo>
                  <a:lnTo>
                    <a:pt x="358" y="358"/>
                  </a:lnTo>
                  <a:lnTo>
                    <a:pt x="8071" y="358"/>
                  </a:lnTo>
                  <a:lnTo>
                    <a:pt x="8071" y="33465"/>
                  </a:lnTo>
                  <a:lnTo>
                    <a:pt x="358" y="33465"/>
                  </a:lnTo>
                  <a:lnTo>
                    <a:pt x="358" y="6420"/>
                  </a:lnTo>
                  <a:lnTo>
                    <a:pt x="1" y="6420"/>
                  </a:lnTo>
                  <a:lnTo>
                    <a:pt x="1" y="33823"/>
                  </a:lnTo>
                  <a:lnTo>
                    <a:pt x="8429" y="33823"/>
                  </a:lnTo>
                  <a:lnTo>
                    <a:pt x="8429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6"/>
            <p:cNvSpPr/>
            <p:nvPr/>
          </p:nvSpPr>
          <p:spPr>
            <a:xfrm>
              <a:off x="4579837" y="1823747"/>
              <a:ext cx="189497" cy="131173"/>
            </a:xfrm>
            <a:custGeom>
              <a:avLst/>
              <a:gdLst/>
              <a:ahLst/>
              <a:cxnLst/>
              <a:rect l="l" t="t" r="r" b="b"/>
              <a:pathLst>
                <a:path w="6001" h="4154" extrusionOk="0">
                  <a:moveTo>
                    <a:pt x="0" y="1"/>
                  </a:moveTo>
                  <a:lnTo>
                    <a:pt x="0" y="4153"/>
                  </a:lnTo>
                  <a:lnTo>
                    <a:pt x="6001" y="4153"/>
                  </a:lnTo>
                  <a:lnTo>
                    <a:pt x="6001" y="1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6"/>
            <p:cNvSpPr/>
            <p:nvPr/>
          </p:nvSpPr>
          <p:spPr>
            <a:xfrm>
              <a:off x="4574374" y="1818316"/>
              <a:ext cx="200801" cy="142036"/>
            </a:xfrm>
            <a:custGeom>
              <a:avLst/>
              <a:gdLst/>
              <a:ahLst/>
              <a:cxnLst/>
              <a:rect l="l" t="t" r="r" b="b"/>
              <a:pathLst>
                <a:path w="6359" h="4498" extrusionOk="0">
                  <a:moveTo>
                    <a:pt x="5989" y="358"/>
                  </a:moveTo>
                  <a:lnTo>
                    <a:pt x="5989" y="4140"/>
                  </a:lnTo>
                  <a:lnTo>
                    <a:pt x="346" y="4140"/>
                  </a:lnTo>
                  <a:lnTo>
                    <a:pt x="346" y="358"/>
                  </a:lnTo>
                  <a:close/>
                  <a:moveTo>
                    <a:pt x="1" y="0"/>
                  </a:moveTo>
                  <a:lnTo>
                    <a:pt x="1" y="4498"/>
                  </a:lnTo>
                  <a:lnTo>
                    <a:pt x="6359" y="4498"/>
                  </a:lnTo>
                  <a:lnTo>
                    <a:pt x="6359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6"/>
            <p:cNvSpPr/>
            <p:nvPr/>
          </p:nvSpPr>
          <p:spPr>
            <a:xfrm>
              <a:off x="4547154" y="2009739"/>
              <a:ext cx="189907" cy="42440"/>
            </a:xfrm>
            <a:custGeom>
              <a:avLst/>
              <a:gdLst/>
              <a:ahLst/>
              <a:cxnLst/>
              <a:rect l="l" t="t" r="r" b="b"/>
              <a:pathLst>
                <a:path w="6014" h="1344" extrusionOk="0">
                  <a:moveTo>
                    <a:pt x="0" y="0"/>
                  </a:moveTo>
                  <a:lnTo>
                    <a:pt x="0" y="1343"/>
                  </a:lnTo>
                  <a:lnTo>
                    <a:pt x="6013" y="1343"/>
                  </a:lnTo>
                  <a:lnTo>
                    <a:pt x="6013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6"/>
            <p:cNvSpPr/>
            <p:nvPr/>
          </p:nvSpPr>
          <p:spPr>
            <a:xfrm>
              <a:off x="4547154" y="2106997"/>
              <a:ext cx="189907" cy="42440"/>
            </a:xfrm>
            <a:custGeom>
              <a:avLst/>
              <a:gdLst/>
              <a:ahLst/>
              <a:cxnLst/>
              <a:rect l="l" t="t" r="r" b="b"/>
              <a:pathLst>
                <a:path w="6014" h="1344" extrusionOk="0">
                  <a:moveTo>
                    <a:pt x="0" y="1"/>
                  </a:moveTo>
                  <a:lnTo>
                    <a:pt x="0" y="1344"/>
                  </a:lnTo>
                  <a:lnTo>
                    <a:pt x="6013" y="1344"/>
                  </a:lnTo>
                  <a:lnTo>
                    <a:pt x="6013" y="1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56"/>
            <p:cNvSpPr/>
            <p:nvPr/>
          </p:nvSpPr>
          <p:spPr>
            <a:xfrm>
              <a:off x="4547154" y="2204288"/>
              <a:ext cx="189907" cy="42440"/>
            </a:xfrm>
            <a:custGeom>
              <a:avLst/>
              <a:gdLst/>
              <a:ahLst/>
              <a:cxnLst/>
              <a:rect l="l" t="t" r="r" b="b"/>
              <a:pathLst>
                <a:path w="6014" h="1344" extrusionOk="0">
                  <a:moveTo>
                    <a:pt x="0" y="0"/>
                  </a:moveTo>
                  <a:lnTo>
                    <a:pt x="0" y="1343"/>
                  </a:lnTo>
                  <a:lnTo>
                    <a:pt x="6013" y="1343"/>
                  </a:lnTo>
                  <a:lnTo>
                    <a:pt x="6013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56"/>
            <p:cNvSpPr/>
            <p:nvPr/>
          </p:nvSpPr>
          <p:spPr>
            <a:xfrm>
              <a:off x="4541691" y="2004276"/>
              <a:ext cx="200801" cy="53334"/>
            </a:xfrm>
            <a:custGeom>
              <a:avLst/>
              <a:gdLst/>
              <a:ahLst/>
              <a:cxnLst/>
              <a:rect l="l" t="t" r="r" b="b"/>
              <a:pathLst>
                <a:path w="6359" h="1689" extrusionOk="0">
                  <a:moveTo>
                    <a:pt x="6001" y="358"/>
                  </a:moveTo>
                  <a:lnTo>
                    <a:pt x="6001" y="1332"/>
                  </a:lnTo>
                  <a:lnTo>
                    <a:pt x="358" y="1332"/>
                  </a:lnTo>
                  <a:lnTo>
                    <a:pt x="358" y="358"/>
                  </a:lnTo>
                  <a:close/>
                  <a:moveTo>
                    <a:pt x="1" y="1"/>
                  </a:moveTo>
                  <a:lnTo>
                    <a:pt x="1" y="1689"/>
                  </a:lnTo>
                  <a:lnTo>
                    <a:pt x="6359" y="1689"/>
                  </a:lnTo>
                  <a:lnTo>
                    <a:pt x="6359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6"/>
            <p:cNvSpPr/>
            <p:nvPr/>
          </p:nvSpPr>
          <p:spPr>
            <a:xfrm>
              <a:off x="4541691" y="2101566"/>
              <a:ext cx="200801" cy="53334"/>
            </a:xfrm>
            <a:custGeom>
              <a:avLst/>
              <a:gdLst/>
              <a:ahLst/>
              <a:cxnLst/>
              <a:rect l="l" t="t" r="r" b="b"/>
              <a:pathLst>
                <a:path w="6359" h="1689" extrusionOk="0">
                  <a:moveTo>
                    <a:pt x="6001" y="358"/>
                  </a:moveTo>
                  <a:lnTo>
                    <a:pt x="6001" y="1343"/>
                  </a:lnTo>
                  <a:lnTo>
                    <a:pt x="358" y="1343"/>
                  </a:lnTo>
                  <a:lnTo>
                    <a:pt x="358" y="358"/>
                  </a:lnTo>
                  <a:close/>
                  <a:moveTo>
                    <a:pt x="1" y="0"/>
                  </a:moveTo>
                  <a:lnTo>
                    <a:pt x="1" y="1688"/>
                  </a:lnTo>
                  <a:lnTo>
                    <a:pt x="6359" y="1688"/>
                  </a:lnTo>
                  <a:lnTo>
                    <a:pt x="6359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6"/>
            <p:cNvSpPr/>
            <p:nvPr/>
          </p:nvSpPr>
          <p:spPr>
            <a:xfrm>
              <a:off x="4541691" y="2198825"/>
              <a:ext cx="200801" cy="53334"/>
            </a:xfrm>
            <a:custGeom>
              <a:avLst/>
              <a:gdLst/>
              <a:ahLst/>
              <a:cxnLst/>
              <a:rect l="l" t="t" r="r" b="b"/>
              <a:pathLst>
                <a:path w="6359" h="1689" extrusionOk="0">
                  <a:moveTo>
                    <a:pt x="6001" y="358"/>
                  </a:moveTo>
                  <a:lnTo>
                    <a:pt x="6001" y="1344"/>
                  </a:lnTo>
                  <a:lnTo>
                    <a:pt x="358" y="1344"/>
                  </a:lnTo>
                  <a:lnTo>
                    <a:pt x="358" y="358"/>
                  </a:lnTo>
                  <a:close/>
                  <a:moveTo>
                    <a:pt x="1" y="1"/>
                  </a:moveTo>
                  <a:lnTo>
                    <a:pt x="1" y="1689"/>
                  </a:lnTo>
                  <a:lnTo>
                    <a:pt x="6359" y="1689"/>
                  </a:lnTo>
                  <a:lnTo>
                    <a:pt x="6359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6"/>
            <p:cNvSpPr/>
            <p:nvPr/>
          </p:nvSpPr>
          <p:spPr>
            <a:xfrm>
              <a:off x="4559596" y="2290273"/>
              <a:ext cx="10926" cy="270430"/>
            </a:xfrm>
            <a:custGeom>
              <a:avLst/>
              <a:gdLst/>
              <a:ahLst/>
              <a:cxnLst/>
              <a:rect l="l" t="t" r="r" b="b"/>
              <a:pathLst>
                <a:path w="346" h="8564" extrusionOk="0">
                  <a:moveTo>
                    <a:pt x="1" y="0"/>
                  </a:moveTo>
                  <a:lnTo>
                    <a:pt x="1" y="8563"/>
                  </a:lnTo>
                  <a:lnTo>
                    <a:pt x="346" y="8563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6"/>
            <p:cNvSpPr/>
            <p:nvPr/>
          </p:nvSpPr>
          <p:spPr>
            <a:xfrm>
              <a:off x="4617572" y="1850999"/>
              <a:ext cx="151761" cy="11305"/>
            </a:xfrm>
            <a:custGeom>
              <a:avLst/>
              <a:gdLst/>
              <a:ahLst/>
              <a:cxnLst/>
              <a:rect l="l" t="t" r="r" b="b"/>
              <a:pathLst>
                <a:path w="4806" h="358" extrusionOk="0">
                  <a:moveTo>
                    <a:pt x="1" y="0"/>
                  </a:moveTo>
                  <a:lnTo>
                    <a:pt x="1" y="358"/>
                  </a:lnTo>
                  <a:lnTo>
                    <a:pt x="4806" y="358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6"/>
            <p:cNvSpPr/>
            <p:nvPr/>
          </p:nvSpPr>
          <p:spPr>
            <a:xfrm>
              <a:off x="4617572" y="1883681"/>
              <a:ext cx="151761" cy="11305"/>
            </a:xfrm>
            <a:custGeom>
              <a:avLst/>
              <a:gdLst/>
              <a:ahLst/>
              <a:cxnLst/>
              <a:rect l="l" t="t" r="r" b="b"/>
              <a:pathLst>
                <a:path w="4806" h="358" extrusionOk="0">
                  <a:moveTo>
                    <a:pt x="1" y="0"/>
                  </a:moveTo>
                  <a:lnTo>
                    <a:pt x="1" y="358"/>
                  </a:lnTo>
                  <a:lnTo>
                    <a:pt x="4806" y="358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6"/>
            <p:cNvSpPr/>
            <p:nvPr/>
          </p:nvSpPr>
          <p:spPr>
            <a:xfrm>
              <a:off x="4617572" y="1916364"/>
              <a:ext cx="151761" cy="11305"/>
            </a:xfrm>
            <a:custGeom>
              <a:avLst/>
              <a:gdLst/>
              <a:ahLst/>
              <a:cxnLst/>
              <a:rect l="l" t="t" r="r" b="b"/>
              <a:pathLst>
                <a:path w="4806" h="358" extrusionOk="0">
                  <a:moveTo>
                    <a:pt x="1" y="0"/>
                  </a:moveTo>
                  <a:lnTo>
                    <a:pt x="1" y="358"/>
                  </a:lnTo>
                  <a:lnTo>
                    <a:pt x="4806" y="358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56"/>
            <p:cNvSpPr/>
            <p:nvPr/>
          </p:nvSpPr>
          <p:spPr>
            <a:xfrm>
              <a:off x="4954504" y="2334608"/>
              <a:ext cx="186812" cy="301565"/>
            </a:xfrm>
            <a:custGeom>
              <a:avLst/>
              <a:gdLst/>
              <a:ahLst/>
              <a:cxnLst/>
              <a:rect l="l" t="t" r="r" b="b"/>
              <a:pathLst>
                <a:path w="5916" h="9550" extrusionOk="0">
                  <a:moveTo>
                    <a:pt x="1" y="1"/>
                  </a:moveTo>
                  <a:lnTo>
                    <a:pt x="1" y="9550"/>
                  </a:lnTo>
                  <a:lnTo>
                    <a:pt x="5915" y="95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56"/>
            <p:cNvSpPr/>
            <p:nvPr/>
          </p:nvSpPr>
          <p:spPr>
            <a:xfrm>
              <a:off x="4949452" y="2312820"/>
              <a:ext cx="202349" cy="326859"/>
            </a:xfrm>
            <a:custGeom>
              <a:avLst/>
              <a:gdLst/>
              <a:ahLst/>
              <a:cxnLst/>
              <a:rect l="l" t="t" r="r" b="b"/>
              <a:pathLst>
                <a:path w="6408" h="10351" extrusionOk="0">
                  <a:moveTo>
                    <a:pt x="358" y="1245"/>
                  </a:moveTo>
                  <a:lnTo>
                    <a:pt x="5767" y="9993"/>
                  </a:lnTo>
                  <a:lnTo>
                    <a:pt x="358" y="9993"/>
                  </a:lnTo>
                  <a:lnTo>
                    <a:pt x="358" y="1245"/>
                  </a:lnTo>
                  <a:close/>
                  <a:moveTo>
                    <a:pt x="1" y="1"/>
                  </a:moveTo>
                  <a:lnTo>
                    <a:pt x="1" y="10351"/>
                  </a:lnTo>
                  <a:lnTo>
                    <a:pt x="6408" y="103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6"/>
            <p:cNvSpPr/>
            <p:nvPr/>
          </p:nvSpPr>
          <p:spPr>
            <a:xfrm>
              <a:off x="4763871" y="2025306"/>
              <a:ext cx="196886" cy="614372"/>
            </a:xfrm>
            <a:custGeom>
              <a:avLst/>
              <a:gdLst/>
              <a:ahLst/>
              <a:cxnLst/>
              <a:rect l="l" t="t" r="r" b="b"/>
              <a:pathLst>
                <a:path w="6235" h="19456" extrusionOk="0">
                  <a:moveTo>
                    <a:pt x="0" y="0"/>
                  </a:moveTo>
                  <a:lnTo>
                    <a:pt x="0" y="19456"/>
                  </a:lnTo>
                  <a:lnTo>
                    <a:pt x="6235" y="19456"/>
                  </a:lnTo>
                  <a:lnTo>
                    <a:pt x="6235" y="8391"/>
                  </a:lnTo>
                  <a:lnTo>
                    <a:pt x="5878" y="8391"/>
                  </a:lnTo>
                  <a:lnTo>
                    <a:pt x="5878" y="19098"/>
                  </a:lnTo>
                  <a:lnTo>
                    <a:pt x="358" y="19098"/>
                  </a:lnTo>
                  <a:lnTo>
                    <a:pt x="358" y="358"/>
                  </a:lnTo>
                  <a:lnTo>
                    <a:pt x="5878" y="358"/>
                  </a:lnTo>
                  <a:lnTo>
                    <a:pt x="5878" y="6198"/>
                  </a:lnTo>
                  <a:lnTo>
                    <a:pt x="6235" y="6198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6"/>
            <p:cNvSpPr/>
            <p:nvPr/>
          </p:nvSpPr>
          <p:spPr>
            <a:xfrm>
              <a:off x="4803943" y="2102324"/>
              <a:ext cx="122584" cy="35462"/>
            </a:xfrm>
            <a:custGeom>
              <a:avLst/>
              <a:gdLst/>
              <a:ahLst/>
              <a:cxnLst/>
              <a:rect l="l" t="t" r="r" b="b"/>
              <a:pathLst>
                <a:path w="3882" h="1123" extrusionOk="0">
                  <a:moveTo>
                    <a:pt x="0" y="1"/>
                  </a:moveTo>
                  <a:lnTo>
                    <a:pt x="0" y="1122"/>
                  </a:lnTo>
                  <a:lnTo>
                    <a:pt x="3882" y="1122"/>
                  </a:lnTo>
                  <a:lnTo>
                    <a:pt x="3882" y="1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6"/>
            <p:cNvSpPr/>
            <p:nvPr/>
          </p:nvSpPr>
          <p:spPr>
            <a:xfrm>
              <a:off x="4798480" y="2096514"/>
              <a:ext cx="133510" cy="47082"/>
            </a:xfrm>
            <a:custGeom>
              <a:avLst/>
              <a:gdLst/>
              <a:ahLst/>
              <a:cxnLst/>
              <a:rect l="l" t="t" r="r" b="b"/>
              <a:pathLst>
                <a:path w="4228" h="1491" extrusionOk="0">
                  <a:moveTo>
                    <a:pt x="3882" y="357"/>
                  </a:moveTo>
                  <a:lnTo>
                    <a:pt x="3882" y="1134"/>
                  </a:lnTo>
                  <a:lnTo>
                    <a:pt x="358" y="1134"/>
                  </a:lnTo>
                  <a:lnTo>
                    <a:pt x="358" y="357"/>
                  </a:lnTo>
                  <a:close/>
                  <a:moveTo>
                    <a:pt x="1" y="0"/>
                  </a:moveTo>
                  <a:lnTo>
                    <a:pt x="1" y="1491"/>
                  </a:lnTo>
                  <a:lnTo>
                    <a:pt x="4227" y="1491"/>
                  </a:lnTo>
                  <a:lnTo>
                    <a:pt x="4227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6"/>
            <p:cNvSpPr/>
            <p:nvPr/>
          </p:nvSpPr>
          <p:spPr>
            <a:xfrm>
              <a:off x="4798480" y="2190646"/>
              <a:ext cx="133510" cy="35840"/>
            </a:xfrm>
            <a:custGeom>
              <a:avLst/>
              <a:gdLst/>
              <a:ahLst/>
              <a:cxnLst/>
              <a:rect l="l" t="t" r="r" b="b"/>
              <a:pathLst>
                <a:path w="4228" h="1135" extrusionOk="0">
                  <a:moveTo>
                    <a:pt x="3882" y="358"/>
                  </a:moveTo>
                  <a:lnTo>
                    <a:pt x="3882" y="777"/>
                  </a:lnTo>
                  <a:lnTo>
                    <a:pt x="358" y="777"/>
                  </a:lnTo>
                  <a:lnTo>
                    <a:pt x="358" y="358"/>
                  </a:lnTo>
                  <a:close/>
                  <a:moveTo>
                    <a:pt x="1" y="1"/>
                  </a:moveTo>
                  <a:lnTo>
                    <a:pt x="1" y="1134"/>
                  </a:lnTo>
                  <a:lnTo>
                    <a:pt x="4227" y="1134"/>
                  </a:lnTo>
                  <a:lnTo>
                    <a:pt x="4227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6"/>
            <p:cNvSpPr/>
            <p:nvPr/>
          </p:nvSpPr>
          <p:spPr>
            <a:xfrm>
              <a:off x="4798480" y="2238139"/>
              <a:ext cx="133510" cy="36188"/>
            </a:xfrm>
            <a:custGeom>
              <a:avLst/>
              <a:gdLst/>
              <a:ahLst/>
              <a:cxnLst/>
              <a:rect l="l" t="t" r="r" b="b"/>
              <a:pathLst>
                <a:path w="4228" h="1146" extrusionOk="0">
                  <a:moveTo>
                    <a:pt x="3882" y="357"/>
                  </a:moveTo>
                  <a:lnTo>
                    <a:pt x="3882" y="789"/>
                  </a:lnTo>
                  <a:lnTo>
                    <a:pt x="358" y="789"/>
                  </a:lnTo>
                  <a:lnTo>
                    <a:pt x="358" y="357"/>
                  </a:lnTo>
                  <a:close/>
                  <a:moveTo>
                    <a:pt x="1" y="0"/>
                  </a:moveTo>
                  <a:lnTo>
                    <a:pt x="1" y="1146"/>
                  </a:lnTo>
                  <a:lnTo>
                    <a:pt x="4227" y="1146"/>
                  </a:lnTo>
                  <a:lnTo>
                    <a:pt x="4227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6"/>
            <p:cNvSpPr/>
            <p:nvPr/>
          </p:nvSpPr>
          <p:spPr>
            <a:xfrm>
              <a:off x="4820268" y="2310893"/>
              <a:ext cx="24567" cy="256409"/>
            </a:xfrm>
            <a:custGeom>
              <a:avLst/>
              <a:gdLst/>
              <a:ahLst/>
              <a:cxnLst/>
              <a:rect l="l" t="t" r="r" b="b"/>
              <a:pathLst>
                <a:path w="778" h="8120" extrusionOk="0">
                  <a:moveTo>
                    <a:pt x="1" y="0"/>
                  </a:moveTo>
                  <a:lnTo>
                    <a:pt x="1" y="8120"/>
                  </a:lnTo>
                  <a:lnTo>
                    <a:pt x="777" y="812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6"/>
            <p:cNvSpPr/>
            <p:nvPr/>
          </p:nvSpPr>
          <p:spPr>
            <a:xfrm>
              <a:off x="4879823" y="2310893"/>
              <a:ext cx="24536" cy="256409"/>
            </a:xfrm>
            <a:custGeom>
              <a:avLst/>
              <a:gdLst/>
              <a:ahLst/>
              <a:cxnLst/>
              <a:rect l="l" t="t" r="r" b="b"/>
              <a:pathLst>
                <a:path w="777" h="8120" extrusionOk="0">
                  <a:moveTo>
                    <a:pt x="0" y="0"/>
                  </a:moveTo>
                  <a:lnTo>
                    <a:pt x="0" y="8120"/>
                  </a:lnTo>
                  <a:lnTo>
                    <a:pt x="776" y="812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6"/>
            <p:cNvSpPr/>
            <p:nvPr/>
          </p:nvSpPr>
          <p:spPr>
            <a:xfrm>
              <a:off x="4814458" y="2305051"/>
              <a:ext cx="35809" cy="267714"/>
            </a:xfrm>
            <a:custGeom>
              <a:avLst/>
              <a:gdLst/>
              <a:ahLst/>
              <a:cxnLst/>
              <a:rect l="l" t="t" r="r" b="b"/>
              <a:pathLst>
                <a:path w="1134" h="8478" extrusionOk="0">
                  <a:moveTo>
                    <a:pt x="789" y="370"/>
                  </a:moveTo>
                  <a:lnTo>
                    <a:pt x="789" y="8120"/>
                  </a:lnTo>
                  <a:lnTo>
                    <a:pt x="370" y="8120"/>
                  </a:lnTo>
                  <a:lnTo>
                    <a:pt x="370" y="370"/>
                  </a:lnTo>
                  <a:close/>
                  <a:moveTo>
                    <a:pt x="0" y="0"/>
                  </a:moveTo>
                  <a:lnTo>
                    <a:pt x="0" y="8477"/>
                  </a:lnTo>
                  <a:lnTo>
                    <a:pt x="1134" y="8477"/>
                  </a:lnTo>
                  <a:lnTo>
                    <a:pt x="1134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6"/>
            <p:cNvSpPr/>
            <p:nvPr/>
          </p:nvSpPr>
          <p:spPr>
            <a:xfrm>
              <a:off x="4874360" y="2305051"/>
              <a:ext cx="35840" cy="267714"/>
            </a:xfrm>
            <a:custGeom>
              <a:avLst/>
              <a:gdLst/>
              <a:ahLst/>
              <a:cxnLst/>
              <a:rect l="l" t="t" r="r" b="b"/>
              <a:pathLst>
                <a:path w="1135" h="8478" extrusionOk="0">
                  <a:moveTo>
                    <a:pt x="777" y="370"/>
                  </a:moveTo>
                  <a:lnTo>
                    <a:pt x="777" y="8120"/>
                  </a:lnTo>
                  <a:lnTo>
                    <a:pt x="358" y="8120"/>
                  </a:lnTo>
                  <a:lnTo>
                    <a:pt x="358" y="370"/>
                  </a:lnTo>
                  <a:close/>
                  <a:moveTo>
                    <a:pt x="1" y="0"/>
                  </a:moveTo>
                  <a:lnTo>
                    <a:pt x="1" y="8477"/>
                  </a:lnTo>
                  <a:lnTo>
                    <a:pt x="1134" y="8477"/>
                  </a:lnTo>
                  <a:lnTo>
                    <a:pt x="1134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6"/>
            <p:cNvSpPr/>
            <p:nvPr/>
          </p:nvSpPr>
          <p:spPr>
            <a:xfrm>
              <a:off x="4340543" y="1850999"/>
              <a:ext cx="179802" cy="788680"/>
            </a:xfrm>
            <a:custGeom>
              <a:avLst/>
              <a:gdLst/>
              <a:ahLst/>
              <a:cxnLst/>
              <a:rect l="l" t="t" r="r" b="b"/>
              <a:pathLst>
                <a:path w="5694" h="24976" extrusionOk="0">
                  <a:moveTo>
                    <a:pt x="5336" y="358"/>
                  </a:moveTo>
                  <a:lnTo>
                    <a:pt x="5336" y="24618"/>
                  </a:lnTo>
                  <a:lnTo>
                    <a:pt x="358" y="24618"/>
                  </a:lnTo>
                  <a:lnTo>
                    <a:pt x="358" y="358"/>
                  </a:lnTo>
                  <a:close/>
                  <a:moveTo>
                    <a:pt x="1" y="0"/>
                  </a:moveTo>
                  <a:lnTo>
                    <a:pt x="1" y="24976"/>
                  </a:lnTo>
                  <a:lnTo>
                    <a:pt x="5693" y="24976"/>
                  </a:lnTo>
                  <a:lnTo>
                    <a:pt x="5693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6"/>
            <p:cNvSpPr/>
            <p:nvPr/>
          </p:nvSpPr>
          <p:spPr>
            <a:xfrm>
              <a:off x="4340543" y="1949426"/>
              <a:ext cx="131173" cy="56050"/>
            </a:xfrm>
            <a:custGeom>
              <a:avLst/>
              <a:gdLst/>
              <a:ahLst/>
              <a:cxnLst/>
              <a:rect l="l" t="t" r="r" b="b"/>
              <a:pathLst>
                <a:path w="4154" h="1775" extrusionOk="0">
                  <a:moveTo>
                    <a:pt x="3796" y="346"/>
                  </a:moveTo>
                  <a:lnTo>
                    <a:pt x="3796" y="1418"/>
                  </a:lnTo>
                  <a:lnTo>
                    <a:pt x="358" y="1418"/>
                  </a:lnTo>
                  <a:lnTo>
                    <a:pt x="358" y="346"/>
                  </a:lnTo>
                  <a:close/>
                  <a:moveTo>
                    <a:pt x="1" y="1"/>
                  </a:moveTo>
                  <a:lnTo>
                    <a:pt x="1" y="1775"/>
                  </a:lnTo>
                  <a:lnTo>
                    <a:pt x="4153" y="1775"/>
                  </a:lnTo>
                  <a:lnTo>
                    <a:pt x="4153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6"/>
            <p:cNvSpPr/>
            <p:nvPr/>
          </p:nvSpPr>
          <p:spPr>
            <a:xfrm>
              <a:off x="4405908" y="2068094"/>
              <a:ext cx="35840" cy="492609"/>
            </a:xfrm>
            <a:custGeom>
              <a:avLst/>
              <a:gdLst/>
              <a:ahLst/>
              <a:cxnLst/>
              <a:rect l="l" t="t" r="r" b="b"/>
              <a:pathLst>
                <a:path w="1135" h="15600" extrusionOk="0">
                  <a:moveTo>
                    <a:pt x="1" y="1"/>
                  </a:moveTo>
                  <a:lnTo>
                    <a:pt x="1" y="15599"/>
                  </a:lnTo>
                  <a:lnTo>
                    <a:pt x="1134" y="15599"/>
                  </a:lnTo>
                  <a:lnTo>
                    <a:pt x="1134" y="1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56"/>
            <p:cNvSpPr/>
            <p:nvPr/>
          </p:nvSpPr>
          <p:spPr>
            <a:xfrm>
              <a:off x="4400477" y="2062663"/>
              <a:ext cx="47114" cy="503472"/>
            </a:xfrm>
            <a:custGeom>
              <a:avLst/>
              <a:gdLst/>
              <a:ahLst/>
              <a:cxnLst/>
              <a:rect l="l" t="t" r="r" b="b"/>
              <a:pathLst>
                <a:path w="1492" h="15944" extrusionOk="0">
                  <a:moveTo>
                    <a:pt x="0" y="0"/>
                  </a:moveTo>
                  <a:lnTo>
                    <a:pt x="0" y="9377"/>
                  </a:lnTo>
                  <a:lnTo>
                    <a:pt x="358" y="9377"/>
                  </a:lnTo>
                  <a:lnTo>
                    <a:pt x="358" y="357"/>
                  </a:lnTo>
                  <a:lnTo>
                    <a:pt x="1134" y="357"/>
                  </a:lnTo>
                  <a:lnTo>
                    <a:pt x="1134" y="15587"/>
                  </a:lnTo>
                  <a:lnTo>
                    <a:pt x="358" y="15587"/>
                  </a:lnTo>
                  <a:lnTo>
                    <a:pt x="358" y="13701"/>
                  </a:lnTo>
                  <a:lnTo>
                    <a:pt x="0" y="13701"/>
                  </a:lnTo>
                  <a:lnTo>
                    <a:pt x="0" y="15944"/>
                  </a:lnTo>
                  <a:lnTo>
                    <a:pt x="1491" y="15944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56"/>
            <p:cNvSpPr/>
            <p:nvPr/>
          </p:nvSpPr>
          <p:spPr>
            <a:xfrm>
              <a:off x="4400477" y="2401552"/>
              <a:ext cx="11305" cy="44745"/>
            </a:xfrm>
            <a:custGeom>
              <a:avLst/>
              <a:gdLst/>
              <a:ahLst/>
              <a:cxnLst/>
              <a:rect l="l" t="t" r="r" b="b"/>
              <a:pathLst>
                <a:path w="358" h="1417" extrusionOk="0">
                  <a:moveTo>
                    <a:pt x="0" y="0"/>
                  </a:moveTo>
                  <a:lnTo>
                    <a:pt x="0" y="1417"/>
                  </a:lnTo>
                  <a:lnTo>
                    <a:pt x="358" y="1417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56"/>
            <p:cNvSpPr/>
            <p:nvPr/>
          </p:nvSpPr>
          <p:spPr>
            <a:xfrm>
              <a:off x="3851881" y="1858767"/>
              <a:ext cx="494535" cy="772354"/>
            </a:xfrm>
            <a:custGeom>
              <a:avLst/>
              <a:gdLst/>
              <a:ahLst/>
              <a:cxnLst/>
              <a:rect l="l" t="t" r="r" b="b"/>
              <a:pathLst>
                <a:path w="15661" h="24459" extrusionOk="0">
                  <a:moveTo>
                    <a:pt x="10868" y="1"/>
                  </a:moveTo>
                  <a:lnTo>
                    <a:pt x="0" y="22105"/>
                  </a:lnTo>
                  <a:lnTo>
                    <a:pt x="4793" y="24459"/>
                  </a:lnTo>
                  <a:lnTo>
                    <a:pt x="15661" y="2366"/>
                  </a:lnTo>
                  <a:lnTo>
                    <a:pt x="10868" y="1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6"/>
            <p:cNvSpPr/>
            <p:nvPr/>
          </p:nvSpPr>
          <p:spPr>
            <a:xfrm>
              <a:off x="3940203" y="1898839"/>
              <a:ext cx="196507" cy="377446"/>
            </a:xfrm>
            <a:custGeom>
              <a:avLst/>
              <a:gdLst/>
              <a:ahLst/>
              <a:cxnLst/>
              <a:rect l="l" t="t" r="r" b="b"/>
              <a:pathLst>
                <a:path w="6223" h="11953" extrusionOk="0">
                  <a:moveTo>
                    <a:pt x="5902" y="1"/>
                  </a:moveTo>
                  <a:lnTo>
                    <a:pt x="0" y="11792"/>
                  </a:lnTo>
                  <a:lnTo>
                    <a:pt x="308" y="11953"/>
                  </a:lnTo>
                  <a:lnTo>
                    <a:pt x="6222" y="161"/>
                  </a:lnTo>
                  <a:lnTo>
                    <a:pt x="5902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56"/>
            <p:cNvSpPr/>
            <p:nvPr/>
          </p:nvSpPr>
          <p:spPr>
            <a:xfrm>
              <a:off x="3844081" y="1851756"/>
              <a:ext cx="509345" cy="787164"/>
            </a:xfrm>
            <a:custGeom>
              <a:avLst/>
              <a:gdLst/>
              <a:ahLst/>
              <a:cxnLst/>
              <a:rect l="l" t="t" r="r" b="b"/>
              <a:pathLst>
                <a:path w="16130" h="24928" extrusionOk="0">
                  <a:moveTo>
                    <a:pt x="11016" y="1"/>
                  </a:moveTo>
                  <a:lnTo>
                    <a:pt x="87" y="22253"/>
                  </a:lnTo>
                  <a:lnTo>
                    <a:pt x="1" y="22414"/>
                  </a:lnTo>
                  <a:lnTo>
                    <a:pt x="5114" y="24927"/>
                  </a:lnTo>
                  <a:lnTo>
                    <a:pt x="6925" y="21255"/>
                  </a:lnTo>
                  <a:lnTo>
                    <a:pt x="6605" y="21095"/>
                  </a:lnTo>
                  <a:lnTo>
                    <a:pt x="4954" y="24447"/>
                  </a:lnTo>
                  <a:lnTo>
                    <a:pt x="481" y="22253"/>
                  </a:lnTo>
                  <a:lnTo>
                    <a:pt x="11188" y="469"/>
                  </a:lnTo>
                  <a:lnTo>
                    <a:pt x="15661" y="2675"/>
                  </a:lnTo>
                  <a:lnTo>
                    <a:pt x="8453" y="17337"/>
                  </a:lnTo>
                  <a:lnTo>
                    <a:pt x="8774" y="17485"/>
                  </a:lnTo>
                  <a:lnTo>
                    <a:pt x="16055" y="2675"/>
                  </a:lnTo>
                  <a:lnTo>
                    <a:pt x="16129" y="2514"/>
                  </a:lnTo>
                  <a:lnTo>
                    <a:pt x="11016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56"/>
            <p:cNvSpPr/>
            <p:nvPr/>
          </p:nvSpPr>
          <p:spPr>
            <a:xfrm>
              <a:off x="4070934" y="2433825"/>
              <a:ext cx="33093" cy="51787"/>
            </a:xfrm>
            <a:custGeom>
              <a:avLst/>
              <a:gdLst/>
              <a:ahLst/>
              <a:cxnLst/>
              <a:rect l="l" t="t" r="r" b="b"/>
              <a:pathLst>
                <a:path w="1048" h="1640" extrusionOk="0">
                  <a:moveTo>
                    <a:pt x="727" y="1"/>
                  </a:moveTo>
                  <a:lnTo>
                    <a:pt x="0" y="1492"/>
                  </a:lnTo>
                  <a:lnTo>
                    <a:pt x="320" y="1639"/>
                  </a:lnTo>
                  <a:lnTo>
                    <a:pt x="1047" y="161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56"/>
            <p:cNvSpPr/>
            <p:nvPr/>
          </p:nvSpPr>
          <p:spPr>
            <a:xfrm>
              <a:off x="4135131" y="1952552"/>
              <a:ext cx="151383" cy="129973"/>
            </a:xfrm>
            <a:custGeom>
              <a:avLst/>
              <a:gdLst/>
              <a:ahLst/>
              <a:cxnLst/>
              <a:rect l="l" t="t" r="r" b="b"/>
              <a:pathLst>
                <a:path w="4794" h="4116" extrusionOk="0">
                  <a:moveTo>
                    <a:pt x="1294" y="481"/>
                  </a:moveTo>
                  <a:lnTo>
                    <a:pt x="4313" y="1972"/>
                  </a:lnTo>
                  <a:lnTo>
                    <a:pt x="3499" y="3635"/>
                  </a:lnTo>
                  <a:lnTo>
                    <a:pt x="481" y="2144"/>
                  </a:lnTo>
                  <a:lnTo>
                    <a:pt x="1294" y="481"/>
                  </a:lnTo>
                  <a:close/>
                  <a:moveTo>
                    <a:pt x="1134" y="0"/>
                  </a:moveTo>
                  <a:lnTo>
                    <a:pt x="0" y="2317"/>
                  </a:lnTo>
                  <a:lnTo>
                    <a:pt x="3660" y="4115"/>
                  </a:lnTo>
                  <a:lnTo>
                    <a:pt x="4793" y="1799"/>
                  </a:lnTo>
                  <a:lnTo>
                    <a:pt x="1134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56"/>
            <p:cNvSpPr/>
            <p:nvPr/>
          </p:nvSpPr>
          <p:spPr>
            <a:xfrm>
              <a:off x="4110605" y="2096842"/>
              <a:ext cx="116363" cy="73955"/>
            </a:xfrm>
            <a:custGeom>
              <a:avLst/>
              <a:gdLst/>
              <a:ahLst/>
              <a:cxnLst/>
              <a:rect l="l" t="t" r="r" b="b"/>
              <a:pathLst>
                <a:path w="3685" h="2342" extrusionOk="0">
                  <a:moveTo>
                    <a:pt x="345" y="1"/>
                  </a:moveTo>
                  <a:lnTo>
                    <a:pt x="0" y="703"/>
                  </a:lnTo>
                  <a:lnTo>
                    <a:pt x="3339" y="2342"/>
                  </a:lnTo>
                  <a:lnTo>
                    <a:pt x="3684" y="1640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6"/>
            <p:cNvSpPr/>
            <p:nvPr/>
          </p:nvSpPr>
          <p:spPr>
            <a:xfrm>
              <a:off x="4095817" y="2073146"/>
              <a:ext cx="131552" cy="89143"/>
            </a:xfrm>
            <a:custGeom>
              <a:avLst/>
              <a:gdLst/>
              <a:ahLst/>
              <a:cxnLst/>
              <a:rect l="l" t="t" r="r" b="b"/>
              <a:pathLst>
                <a:path w="4166" h="2823" extrusionOk="0">
                  <a:moveTo>
                    <a:pt x="666" y="481"/>
                  </a:moveTo>
                  <a:lnTo>
                    <a:pt x="3685" y="1960"/>
                  </a:lnTo>
                  <a:lnTo>
                    <a:pt x="3500" y="2354"/>
                  </a:lnTo>
                  <a:lnTo>
                    <a:pt x="481" y="863"/>
                  </a:lnTo>
                  <a:lnTo>
                    <a:pt x="666" y="481"/>
                  </a:lnTo>
                  <a:close/>
                  <a:moveTo>
                    <a:pt x="506" y="1"/>
                  </a:moveTo>
                  <a:lnTo>
                    <a:pt x="1" y="1023"/>
                  </a:lnTo>
                  <a:lnTo>
                    <a:pt x="3660" y="2822"/>
                  </a:lnTo>
                  <a:lnTo>
                    <a:pt x="4165" y="1800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56"/>
            <p:cNvSpPr/>
            <p:nvPr/>
          </p:nvSpPr>
          <p:spPr>
            <a:xfrm>
              <a:off x="3951855" y="2187552"/>
              <a:ext cx="187949" cy="336964"/>
            </a:xfrm>
            <a:custGeom>
              <a:avLst/>
              <a:gdLst/>
              <a:ahLst/>
              <a:cxnLst/>
              <a:rect l="l" t="t" r="r" b="b"/>
              <a:pathLst>
                <a:path w="5952" h="10671" extrusionOk="0">
                  <a:moveTo>
                    <a:pt x="5188" y="481"/>
                  </a:moveTo>
                  <a:lnTo>
                    <a:pt x="5471" y="616"/>
                  </a:lnTo>
                  <a:lnTo>
                    <a:pt x="752" y="10190"/>
                  </a:lnTo>
                  <a:lnTo>
                    <a:pt x="481" y="10055"/>
                  </a:lnTo>
                  <a:lnTo>
                    <a:pt x="5188" y="481"/>
                  </a:lnTo>
                  <a:close/>
                  <a:moveTo>
                    <a:pt x="5028" y="0"/>
                  </a:moveTo>
                  <a:lnTo>
                    <a:pt x="1" y="10215"/>
                  </a:lnTo>
                  <a:lnTo>
                    <a:pt x="925" y="10671"/>
                  </a:lnTo>
                  <a:lnTo>
                    <a:pt x="5952" y="456"/>
                  </a:lnTo>
                  <a:lnTo>
                    <a:pt x="502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56"/>
            <p:cNvSpPr/>
            <p:nvPr/>
          </p:nvSpPr>
          <p:spPr>
            <a:xfrm>
              <a:off x="3951855" y="2187552"/>
              <a:ext cx="187949" cy="336964"/>
            </a:xfrm>
            <a:custGeom>
              <a:avLst/>
              <a:gdLst/>
              <a:ahLst/>
              <a:cxnLst/>
              <a:rect l="l" t="t" r="r" b="b"/>
              <a:pathLst>
                <a:path w="5952" h="10671" extrusionOk="0">
                  <a:moveTo>
                    <a:pt x="5188" y="481"/>
                  </a:moveTo>
                  <a:lnTo>
                    <a:pt x="5471" y="616"/>
                  </a:lnTo>
                  <a:lnTo>
                    <a:pt x="752" y="10190"/>
                  </a:lnTo>
                  <a:lnTo>
                    <a:pt x="481" y="10055"/>
                  </a:lnTo>
                  <a:lnTo>
                    <a:pt x="5188" y="481"/>
                  </a:lnTo>
                  <a:close/>
                  <a:moveTo>
                    <a:pt x="5028" y="0"/>
                  </a:moveTo>
                  <a:lnTo>
                    <a:pt x="1" y="10215"/>
                  </a:lnTo>
                  <a:lnTo>
                    <a:pt x="925" y="10671"/>
                  </a:lnTo>
                  <a:lnTo>
                    <a:pt x="5952" y="456"/>
                  </a:lnTo>
                  <a:lnTo>
                    <a:pt x="502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6"/>
            <p:cNvSpPr/>
            <p:nvPr/>
          </p:nvSpPr>
          <p:spPr>
            <a:xfrm>
              <a:off x="3710256" y="2633805"/>
              <a:ext cx="1619736" cy="133510"/>
            </a:xfrm>
            <a:custGeom>
              <a:avLst/>
              <a:gdLst/>
              <a:ahLst/>
              <a:cxnLst/>
              <a:rect l="l" t="t" r="r" b="b"/>
              <a:pathLst>
                <a:path w="51294" h="4228" extrusionOk="0">
                  <a:moveTo>
                    <a:pt x="0" y="1"/>
                  </a:moveTo>
                  <a:lnTo>
                    <a:pt x="0" y="4227"/>
                  </a:lnTo>
                  <a:lnTo>
                    <a:pt x="51294" y="4227"/>
                  </a:lnTo>
                  <a:lnTo>
                    <a:pt x="51294" y="1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56"/>
            <p:cNvSpPr/>
            <p:nvPr/>
          </p:nvSpPr>
          <p:spPr>
            <a:xfrm>
              <a:off x="3704793" y="2628374"/>
              <a:ext cx="1630662" cy="144372"/>
            </a:xfrm>
            <a:custGeom>
              <a:avLst/>
              <a:gdLst/>
              <a:ahLst/>
              <a:cxnLst/>
              <a:rect l="l" t="t" r="r" b="b"/>
              <a:pathLst>
                <a:path w="51640" h="4572" extrusionOk="0">
                  <a:moveTo>
                    <a:pt x="51294" y="358"/>
                  </a:moveTo>
                  <a:lnTo>
                    <a:pt x="51294" y="4214"/>
                  </a:lnTo>
                  <a:lnTo>
                    <a:pt x="358" y="4214"/>
                  </a:lnTo>
                  <a:lnTo>
                    <a:pt x="358" y="358"/>
                  </a:lnTo>
                  <a:close/>
                  <a:moveTo>
                    <a:pt x="1" y="0"/>
                  </a:moveTo>
                  <a:lnTo>
                    <a:pt x="1" y="4572"/>
                  </a:lnTo>
                  <a:lnTo>
                    <a:pt x="51639" y="4572"/>
                  </a:lnTo>
                  <a:lnTo>
                    <a:pt x="51639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56"/>
            <p:cNvSpPr/>
            <p:nvPr/>
          </p:nvSpPr>
          <p:spPr>
            <a:xfrm>
              <a:off x="5024543" y="2854437"/>
              <a:ext cx="153340" cy="153309"/>
            </a:xfrm>
            <a:custGeom>
              <a:avLst/>
              <a:gdLst/>
              <a:ahLst/>
              <a:cxnLst/>
              <a:rect l="l" t="t" r="r" b="b"/>
              <a:pathLst>
                <a:path w="4856" h="4855" extrusionOk="0">
                  <a:moveTo>
                    <a:pt x="2428" y="0"/>
                  </a:moveTo>
                  <a:cubicBezTo>
                    <a:pt x="1085" y="0"/>
                    <a:pt x="1" y="1084"/>
                    <a:pt x="1" y="2427"/>
                  </a:cubicBezTo>
                  <a:cubicBezTo>
                    <a:pt x="1" y="3758"/>
                    <a:pt x="1085" y="4855"/>
                    <a:pt x="2428" y="4855"/>
                  </a:cubicBezTo>
                  <a:cubicBezTo>
                    <a:pt x="3759" y="4855"/>
                    <a:pt x="4855" y="3758"/>
                    <a:pt x="4855" y="2427"/>
                  </a:cubicBezTo>
                  <a:cubicBezTo>
                    <a:pt x="4855" y="1084"/>
                    <a:pt x="3759" y="0"/>
                    <a:pt x="2428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56"/>
            <p:cNvSpPr/>
            <p:nvPr/>
          </p:nvSpPr>
          <p:spPr>
            <a:xfrm>
              <a:off x="4982924" y="2761441"/>
              <a:ext cx="236579" cy="294934"/>
            </a:xfrm>
            <a:custGeom>
              <a:avLst/>
              <a:gdLst/>
              <a:ahLst/>
              <a:cxnLst/>
              <a:rect l="l" t="t" r="r" b="b"/>
              <a:pathLst>
                <a:path w="7492" h="9340" extrusionOk="0">
                  <a:moveTo>
                    <a:pt x="7134" y="358"/>
                  </a:moveTo>
                  <a:lnTo>
                    <a:pt x="7134" y="5594"/>
                  </a:lnTo>
                  <a:cubicBezTo>
                    <a:pt x="7134" y="7467"/>
                    <a:pt x="5619" y="8983"/>
                    <a:pt x="3746" y="8983"/>
                  </a:cubicBezTo>
                  <a:cubicBezTo>
                    <a:pt x="1873" y="8983"/>
                    <a:pt x="358" y="7467"/>
                    <a:pt x="358" y="5594"/>
                  </a:cubicBezTo>
                  <a:lnTo>
                    <a:pt x="358" y="358"/>
                  </a:lnTo>
                  <a:close/>
                  <a:moveTo>
                    <a:pt x="0" y="0"/>
                  </a:moveTo>
                  <a:lnTo>
                    <a:pt x="0" y="5594"/>
                  </a:lnTo>
                  <a:cubicBezTo>
                    <a:pt x="0" y="7664"/>
                    <a:pt x="1676" y="9340"/>
                    <a:pt x="3746" y="9340"/>
                  </a:cubicBezTo>
                  <a:cubicBezTo>
                    <a:pt x="5816" y="9340"/>
                    <a:pt x="7492" y="7664"/>
                    <a:pt x="7492" y="5594"/>
                  </a:cubicBezTo>
                  <a:lnTo>
                    <a:pt x="7492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6"/>
            <p:cNvSpPr/>
            <p:nvPr/>
          </p:nvSpPr>
          <p:spPr>
            <a:xfrm>
              <a:off x="4991102" y="2848469"/>
              <a:ext cx="192212" cy="164740"/>
            </a:xfrm>
            <a:custGeom>
              <a:avLst/>
              <a:gdLst/>
              <a:ahLst/>
              <a:cxnLst/>
              <a:rect l="l" t="t" r="r" b="b"/>
              <a:pathLst>
                <a:path w="6087" h="5217" extrusionOk="0">
                  <a:moveTo>
                    <a:pt x="3487" y="362"/>
                  </a:moveTo>
                  <a:cubicBezTo>
                    <a:pt x="4731" y="362"/>
                    <a:pt x="5729" y="1372"/>
                    <a:pt x="5729" y="2616"/>
                  </a:cubicBezTo>
                  <a:cubicBezTo>
                    <a:pt x="5729" y="3968"/>
                    <a:pt x="4616" y="4868"/>
                    <a:pt x="3458" y="4868"/>
                  </a:cubicBezTo>
                  <a:cubicBezTo>
                    <a:pt x="2905" y="4868"/>
                    <a:pt x="2343" y="4663"/>
                    <a:pt x="1885" y="4206"/>
                  </a:cubicBezTo>
                  <a:cubicBezTo>
                    <a:pt x="468" y="2789"/>
                    <a:pt x="1479" y="362"/>
                    <a:pt x="3487" y="362"/>
                  </a:cubicBezTo>
                  <a:close/>
                  <a:moveTo>
                    <a:pt x="3467" y="1"/>
                  </a:moveTo>
                  <a:cubicBezTo>
                    <a:pt x="2826" y="1"/>
                    <a:pt x="2173" y="238"/>
                    <a:pt x="1639" y="768"/>
                  </a:cubicBezTo>
                  <a:cubicBezTo>
                    <a:pt x="0" y="2407"/>
                    <a:pt x="1158" y="5216"/>
                    <a:pt x="3487" y="5216"/>
                  </a:cubicBezTo>
                  <a:cubicBezTo>
                    <a:pt x="4916" y="5216"/>
                    <a:pt x="6087" y="4046"/>
                    <a:pt x="6087" y="2616"/>
                  </a:cubicBezTo>
                  <a:cubicBezTo>
                    <a:pt x="6087" y="1041"/>
                    <a:pt x="4806" y="1"/>
                    <a:pt x="3467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56"/>
            <p:cNvSpPr/>
            <p:nvPr/>
          </p:nvSpPr>
          <p:spPr>
            <a:xfrm>
              <a:off x="5095371" y="2897224"/>
              <a:ext cx="11305" cy="67734"/>
            </a:xfrm>
            <a:custGeom>
              <a:avLst/>
              <a:gdLst/>
              <a:ahLst/>
              <a:cxnLst/>
              <a:rect l="l" t="t" r="r" b="b"/>
              <a:pathLst>
                <a:path w="358" h="2145" extrusionOk="0">
                  <a:moveTo>
                    <a:pt x="0" y="0"/>
                  </a:moveTo>
                  <a:lnTo>
                    <a:pt x="0" y="2144"/>
                  </a:lnTo>
                  <a:lnTo>
                    <a:pt x="357" y="2144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56"/>
            <p:cNvSpPr/>
            <p:nvPr/>
          </p:nvSpPr>
          <p:spPr>
            <a:xfrm>
              <a:off x="5067362" y="2925234"/>
              <a:ext cx="67702" cy="11305"/>
            </a:xfrm>
            <a:custGeom>
              <a:avLst/>
              <a:gdLst/>
              <a:ahLst/>
              <a:cxnLst/>
              <a:rect l="l" t="t" r="r" b="b"/>
              <a:pathLst>
                <a:path w="2144" h="358" extrusionOk="0">
                  <a:moveTo>
                    <a:pt x="0" y="1"/>
                  </a:moveTo>
                  <a:lnTo>
                    <a:pt x="0" y="358"/>
                  </a:lnTo>
                  <a:lnTo>
                    <a:pt x="2144" y="358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56"/>
            <p:cNvSpPr/>
            <p:nvPr/>
          </p:nvSpPr>
          <p:spPr>
            <a:xfrm>
              <a:off x="3834734" y="2761441"/>
              <a:ext cx="236610" cy="294934"/>
            </a:xfrm>
            <a:custGeom>
              <a:avLst/>
              <a:gdLst/>
              <a:ahLst/>
              <a:cxnLst/>
              <a:rect l="l" t="t" r="r" b="b"/>
              <a:pathLst>
                <a:path w="7493" h="9340" extrusionOk="0">
                  <a:moveTo>
                    <a:pt x="7135" y="358"/>
                  </a:moveTo>
                  <a:lnTo>
                    <a:pt x="7135" y="5594"/>
                  </a:lnTo>
                  <a:cubicBezTo>
                    <a:pt x="7135" y="7467"/>
                    <a:pt x="5620" y="8983"/>
                    <a:pt x="3747" y="8983"/>
                  </a:cubicBezTo>
                  <a:cubicBezTo>
                    <a:pt x="1874" y="8983"/>
                    <a:pt x="358" y="7467"/>
                    <a:pt x="358" y="5594"/>
                  </a:cubicBezTo>
                  <a:lnTo>
                    <a:pt x="358" y="358"/>
                  </a:lnTo>
                  <a:close/>
                  <a:moveTo>
                    <a:pt x="1" y="0"/>
                  </a:moveTo>
                  <a:lnTo>
                    <a:pt x="1" y="5594"/>
                  </a:lnTo>
                  <a:cubicBezTo>
                    <a:pt x="1" y="7664"/>
                    <a:pt x="1677" y="9340"/>
                    <a:pt x="3747" y="9340"/>
                  </a:cubicBezTo>
                  <a:cubicBezTo>
                    <a:pt x="5817" y="9340"/>
                    <a:pt x="7492" y="7664"/>
                    <a:pt x="7492" y="5594"/>
                  </a:cubicBezTo>
                  <a:lnTo>
                    <a:pt x="7492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56"/>
            <p:cNvSpPr/>
            <p:nvPr/>
          </p:nvSpPr>
          <p:spPr>
            <a:xfrm>
              <a:off x="3876385" y="2854437"/>
              <a:ext cx="179265" cy="153309"/>
            </a:xfrm>
            <a:custGeom>
              <a:avLst/>
              <a:gdLst/>
              <a:ahLst/>
              <a:cxnLst/>
              <a:rect l="l" t="t" r="r" b="b"/>
              <a:pathLst>
                <a:path w="5677" h="4855" extrusionOk="0">
                  <a:moveTo>
                    <a:pt x="2443" y="0"/>
                  </a:moveTo>
                  <a:cubicBezTo>
                    <a:pt x="2438" y="0"/>
                    <a:pt x="2433" y="0"/>
                    <a:pt x="2428" y="0"/>
                  </a:cubicBezTo>
                  <a:cubicBezTo>
                    <a:pt x="1085" y="0"/>
                    <a:pt x="0" y="1084"/>
                    <a:pt x="13" y="2427"/>
                  </a:cubicBezTo>
                  <a:cubicBezTo>
                    <a:pt x="13" y="3887"/>
                    <a:pt x="1209" y="4855"/>
                    <a:pt x="2456" y="4855"/>
                  </a:cubicBezTo>
                  <a:cubicBezTo>
                    <a:pt x="3052" y="4855"/>
                    <a:pt x="3659" y="4634"/>
                    <a:pt x="4153" y="4140"/>
                  </a:cubicBezTo>
                  <a:cubicBezTo>
                    <a:pt x="5677" y="2604"/>
                    <a:pt x="4601" y="0"/>
                    <a:pt x="2443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56"/>
            <p:cNvSpPr/>
            <p:nvPr/>
          </p:nvSpPr>
          <p:spPr>
            <a:xfrm>
              <a:off x="3842913" y="2848469"/>
              <a:ext cx="192244" cy="164740"/>
            </a:xfrm>
            <a:custGeom>
              <a:avLst/>
              <a:gdLst/>
              <a:ahLst/>
              <a:cxnLst/>
              <a:rect l="l" t="t" r="r" b="b"/>
              <a:pathLst>
                <a:path w="6088" h="5217" extrusionOk="0">
                  <a:moveTo>
                    <a:pt x="3488" y="362"/>
                  </a:moveTo>
                  <a:cubicBezTo>
                    <a:pt x="4732" y="362"/>
                    <a:pt x="5730" y="1372"/>
                    <a:pt x="5742" y="2616"/>
                  </a:cubicBezTo>
                  <a:cubicBezTo>
                    <a:pt x="5734" y="3968"/>
                    <a:pt x="4624" y="4868"/>
                    <a:pt x="3468" y="4868"/>
                  </a:cubicBezTo>
                  <a:cubicBezTo>
                    <a:pt x="2917" y="4868"/>
                    <a:pt x="2356" y="4663"/>
                    <a:pt x="1898" y="4206"/>
                  </a:cubicBezTo>
                  <a:cubicBezTo>
                    <a:pt x="481" y="2789"/>
                    <a:pt x="1479" y="362"/>
                    <a:pt x="3488" y="362"/>
                  </a:cubicBezTo>
                  <a:close/>
                  <a:moveTo>
                    <a:pt x="3471" y="1"/>
                  </a:moveTo>
                  <a:cubicBezTo>
                    <a:pt x="2833" y="1"/>
                    <a:pt x="2182" y="238"/>
                    <a:pt x="1652" y="768"/>
                  </a:cubicBezTo>
                  <a:cubicBezTo>
                    <a:pt x="1" y="2407"/>
                    <a:pt x="1171" y="5216"/>
                    <a:pt x="3488" y="5216"/>
                  </a:cubicBezTo>
                  <a:cubicBezTo>
                    <a:pt x="4929" y="5216"/>
                    <a:pt x="6087" y="4046"/>
                    <a:pt x="6087" y="2616"/>
                  </a:cubicBezTo>
                  <a:cubicBezTo>
                    <a:pt x="6087" y="1041"/>
                    <a:pt x="4807" y="1"/>
                    <a:pt x="3471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56"/>
            <p:cNvSpPr/>
            <p:nvPr/>
          </p:nvSpPr>
          <p:spPr>
            <a:xfrm>
              <a:off x="3925393" y="2903066"/>
              <a:ext cx="55671" cy="55671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247" y="0"/>
                  </a:moveTo>
                  <a:lnTo>
                    <a:pt x="1" y="247"/>
                  </a:lnTo>
                  <a:lnTo>
                    <a:pt x="1516" y="1762"/>
                  </a:lnTo>
                  <a:lnTo>
                    <a:pt x="1763" y="1516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56"/>
            <p:cNvSpPr/>
            <p:nvPr/>
          </p:nvSpPr>
          <p:spPr>
            <a:xfrm>
              <a:off x="3925014" y="2902656"/>
              <a:ext cx="56050" cy="55671"/>
            </a:xfrm>
            <a:custGeom>
              <a:avLst/>
              <a:gdLst/>
              <a:ahLst/>
              <a:cxnLst/>
              <a:rect l="l" t="t" r="r" b="b"/>
              <a:pathLst>
                <a:path w="1775" h="1763" extrusionOk="0">
                  <a:moveTo>
                    <a:pt x="1516" y="1"/>
                  </a:moveTo>
                  <a:lnTo>
                    <a:pt x="1" y="1517"/>
                  </a:lnTo>
                  <a:lnTo>
                    <a:pt x="259" y="1763"/>
                  </a:lnTo>
                  <a:lnTo>
                    <a:pt x="1775" y="247"/>
                  </a:lnTo>
                  <a:lnTo>
                    <a:pt x="1516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0" name="Google Shape;1640;p56"/>
          <p:cNvGrpSpPr/>
          <p:nvPr/>
        </p:nvGrpSpPr>
        <p:grpSpPr>
          <a:xfrm>
            <a:off x="3846286" y="3517188"/>
            <a:ext cx="1358100" cy="895325"/>
            <a:chOff x="8834075" y="15325"/>
            <a:chExt cx="1358100" cy="895325"/>
          </a:xfrm>
        </p:grpSpPr>
        <p:sp>
          <p:nvSpPr>
            <p:cNvPr id="1641" name="Google Shape;1641;p56"/>
            <p:cNvSpPr/>
            <p:nvPr/>
          </p:nvSpPr>
          <p:spPr>
            <a:xfrm>
              <a:off x="9985350" y="654450"/>
              <a:ext cx="165150" cy="71000"/>
            </a:xfrm>
            <a:custGeom>
              <a:avLst/>
              <a:gdLst/>
              <a:ahLst/>
              <a:cxnLst/>
              <a:rect l="l" t="t" r="r" b="b"/>
              <a:pathLst>
                <a:path w="6606" h="2840" extrusionOk="0">
                  <a:moveTo>
                    <a:pt x="0" y="0"/>
                  </a:moveTo>
                  <a:lnTo>
                    <a:pt x="0" y="2840"/>
                  </a:lnTo>
                  <a:lnTo>
                    <a:pt x="6605" y="2840"/>
                  </a:lnTo>
                  <a:lnTo>
                    <a:pt x="6605" y="0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56"/>
            <p:cNvSpPr/>
            <p:nvPr/>
          </p:nvSpPr>
          <p:spPr>
            <a:xfrm>
              <a:off x="9863425" y="649800"/>
              <a:ext cx="80275" cy="80275"/>
            </a:xfrm>
            <a:custGeom>
              <a:avLst/>
              <a:gdLst/>
              <a:ahLst/>
              <a:cxnLst/>
              <a:rect l="l" t="t" r="r" b="b"/>
              <a:pathLst>
                <a:path w="3211" h="3211" extrusionOk="0">
                  <a:moveTo>
                    <a:pt x="1" y="1"/>
                  </a:moveTo>
                  <a:lnTo>
                    <a:pt x="1" y="3211"/>
                  </a:lnTo>
                  <a:lnTo>
                    <a:pt x="3211" y="3211"/>
                  </a:lnTo>
                  <a:lnTo>
                    <a:pt x="3211" y="1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56"/>
            <p:cNvSpPr/>
            <p:nvPr/>
          </p:nvSpPr>
          <p:spPr>
            <a:xfrm>
              <a:off x="9497675" y="523275"/>
              <a:ext cx="80275" cy="80275"/>
            </a:xfrm>
            <a:custGeom>
              <a:avLst/>
              <a:gdLst/>
              <a:ahLst/>
              <a:cxnLst/>
              <a:rect l="l" t="t" r="r" b="b"/>
              <a:pathLst>
                <a:path w="3211" h="3211" extrusionOk="0">
                  <a:moveTo>
                    <a:pt x="1" y="0"/>
                  </a:moveTo>
                  <a:lnTo>
                    <a:pt x="1" y="3210"/>
                  </a:lnTo>
                  <a:lnTo>
                    <a:pt x="3210" y="3210"/>
                  </a:lnTo>
                  <a:lnTo>
                    <a:pt x="3210" y="0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56"/>
            <p:cNvSpPr/>
            <p:nvPr/>
          </p:nvSpPr>
          <p:spPr>
            <a:xfrm>
              <a:off x="9497675" y="649800"/>
              <a:ext cx="80275" cy="80275"/>
            </a:xfrm>
            <a:custGeom>
              <a:avLst/>
              <a:gdLst/>
              <a:ahLst/>
              <a:cxnLst/>
              <a:rect l="l" t="t" r="r" b="b"/>
              <a:pathLst>
                <a:path w="3211" h="3211" extrusionOk="0">
                  <a:moveTo>
                    <a:pt x="1" y="1"/>
                  </a:moveTo>
                  <a:lnTo>
                    <a:pt x="1" y="3211"/>
                  </a:lnTo>
                  <a:lnTo>
                    <a:pt x="3210" y="3211"/>
                  </a:lnTo>
                  <a:lnTo>
                    <a:pt x="3210" y="1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6"/>
            <p:cNvSpPr/>
            <p:nvPr/>
          </p:nvSpPr>
          <p:spPr>
            <a:xfrm>
              <a:off x="9628850" y="395175"/>
              <a:ext cx="80275" cy="80275"/>
            </a:xfrm>
            <a:custGeom>
              <a:avLst/>
              <a:gdLst/>
              <a:ahLst/>
              <a:cxnLst/>
              <a:rect l="l" t="t" r="r" b="b"/>
              <a:pathLst>
                <a:path w="3211" h="3211" extrusionOk="0">
                  <a:moveTo>
                    <a:pt x="1" y="0"/>
                  </a:moveTo>
                  <a:lnTo>
                    <a:pt x="1" y="3210"/>
                  </a:lnTo>
                  <a:lnTo>
                    <a:pt x="3211" y="3210"/>
                  </a:lnTo>
                  <a:lnTo>
                    <a:pt x="3211" y="0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56"/>
            <p:cNvSpPr/>
            <p:nvPr/>
          </p:nvSpPr>
          <p:spPr>
            <a:xfrm>
              <a:off x="9628850" y="523275"/>
              <a:ext cx="80275" cy="80275"/>
            </a:xfrm>
            <a:custGeom>
              <a:avLst/>
              <a:gdLst/>
              <a:ahLst/>
              <a:cxnLst/>
              <a:rect l="l" t="t" r="r" b="b"/>
              <a:pathLst>
                <a:path w="3211" h="3211" extrusionOk="0">
                  <a:moveTo>
                    <a:pt x="1" y="0"/>
                  </a:moveTo>
                  <a:lnTo>
                    <a:pt x="1" y="3210"/>
                  </a:lnTo>
                  <a:lnTo>
                    <a:pt x="3211" y="3210"/>
                  </a:lnTo>
                  <a:lnTo>
                    <a:pt x="3211" y="0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56"/>
            <p:cNvSpPr/>
            <p:nvPr/>
          </p:nvSpPr>
          <p:spPr>
            <a:xfrm>
              <a:off x="9619600" y="649800"/>
              <a:ext cx="80275" cy="80275"/>
            </a:xfrm>
            <a:custGeom>
              <a:avLst/>
              <a:gdLst/>
              <a:ahLst/>
              <a:cxnLst/>
              <a:rect l="l" t="t" r="r" b="b"/>
              <a:pathLst>
                <a:path w="3211" h="3211" extrusionOk="0">
                  <a:moveTo>
                    <a:pt x="0" y="1"/>
                  </a:moveTo>
                  <a:lnTo>
                    <a:pt x="0" y="3211"/>
                  </a:lnTo>
                  <a:lnTo>
                    <a:pt x="3210" y="3211"/>
                  </a:lnTo>
                  <a:lnTo>
                    <a:pt x="3210" y="1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56"/>
            <p:cNvSpPr/>
            <p:nvPr/>
          </p:nvSpPr>
          <p:spPr>
            <a:xfrm>
              <a:off x="9497675" y="395175"/>
              <a:ext cx="80275" cy="80275"/>
            </a:xfrm>
            <a:custGeom>
              <a:avLst/>
              <a:gdLst/>
              <a:ahLst/>
              <a:cxnLst/>
              <a:rect l="l" t="t" r="r" b="b"/>
              <a:pathLst>
                <a:path w="3211" h="3211" extrusionOk="0">
                  <a:moveTo>
                    <a:pt x="1" y="0"/>
                  </a:moveTo>
                  <a:lnTo>
                    <a:pt x="1" y="3210"/>
                  </a:lnTo>
                  <a:lnTo>
                    <a:pt x="3210" y="3210"/>
                  </a:lnTo>
                  <a:lnTo>
                    <a:pt x="3210" y="0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56"/>
            <p:cNvSpPr/>
            <p:nvPr/>
          </p:nvSpPr>
          <p:spPr>
            <a:xfrm>
              <a:off x="9253850" y="649800"/>
              <a:ext cx="80275" cy="80275"/>
            </a:xfrm>
            <a:custGeom>
              <a:avLst/>
              <a:gdLst/>
              <a:ahLst/>
              <a:cxnLst/>
              <a:rect l="l" t="t" r="r" b="b"/>
              <a:pathLst>
                <a:path w="3211" h="3211" extrusionOk="0">
                  <a:moveTo>
                    <a:pt x="0" y="1"/>
                  </a:moveTo>
                  <a:lnTo>
                    <a:pt x="0" y="3211"/>
                  </a:lnTo>
                  <a:lnTo>
                    <a:pt x="3210" y="3211"/>
                  </a:lnTo>
                  <a:lnTo>
                    <a:pt x="3210" y="1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56"/>
            <p:cNvSpPr/>
            <p:nvPr/>
          </p:nvSpPr>
          <p:spPr>
            <a:xfrm>
              <a:off x="9104150" y="523275"/>
              <a:ext cx="80275" cy="80275"/>
            </a:xfrm>
            <a:custGeom>
              <a:avLst/>
              <a:gdLst/>
              <a:ahLst/>
              <a:cxnLst/>
              <a:rect l="l" t="t" r="r" b="b"/>
              <a:pathLst>
                <a:path w="3211" h="3211" extrusionOk="0">
                  <a:moveTo>
                    <a:pt x="0" y="0"/>
                  </a:moveTo>
                  <a:lnTo>
                    <a:pt x="0" y="3210"/>
                  </a:lnTo>
                  <a:lnTo>
                    <a:pt x="3210" y="3210"/>
                  </a:lnTo>
                  <a:lnTo>
                    <a:pt x="3210" y="0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56"/>
            <p:cNvSpPr/>
            <p:nvPr/>
          </p:nvSpPr>
          <p:spPr>
            <a:xfrm>
              <a:off x="9366500" y="523275"/>
              <a:ext cx="80275" cy="80275"/>
            </a:xfrm>
            <a:custGeom>
              <a:avLst/>
              <a:gdLst/>
              <a:ahLst/>
              <a:cxnLst/>
              <a:rect l="l" t="t" r="r" b="b"/>
              <a:pathLst>
                <a:path w="3211" h="3211" extrusionOk="0">
                  <a:moveTo>
                    <a:pt x="0" y="0"/>
                  </a:moveTo>
                  <a:lnTo>
                    <a:pt x="0" y="3210"/>
                  </a:lnTo>
                  <a:lnTo>
                    <a:pt x="3210" y="3210"/>
                  </a:lnTo>
                  <a:lnTo>
                    <a:pt x="3210" y="0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56"/>
            <p:cNvSpPr/>
            <p:nvPr/>
          </p:nvSpPr>
          <p:spPr>
            <a:xfrm>
              <a:off x="9366500" y="395175"/>
              <a:ext cx="80275" cy="80275"/>
            </a:xfrm>
            <a:custGeom>
              <a:avLst/>
              <a:gdLst/>
              <a:ahLst/>
              <a:cxnLst/>
              <a:rect l="l" t="t" r="r" b="b"/>
              <a:pathLst>
                <a:path w="3211" h="3211" extrusionOk="0">
                  <a:moveTo>
                    <a:pt x="0" y="0"/>
                  </a:moveTo>
                  <a:lnTo>
                    <a:pt x="0" y="3210"/>
                  </a:lnTo>
                  <a:lnTo>
                    <a:pt x="3210" y="3210"/>
                  </a:lnTo>
                  <a:lnTo>
                    <a:pt x="3210" y="0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56"/>
            <p:cNvSpPr/>
            <p:nvPr/>
          </p:nvSpPr>
          <p:spPr>
            <a:xfrm>
              <a:off x="9375750" y="649800"/>
              <a:ext cx="80275" cy="80275"/>
            </a:xfrm>
            <a:custGeom>
              <a:avLst/>
              <a:gdLst/>
              <a:ahLst/>
              <a:cxnLst/>
              <a:rect l="l" t="t" r="r" b="b"/>
              <a:pathLst>
                <a:path w="3211" h="3211" extrusionOk="0">
                  <a:moveTo>
                    <a:pt x="1" y="1"/>
                  </a:moveTo>
                  <a:lnTo>
                    <a:pt x="1" y="3211"/>
                  </a:lnTo>
                  <a:lnTo>
                    <a:pt x="3211" y="3211"/>
                  </a:lnTo>
                  <a:lnTo>
                    <a:pt x="3211" y="1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56"/>
            <p:cNvSpPr/>
            <p:nvPr/>
          </p:nvSpPr>
          <p:spPr>
            <a:xfrm>
              <a:off x="9999225" y="299125"/>
              <a:ext cx="46325" cy="38975"/>
            </a:xfrm>
            <a:custGeom>
              <a:avLst/>
              <a:gdLst/>
              <a:ahLst/>
              <a:cxnLst/>
              <a:rect l="l" t="t" r="r" b="b"/>
              <a:pathLst>
                <a:path w="1853" h="1559" extrusionOk="0">
                  <a:moveTo>
                    <a:pt x="817" y="1"/>
                  </a:moveTo>
                  <a:cubicBezTo>
                    <a:pt x="404" y="1"/>
                    <a:pt x="1" y="292"/>
                    <a:pt x="1" y="756"/>
                  </a:cubicBezTo>
                  <a:cubicBezTo>
                    <a:pt x="1" y="1188"/>
                    <a:pt x="371" y="1558"/>
                    <a:pt x="803" y="1558"/>
                  </a:cubicBezTo>
                  <a:cubicBezTo>
                    <a:pt x="1482" y="1558"/>
                    <a:pt x="1853" y="694"/>
                    <a:pt x="1359" y="200"/>
                  </a:cubicBezTo>
                  <a:cubicBezTo>
                    <a:pt x="1203" y="63"/>
                    <a:pt x="1009" y="1"/>
                    <a:pt x="817" y="1"/>
                  </a:cubicBezTo>
                  <a:close/>
                </a:path>
              </a:pathLst>
            </a:custGeom>
            <a:solidFill>
              <a:srgbClr val="C9A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56"/>
            <p:cNvSpPr/>
            <p:nvPr/>
          </p:nvSpPr>
          <p:spPr>
            <a:xfrm>
              <a:off x="9912800" y="299125"/>
              <a:ext cx="44800" cy="38975"/>
            </a:xfrm>
            <a:custGeom>
              <a:avLst/>
              <a:gdLst/>
              <a:ahLst/>
              <a:cxnLst/>
              <a:rect l="l" t="t" r="r" b="b"/>
              <a:pathLst>
                <a:path w="1792" h="1559" extrusionOk="0">
                  <a:moveTo>
                    <a:pt x="770" y="1"/>
                  </a:moveTo>
                  <a:cubicBezTo>
                    <a:pt x="376" y="1"/>
                    <a:pt x="1" y="292"/>
                    <a:pt x="1" y="756"/>
                  </a:cubicBezTo>
                  <a:cubicBezTo>
                    <a:pt x="1" y="1188"/>
                    <a:pt x="310" y="1558"/>
                    <a:pt x="742" y="1558"/>
                  </a:cubicBezTo>
                  <a:cubicBezTo>
                    <a:pt x="1421" y="1558"/>
                    <a:pt x="1791" y="694"/>
                    <a:pt x="1297" y="200"/>
                  </a:cubicBezTo>
                  <a:cubicBezTo>
                    <a:pt x="1141" y="63"/>
                    <a:pt x="954" y="1"/>
                    <a:pt x="770" y="1"/>
                  </a:cubicBezTo>
                  <a:close/>
                </a:path>
              </a:pathLst>
            </a:custGeom>
            <a:solidFill>
              <a:srgbClr val="C9A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56"/>
            <p:cNvSpPr/>
            <p:nvPr/>
          </p:nvSpPr>
          <p:spPr>
            <a:xfrm>
              <a:off x="9741500" y="649800"/>
              <a:ext cx="80275" cy="80275"/>
            </a:xfrm>
            <a:custGeom>
              <a:avLst/>
              <a:gdLst/>
              <a:ahLst/>
              <a:cxnLst/>
              <a:rect l="l" t="t" r="r" b="b"/>
              <a:pathLst>
                <a:path w="3211" h="3211" extrusionOk="0">
                  <a:moveTo>
                    <a:pt x="1" y="1"/>
                  </a:moveTo>
                  <a:lnTo>
                    <a:pt x="1" y="3211"/>
                  </a:lnTo>
                  <a:lnTo>
                    <a:pt x="3211" y="3211"/>
                  </a:lnTo>
                  <a:lnTo>
                    <a:pt x="3211" y="1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56"/>
            <p:cNvSpPr/>
            <p:nvPr/>
          </p:nvSpPr>
          <p:spPr>
            <a:xfrm>
              <a:off x="10022375" y="398250"/>
              <a:ext cx="128125" cy="71025"/>
            </a:xfrm>
            <a:custGeom>
              <a:avLst/>
              <a:gdLst/>
              <a:ahLst/>
              <a:cxnLst/>
              <a:rect l="l" t="t" r="r" b="b"/>
              <a:pathLst>
                <a:path w="5125" h="2841" extrusionOk="0">
                  <a:moveTo>
                    <a:pt x="1" y="1"/>
                  </a:moveTo>
                  <a:lnTo>
                    <a:pt x="1" y="2841"/>
                  </a:lnTo>
                  <a:lnTo>
                    <a:pt x="5124" y="2841"/>
                  </a:lnTo>
                  <a:lnTo>
                    <a:pt x="5124" y="1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56"/>
            <p:cNvSpPr/>
            <p:nvPr/>
          </p:nvSpPr>
          <p:spPr>
            <a:xfrm>
              <a:off x="10087200" y="299125"/>
              <a:ext cx="44775" cy="38975"/>
            </a:xfrm>
            <a:custGeom>
              <a:avLst/>
              <a:gdLst/>
              <a:ahLst/>
              <a:cxnLst/>
              <a:rect l="l" t="t" r="r" b="b"/>
              <a:pathLst>
                <a:path w="1791" h="1559" extrusionOk="0">
                  <a:moveTo>
                    <a:pt x="770" y="1"/>
                  </a:moveTo>
                  <a:cubicBezTo>
                    <a:pt x="375" y="1"/>
                    <a:pt x="1" y="292"/>
                    <a:pt x="1" y="756"/>
                  </a:cubicBezTo>
                  <a:cubicBezTo>
                    <a:pt x="1" y="1188"/>
                    <a:pt x="309" y="1558"/>
                    <a:pt x="741" y="1558"/>
                  </a:cubicBezTo>
                  <a:cubicBezTo>
                    <a:pt x="1482" y="1558"/>
                    <a:pt x="1791" y="694"/>
                    <a:pt x="1297" y="200"/>
                  </a:cubicBezTo>
                  <a:cubicBezTo>
                    <a:pt x="1140" y="63"/>
                    <a:pt x="953" y="1"/>
                    <a:pt x="770" y="1"/>
                  </a:cubicBezTo>
                  <a:close/>
                </a:path>
              </a:pathLst>
            </a:custGeom>
            <a:solidFill>
              <a:srgbClr val="C9A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56"/>
            <p:cNvSpPr/>
            <p:nvPr/>
          </p:nvSpPr>
          <p:spPr>
            <a:xfrm>
              <a:off x="9891200" y="395175"/>
              <a:ext cx="80275" cy="80275"/>
            </a:xfrm>
            <a:custGeom>
              <a:avLst/>
              <a:gdLst/>
              <a:ahLst/>
              <a:cxnLst/>
              <a:rect l="l" t="t" r="r" b="b"/>
              <a:pathLst>
                <a:path w="3211" h="3211" extrusionOk="0">
                  <a:moveTo>
                    <a:pt x="1" y="0"/>
                  </a:moveTo>
                  <a:lnTo>
                    <a:pt x="1" y="3210"/>
                  </a:lnTo>
                  <a:lnTo>
                    <a:pt x="3211" y="3210"/>
                  </a:lnTo>
                  <a:lnTo>
                    <a:pt x="3211" y="0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56"/>
            <p:cNvSpPr/>
            <p:nvPr/>
          </p:nvSpPr>
          <p:spPr>
            <a:xfrm>
              <a:off x="10022375" y="526350"/>
              <a:ext cx="128125" cy="71025"/>
            </a:xfrm>
            <a:custGeom>
              <a:avLst/>
              <a:gdLst/>
              <a:ahLst/>
              <a:cxnLst/>
              <a:rect l="l" t="t" r="r" b="b"/>
              <a:pathLst>
                <a:path w="5125" h="2841" extrusionOk="0">
                  <a:moveTo>
                    <a:pt x="1" y="1"/>
                  </a:moveTo>
                  <a:lnTo>
                    <a:pt x="1" y="2840"/>
                  </a:lnTo>
                  <a:lnTo>
                    <a:pt x="5124" y="2840"/>
                  </a:lnTo>
                  <a:lnTo>
                    <a:pt x="5124" y="1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56"/>
            <p:cNvSpPr/>
            <p:nvPr/>
          </p:nvSpPr>
          <p:spPr>
            <a:xfrm>
              <a:off x="9760025" y="523275"/>
              <a:ext cx="80275" cy="80275"/>
            </a:xfrm>
            <a:custGeom>
              <a:avLst/>
              <a:gdLst/>
              <a:ahLst/>
              <a:cxnLst/>
              <a:rect l="l" t="t" r="r" b="b"/>
              <a:pathLst>
                <a:path w="3211" h="3211" extrusionOk="0">
                  <a:moveTo>
                    <a:pt x="1" y="0"/>
                  </a:moveTo>
                  <a:lnTo>
                    <a:pt x="1" y="3210"/>
                  </a:lnTo>
                  <a:lnTo>
                    <a:pt x="3211" y="3210"/>
                  </a:lnTo>
                  <a:lnTo>
                    <a:pt x="3211" y="0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56"/>
            <p:cNvSpPr/>
            <p:nvPr/>
          </p:nvSpPr>
          <p:spPr>
            <a:xfrm>
              <a:off x="9891200" y="523275"/>
              <a:ext cx="80275" cy="80275"/>
            </a:xfrm>
            <a:custGeom>
              <a:avLst/>
              <a:gdLst/>
              <a:ahLst/>
              <a:cxnLst/>
              <a:rect l="l" t="t" r="r" b="b"/>
              <a:pathLst>
                <a:path w="3211" h="3211" extrusionOk="0">
                  <a:moveTo>
                    <a:pt x="1" y="0"/>
                  </a:moveTo>
                  <a:lnTo>
                    <a:pt x="1" y="3210"/>
                  </a:lnTo>
                  <a:lnTo>
                    <a:pt x="3211" y="3210"/>
                  </a:lnTo>
                  <a:lnTo>
                    <a:pt x="3211" y="0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56"/>
            <p:cNvSpPr/>
            <p:nvPr/>
          </p:nvSpPr>
          <p:spPr>
            <a:xfrm>
              <a:off x="9760025" y="395175"/>
              <a:ext cx="80275" cy="80275"/>
            </a:xfrm>
            <a:custGeom>
              <a:avLst/>
              <a:gdLst/>
              <a:ahLst/>
              <a:cxnLst/>
              <a:rect l="l" t="t" r="r" b="b"/>
              <a:pathLst>
                <a:path w="3211" h="3211" extrusionOk="0">
                  <a:moveTo>
                    <a:pt x="1" y="0"/>
                  </a:moveTo>
                  <a:lnTo>
                    <a:pt x="1" y="3210"/>
                  </a:lnTo>
                  <a:lnTo>
                    <a:pt x="3211" y="3210"/>
                  </a:lnTo>
                  <a:lnTo>
                    <a:pt x="3211" y="0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56"/>
            <p:cNvSpPr/>
            <p:nvPr/>
          </p:nvSpPr>
          <p:spPr>
            <a:xfrm>
              <a:off x="9104150" y="395175"/>
              <a:ext cx="80275" cy="80275"/>
            </a:xfrm>
            <a:custGeom>
              <a:avLst/>
              <a:gdLst/>
              <a:ahLst/>
              <a:cxnLst/>
              <a:rect l="l" t="t" r="r" b="b"/>
              <a:pathLst>
                <a:path w="3211" h="3211" extrusionOk="0">
                  <a:moveTo>
                    <a:pt x="0" y="0"/>
                  </a:moveTo>
                  <a:lnTo>
                    <a:pt x="0" y="3210"/>
                  </a:lnTo>
                  <a:lnTo>
                    <a:pt x="3210" y="3210"/>
                  </a:lnTo>
                  <a:lnTo>
                    <a:pt x="3210" y="0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56"/>
            <p:cNvSpPr/>
            <p:nvPr/>
          </p:nvSpPr>
          <p:spPr>
            <a:xfrm>
              <a:off x="9102600" y="777900"/>
              <a:ext cx="870425" cy="71025"/>
            </a:xfrm>
            <a:custGeom>
              <a:avLst/>
              <a:gdLst/>
              <a:ahLst/>
              <a:cxnLst/>
              <a:rect l="l" t="t" r="r" b="b"/>
              <a:pathLst>
                <a:path w="34817" h="2841" extrusionOk="0">
                  <a:moveTo>
                    <a:pt x="1" y="1"/>
                  </a:moveTo>
                  <a:lnTo>
                    <a:pt x="1" y="2840"/>
                  </a:lnTo>
                  <a:lnTo>
                    <a:pt x="34816" y="2840"/>
                  </a:lnTo>
                  <a:lnTo>
                    <a:pt x="34816" y="1"/>
                  </a:lnTo>
                  <a:close/>
                </a:path>
              </a:pathLst>
            </a:custGeom>
            <a:solidFill>
              <a:srgbClr val="C9A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56"/>
            <p:cNvSpPr/>
            <p:nvPr/>
          </p:nvSpPr>
          <p:spPr>
            <a:xfrm>
              <a:off x="10022375" y="777900"/>
              <a:ext cx="128125" cy="71025"/>
            </a:xfrm>
            <a:custGeom>
              <a:avLst/>
              <a:gdLst/>
              <a:ahLst/>
              <a:cxnLst/>
              <a:rect l="l" t="t" r="r" b="b"/>
              <a:pathLst>
                <a:path w="5125" h="2841" extrusionOk="0">
                  <a:moveTo>
                    <a:pt x="1" y="1"/>
                  </a:moveTo>
                  <a:lnTo>
                    <a:pt x="1" y="2840"/>
                  </a:lnTo>
                  <a:lnTo>
                    <a:pt x="5124" y="2840"/>
                  </a:lnTo>
                  <a:lnTo>
                    <a:pt x="5124" y="1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56"/>
            <p:cNvSpPr/>
            <p:nvPr/>
          </p:nvSpPr>
          <p:spPr>
            <a:xfrm>
              <a:off x="8925125" y="398250"/>
              <a:ext cx="126575" cy="71025"/>
            </a:xfrm>
            <a:custGeom>
              <a:avLst/>
              <a:gdLst/>
              <a:ahLst/>
              <a:cxnLst/>
              <a:rect l="l" t="t" r="r" b="b"/>
              <a:pathLst>
                <a:path w="5063" h="2841" extrusionOk="0">
                  <a:moveTo>
                    <a:pt x="1" y="1"/>
                  </a:moveTo>
                  <a:lnTo>
                    <a:pt x="1" y="2841"/>
                  </a:lnTo>
                  <a:lnTo>
                    <a:pt x="5062" y="2841"/>
                  </a:lnTo>
                  <a:lnTo>
                    <a:pt x="5062" y="1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56"/>
            <p:cNvSpPr/>
            <p:nvPr/>
          </p:nvSpPr>
          <p:spPr>
            <a:xfrm>
              <a:off x="8966800" y="307200"/>
              <a:ext cx="328725" cy="23175"/>
            </a:xfrm>
            <a:custGeom>
              <a:avLst/>
              <a:gdLst/>
              <a:ahLst/>
              <a:cxnLst/>
              <a:rect l="l" t="t" r="r" b="b"/>
              <a:pathLst>
                <a:path w="13149" h="927" extrusionOk="0">
                  <a:moveTo>
                    <a:pt x="0" y="1"/>
                  </a:moveTo>
                  <a:lnTo>
                    <a:pt x="0" y="927"/>
                  </a:lnTo>
                  <a:lnTo>
                    <a:pt x="13149" y="927"/>
                  </a:lnTo>
                  <a:lnTo>
                    <a:pt x="13149" y="1"/>
                  </a:lnTo>
                  <a:close/>
                </a:path>
              </a:pathLst>
            </a:custGeom>
            <a:solidFill>
              <a:srgbClr val="8FA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56"/>
            <p:cNvSpPr/>
            <p:nvPr/>
          </p:nvSpPr>
          <p:spPr>
            <a:xfrm>
              <a:off x="8925125" y="526350"/>
              <a:ext cx="126575" cy="71025"/>
            </a:xfrm>
            <a:custGeom>
              <a:avLst/>
              <a:gdLst/>
              <a:ahLst/>
              <a:cxnLst/>
              <a:rect l="l" t="t" r="r" b="b"/>
              <a:pathLst>
                <a:path w="5063" h="2841" extrusionOk="0">
                  <a:moveTo>
                    <a:pt x="1" y="1"/>
                  </a:moveTo>
                  <a:lnTo>
                    <a:pt x="1" y="2840"/>
                  </a:lnTo>
                  <a:lnTo>
                    <a:pt x="5062" y="2840"/>
                  </a:lnTo>
                  <a:lnTo>
                    <a:pt x="5062" y="1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56"/>
            <p:cNvSpPr/>
            <p:nvPr/>
          </p:nvSpPr>
          <p:spPr>
            <a:xfrm>
              <a:off x="9131925" y="649800"/>
              <a:ext cx="80275" cy="80275"/>
            </a:xfrm>
            <a:custGeom>
              <a:avLst/>
              <a:gdLst/>
              <a:ahLst/>
              <a:cxnLst/>
              <a:rect l="l" t="t" r="r" b="b"/>
              <a:pathLst>
                <a:path w="3211" h="3211" extrusionOk="0">
                  <a:moveTo>
                    <a:pt x="0" y="1"/>
                  </a:moveTo>
                  <a:lnTo>
                    <a:pt x="0" y="3211"/>
                  </a:lnTo>
                  <a:lnTo>
                    <a:pt x="3210" y="3211"/>
                  </a:lnTo>
                  <a:lnTo>
                    <a:pt x="3210" y="1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56"/>
            <p:cNvSpPr/>
            <p:nvPr/>
          </p:nvSpPr>
          <p:spPr>
            <a:xfrm>
              <a:off x="9235325" y="523275"/>
              <a:ext cx="80275" cy="80275"/>
            </a:xfrm>
            <a:custGeom>
              <a:avLst/>
              <a:gdLst/>
              <a:ahLst/>
              <a:cxnLst/>
              <a:rect l="l" t="t" r="r" b="b"/>
              <a:pathLst>
                <a:path w="3211" h="3211" extrusionOk="0">
                  <a:moveTo>
                    <a:pt x="0" y="0"/>
                  </a:moveTo>
                  <a:lnTo>
                    <a:pt x="0" y="3210"/>
                  </a:lnTo>
                  <a:lnTo>
                    <a:pt x="3210" y="3210"/>
                  </a:lnTo>
                  <a:lnTo>
                    <a:pt x="3210" y="0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56"/>
            <p:cNvSpPr/>
            <p:nvPr/>
          </p:nvSpPr>
          <p:spPr>
            <a:xfrm>
              <a:off x="9235325" y="395175"/>
              <a:ext cx="80275" cy="80275"/>
            </a:xfrm>
            <a:custGeom>
              <a:avLst/>
              <a:gdLst/>
              <a:ahLst/>
              <a:cxnLst/>
              <a:rect l="l" t="t" r="r" b="b"/>
              <a:pathLst>
                <a:path w="3211" h="3211" extrusionOk="0">
                  <a:moveTo>
                    <a:pt x="0" y="0"/>
                  </a:moveTo>
                  <a:lnTo>
                    <a:pt x="0" y="3210"/>
                  </a:lnTo>
                  <a:lnTo>
                    <a:pt x="3210" y="3210"/>
                  </a:lnTo>
                  <a:lnTo>
                    <a:pt x="3210" y="0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56"/>
            <p:cNvSpPr/>
            <p:nvPr/>
          </p:nvSpPr>
          <p:spPr>
            <a:xfrm>
              <a:off x="8925125" y="777900"/>
              <a:ext cx="126575" cy="71025"/>
            </a:xfrm>
            <a:custGeom>
              <a:avLst/>
              <a:gdLst/>
              <a:ahLst/>
              <a:cxnLst/>
              <a:rect l="l" t="t" r="r" b="b"/>
              <a:pathLst>
                <a:path w="5063" h="2841" extrusionOk="0">
                  <a:moveTo>
                    <a:pt x="1" y="1"/>
                  </a:moveTo>
                  <a:lnTo>
                    <a:pt x="1" y="2840"/>
                  </a:lnTo>
                  <a:lnTo>
                    <a:pt x="5062" y="2840"/>
                  </a:lnTo>
                  <a:lnTo>
                    <a:pt x="5062" y="1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56"/>
            <p:cNvSpPr/>
            <p:nvPr/>
          </p:nvSpPr>
          <p:spPr>
            <a:xfrm>
              <a:off x="8925125" y="654450"/>
              <a:ext cx="165150" cy="71000"/>
            </a:xfrm>
            <a:custGeom>
              <a:avLst/>
              <a:gdLst/>
              <a:ahLst/>
              <a:cxnLst/>
              <a:rect l="l" t="t" r="r" b="b"/>
              <a:pathLst>
                <a:path w="6606" h="2840" extrusionOk="0">
                  <a:moveTo>
                    <a:pt x="1" y="0"/>
                  </a:moveTo>
                  <a:lnTo>
                    <a:pt x="1" y="2840"/>
                  </a:lnTo>
                  <a:lnTo>
                    <a:pt x="6606" y="2840"/>
                  </a:lnTo>
                  <a:lnTo>
                    <a:pt x="6606" y="0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56"/>
            <p:cNvSpPr/>
            <p:nvPr/>
          </p:nvSpPr>
          <p:spPr>
            <a:xfrm>
              <a:off x="8834075" y="15325"/>
              <a:ext cx="1358100" cy="895325"/>
            </a:xfrm>
            <a:custGeom>
              <a:avLst/>
              <a:gdLst/>
              <a:ahLst/>
              <a:cxnLst/>
              <a:rect l="l" t="t" r="r" b="b"/>
              <a:pathLst>
                <a:path w="54324" h="35813" extrusionOk="0">
                  <a:moveTo>
                    <a:pt x="27145" y="1"/>
                  </a:moveTo>
                  <a:cubicBezTo>
                    <a:pt x="25500" y="1"/>
                    <a:pt x="23848" y="479"/>
                    <a:pt x="22409" y="1429"/>
                  </a:cubicBezTo>
                  <a:cubicBezTo>
                    <a:pt x="22285" y="1490"/>
                    <a:pt x="22223" y="1676"/>
                    <a:pt x="22347" y="1799"/>
                  </a:cubicBezTo>
                  <a:cubicBezTo>
                    <a:pt x="22383" y="1871"/>
                    <a:pt x="22440" y="1901"/>
                    <a:pt x="22506" y="1901"/>
                  </a:cubicBezTo>
                  <a:cubicBezTo>
                    <a:pt x="22553" y="1901"/>
                    <a:pt x="22604" y="1886"/>
                    <a:pt x="22655" y="1861"/>
                  </a:cubicBezTo>
                  <a:cubicBezTo>
                    <a:pt x="24009" y="988"/>
                    <a:pt x="25539" y="556"/>
                    <a:pt x="27058" y="556"/>
                  </a:cubicBezTo>
                  <a:cubicBezTo>
                    <a:pt x="28657" y="556"/>
                    <a:pt x="30245" y="1035"/>
                    <a:pt x="31606" y="1984"/>
                  </a:cubicBezTo>
                  <a:lnTo>
                    <a:pt x="31792" y="1984"/>
                  </a:lnTo>
                  <a:cubicBezTo>
                    <a:pt x="31853" y="1984"/>
                    <a:pt x="31915" y="1922"/>
                    <a:pt x="31977" y="1861"/>
                  </a:cubicBezTo>
                  <a:cubicBezTo>
                    <a:pt x="32039" y="1737"/>
                    <a:pt x="32039" y="1614"/>
                    <a:pt x="31915" y="1490"/>
                  </a:cubicBezTo>
                  <a:cubicBezTo>
                    <a:pt x="30484" y="495"/>
                    <a:pt x="28818" y="1"/>
                    <a:pt x="27145" y="1"/>
                  </a:cubicBezTo>
                  <a:close/>
                  <a:moveTo>
                    <a:pt x="27154" y="2887"/>
                  </a:moveTo>
                  <a:cubicBezTo>
                    <a:pt x="25994" y="2887"/>
                    <a:pt x="24836" y="3226"/>
                    <a:pt x="23828" y="3898"/>
                  </a:cubicBezTo>
                  <a:cubicBezTo>
                    <a:pt x="23705" y="3960"/>
                    <a:pt x="23643" y="4083"/>
                    <a:pt x="23705" y="4206"/>
                  </a:cubicBezTo>
                  <a:cubicBezTo>
                    <a:pt x="23750" y="4297"/>
                    <a:pt x="23861" y="4354"/>
                    <a:pt x="23966" y="4354"/>
                  </a:cubicBezTo>
                  <a:cubicBezTo>
                    <a:pt x="24005" y="4354"/>
                    <a:pt x="24042" y="4346"/>
                    <a:pt x="24075" y="4330"/>
                  </a:cubicBezTo>
                  <a:cubicBezTo>
                    <a:pt x="24990" y="3720"/>
                    <a:pt x="26055" y="3412"/>
                    <a:pt x="27122" y="3412"/>
                  </a:cubicBezTo>
                  <a:cubicBezTo>
                    <a:pt x="28216" y="3412"/>
                    <a:pt x="29311" y="3736"/>
                    <a:pt x="30248" y="4392"/>
                  </a:cubicBezTo>
                  <a:lnTo>
                    <a:pt x="30248" y="4330"/>
                  </a:lnTo>
                  <a:cubicBezTo>
                    <a:pt x="30310" y="4392"/>
                    <a:pt x="30372" y="4392"/>
                    <a:pt x="30434" y="4392"/>
                  </a:cubicBezTo>
                  <a:cubicBezTo>
                    <a:pt x="30680" y="4392"/>
                    <a:pt x="30742" y="4083"/>
                    <a:pt x="30557" y="3960"/>
                  </a:cubicBezTo>
                  <a:cubicBezTo>
                    <a:pt x="29527" y="3242"/>
                    <a:pt x="28339" y="2887"/>
                    <a:pt x="27154" y="2887"/>
                  </a:cubicBezTo>
                  <a:close/>
                  <a:moveTo>
                    <a:pt x="27162" y="5210"/>
                  </a:moveTo>
                  <a:cubicBezTo>
                    <a:pt x="26452" y="5210"/>
                    <a:pt x="25742" y="5410"/>
                    <a:pt x="25125" y="5811"/>
                  </a:cubicBezTo>
                  <a:cubicBezTo>
                    <a:pt x="24920" y="5965"/>
                    <a:pt x="25055" y="6289"/>
                    <a:pt x="25283" y="6289"/>
                  </a:cubicBezTo>
                  <a:cubicBezTo>
                    <a:pt x="25330" y="6289"/>
                    <a:pt x="25381" y="6275"/>
                    <a:pt x="25433" y="6244"/>
                  </a:cubicBezTo>
                  <a:cubicBezTo>
                    <a:pt x="25958" y="5873"/>
                    <a:pt x="26560" y="5688"/>
                    <a:pt x="27162" y="5688"/>
                  </a:cubicBezTo>
                  <a:cubicBezTo>
                    <a:pt x="27764" y="5688"/>
                    <a:pt x="28366" y="5873"/>
                    <a:pt x="28890" y="6244"/>
                  </a:cubicBezTo>
                  <a:lnTo>
                    <a:pt x="29014" y="6244"/>
                  </a:lnTo>
                  <a:cubicBezTo>
                    <a:pt x="29075" y="6244"/>
                    <a:pt x="29199" y="6244"/>
                    <a:pt x="29261" y="6120"/>
                  </a:cubicBezTo>
                  <a:cubicBezTo>
                    <a:pt x="29322" y="6058"/>
                    <a:pt x="29261" y="5873"/>
                    <a:pt x="29199" y="5811"/>
                  </a:cubicBezTo>
                  <a:cubicBezTo>
                    <a:pt x="28582" y="5410"/>
                    <a:pt x="27872" y="5210"/>
                    <a:pt x="27162" y="5210"/>
                  </a:cubicBezTo>
                  <a:close/>
                  <a:moveTo>
                    <a:pt x="17408" y="10688"/>
                  </a:moveTo>
                  <a:lnTo>
                    <a:pt x="17408" y="11614"/>
                  </a:lnTo>
                  <a:lnTo>
                    <a:pt x="4260" y="11614"/>
                  </a:lnTo>
                  <a:lnTo>
                    <a:pt x="4260" y="10688"/>
                  </a:lnTo>
                  <a:close/>
                  <a:moveTo>
                    <a:pt x="49940" y="10379"/>
                  </a:moveTo>
                  <a:cubicBezTo>
                    <a:pt x="50619" y="10379"/>
                    <a:pt x="50928" y="11244"/>
                    <a:pt x="50434" y="11676"/>
                  </a:cubicBezTo>
                  <a:cubicBezTo>
                    <a:pt x="50267" y="11843"/>
                    <a:pt x="50064" y="11918"/>
                    <a:pt x="49870" y="11918"/>
                  </a:cubicBezTo>
                  <a:cubicBezTo>
                    <a:pt x="49489" y="11918"/>
                    <a:pt x="49138" y="11631"/>
                    <a:pt x="49138" y="11182"/>
                  </a:cubicBezTo>
                  <a:cubicBezTo>
                    <a:pt x="49138" y="10750"/>
                    <a:pt x="49508" y="10379"/>
                    <a:pt x="49940" y="10379"/>
                  </a:cubicBezTo>
                  <a:close/>
                  <a:moveTo>
                    <a:pt x="42903" y="10379"/>
                  </a:moveTo>
                  <a:cubicBezTo>
                    <a:pt x="43582" y="10379"/>
                    <a:pt x="43891" y="11244"/>
                    <a:pt x="43397" y="11738"/>
                  </a:cubicBezTo>
                  <a:cubicBezTo>
                    <a:pt x="43260" y="11874"/>
                    <a:pt x="43080" y="11937"/>
                    <a:pt x="42897" y="11937"/>
                  </a:cubicBezTo>
                  <a:cubicBezTo>
                    <a:pt x="42504" y="11937"/>
                    <a:pt x="42101" y="11646"/>
                    <a:pt x="42101" y="11182"/>
                  </a:cubicBezTo>
                  <a:cubicBezTo>
                    <a:pt x="42101" y="10750"/>
                    <a:pt x="42471" y="10379"/>
                    <a:pt x="42903" y="10379"/>
                  </a:cubicBezTo>
                  <a:close/>
                  <a:moveTo>
                    <a:pt x="46360" y="10379"/>
                  </a:moveTo>
                  <a:cubicBezTo>
                    <a:pt x="47039" y="10379"/>
                    <a:pt x="47409" y="11244"/>
                    <a:pt x="46916" y="11738"/>
                  </a:cubicBezTo>
                  <a:cubicBezTo>
                    <a:pt x="46759" y="11874"/>
                    <a:pt x="46572" y="11937"/>
                    <a:pt x="46389" y="11937"/>
                  </a:cubicBezTo>
                  <a:cubicBezTo>
                    <a:pt x="45994" y="11937"/>
                    <a:pt x="45619" y="11646"/>
                    <a:pt x="45619" y="11182"/>
                  </a:cubicBezTo>
                  <a:cubicBezTo>
                    <a:pt x="45619" y="10750"/>
                    <a:pt x="45928" y="10379"/>
                    <a:pt x="46360" y="10379"/>
                  </a:cubicBezTo>
                  <a:close/>
                  <a:moveTo>
                    <a:pt x="4013" y="10133"/>
                  </a:moveTo>
                  <a:cubicBezTo>
                    <a:pt x="3889" y="10133"/>
                    <a:pt x="3766" y="10256"/>
                    <a:pt x="3766" y="10441"/>
                  </a:cubicBezTo>
                  <a:lnTo>
                    <a:pt x="3766" y="11861"/>
                  </a:lnTo>
                  <a:cubicBezTo>
                    <a:pt x="3766" y="11984"/>
                    <a:pt x="3889" y="12108"/>
                    <a:pt x="4013" y="12108"/>
                  </a:cubicBezTo>
                  <a:lnTo>
                    <a:pt x="17655" y="12108"/>
                  </a:lnTo>
                  <a:cubicBezTo>
                    <a:pt x="17841" y="12108"/>
                    <a:pt x="17964" y="11984"/>
                    <a:pt x="17964" y="11861"/>
                  </a:cubicBezTo>
                  <a:lnTo>
                    <a:pt x="17964" y="10441"/>
                  </a:lnTo>
                  <a:cubicBezTo>
                    <a:pt x="17964" y="10256"/>
                    <a:pt x="17841" y="10133"/>
                    <a:pt x="17655" y="10133"/>
                  </a:cubicBezTo>
                  <a:close/>
                  <a:moveTo>
                    <a:pt x="42869" y="9876"/>
                  </a:moveTo>
                  <a:cubicBezTo>
                    <a:pt x="42222" y="9876"/>
                    <a:pt x="41607" y="10373"/>
                    <a:pt x="41607" y="11120"/>
                  </a:cubicBezTo>
                  <a:cubicBezTo>
                    <a:pt x="41607" y="11861"/>
                    <a:pt x="42162" y="12417"/>
                    <a:pt x="42903" y="12417"/>
                  </a:cubicBezTo>
                  <a:cubicBezTo>
                    <a:pt x="44014" y="12417"/>
                    <a:pt x="44570" y="11059"/>
                    <a:pt x="43767" y="10256"/>
                  </a:cubicBezTo>
                  <a:cubicBezTo>
                    <a:pt x="43505" y="9994"/>
                    <a:pt x="43183" y="9876"/>
                    <a:pt x="42869" y="9876"/>
                  </a:cubicBezTo>
                  <a:close/>
                  <a:moveTo>
                    <a:pt x="46387" y="9876"/>
                  </a:moveTo>
                  <a:cubicBezTo>
                    <a:pt x="45740" y="9876"/>
                    <a:pt x="45125" y="10373"/>
                    <a:pt x="45125" y="11120"/>
                  </a:cubicBezTo>
                  <a:cubicBezTo>
                    <a:pt x="45125" y="11861"/>
                    <a:pt x="45681" y="12417"/>
                    <a:pt x="46360" y="12417"/>
                  </a:cubicBezTo>
                  <a:cubicBezTo>
                    <a:pt x="47471" y="12417"/>
                    <a:pt x="48088" y="11059"/>
                    <a:pt x="47286" y="10256"/>
                  </a:cubicBezTo>
                  <a:cubicBezTo>
                    <a:pt x="47023" y="9994"/>
                    <a:pt x="46702" y="9876"/>
                    <a:pt x="46387" y="9876"/>
                  </a:cubicBezTo>
                  <a:close/>
                  <a:moveTo>
                    <a:pt x="49906" y="9876"/>
                  </a:moveTo>
                  <a:cubicBezTo>
                    <a:pt x="49259" y="9876"/>
                    <a:pt x="48644" y="10373"/>
                    <a:pt x="48644" y="11120"/>
                  </a:cubicBezTo>
                  <a:cubicBezTo>
                    <a:pt x="48644" y="11799"/>
                    <a:pt x="49200" y="12417"/>
                    <a:pt x="49940" y="12417"/>
                  </a:cubicBezTo>
                  <a:cubicBezTo>
                    <a:pt x="51051" y="12355"/>
                    <a:pt x="51607" y="10997"/>
                    <a:pt x="50805" y="10256"/>
                  </a:cubicBezTo>
                  <a:cubicBezTo>
                    <a:pt x="50542" y="9994"/>
                    <a:pt x="50220" y="9876"/>
                    <a:pt x="49906" y="9876"/>
                  </a:cubicBezTo>
                  <a:close/>
                  <a:moveTo>
                    <a:pt x="7717" y="14330"/>
                  </a:moveTo>
                  <a:lnTo>
                    <a:pt x="7717" y="17170"/>
                  </a:lnTo>
                  <a:lnTo>
                    <a:pt x="2593" y="17170"/>
                  </a:lnTo>
                  <a:lnTo>
                    <a:pt x="2593" y="14330"/>
                  </a:lnTo>
                  <a:close/>
                  <a:moveTo>
                    <a:pt x="51669" y="14330"/>
                  </a:moveTo>
                  <a:lnTo>
                    <a:pt x="51669" y="17232"/>
                  </a:lnTo>
                  <a:lnTo>
                    <a:pt x="46545" y="17232"/>
                  </a:lnTo>
                  <a:lnTo>
                    <a:pt x="46545" y="14330"/>
                  </a:lnTo>
                  <a:close/>
                  <a:moveTo>
                    <a:pt x="12964" y="14145"/>
                  </a:moveTo>
                  <a:lnTo>
                    <a:pt x="12964" y="17355"/>
                  </a:lnTo>
                  <a:lnTo>
                    <a:pt x="9816" y="17355"/>
                  </a:lnTo>
                  <a:lnTo>
                    <a:pt x="9754" y="14145"/>
                  </a:lnTo>
                  <a:close/>
                  <a:moveTo>
                    <a:pt x="18211" y="14145"/>
                  </a:moveTo>
                  <a:lnTo>
                    <a:pt x="18211" y="17355"/>
                  </a:lnTo>
                  <a:lnTo>
                    <a:pt x="15001" y="17355"/>
                  </a:lnTo>
                  <a:lnTo>
                    <a:pt x="15001" y="14145"/>
                  </a:lnTo>
                  <a:close/>
                  <a:moveTo>
                    <a:pt x="23458" y="14145"/>
                  </a:moveTo>
                  <a:lnTo>
                    <a:pt x="23458" y="17355"/>
                  </a:lnTo>
                  <a:lnTo>
                    <a:pt x="20248" y="17355"/>
                  </a:lnTo>
                  <a:lnTo>
                    <a:pt x="20248" y="14145"/>
                  </a:lnTo>
                  <a:close/>
                  <a:moveTo>
                    <a:pt x="28705" y="14145"/>
                  </a:moveTo>
                  <a:lnTo>
                    <a:pt x="28705" y="17355"/>
                  </a:lnTo>
                  <a:lnTo>
                    <a:pt x="25495" y="17355"/>
                  </a:lnTo>
                  <a:lnTo>
                    <a:pt x="25495" y="14145"/>
                  </a:lnTo>
                  <a:close/>
                  <a:moveTo>
                    <a:pt x="33952" y="14145"/>
                  </a:moveTo>
                  <a:lnTo>
                    <a:pt x="33952" y="17355"/>
                  </a:lnTo>
                  <a:lnTo>
                    <a:pt x="30742" y="17355"/>
                  </a:lnTo>
                  <a:lnTo>
                    <a:pt x="30804" y="14145"/>
                  </a:lnTo>
                  <a:close/>
                  <a:moveTo>
                    <a:pt x="39261" y="14145"/>
                  </a:moveTo>
                  <a:lnTo>
                    <a:pt x="39261" y="17355"/>
                  </a:lnTo>
                  <a:lnTo>
                    <a:pt x="36051" y="17355"/>
                  </a:lnTo>
                  <a:lnTo>
                    <a:pt x="36051" y="14145"/>
                  </a:lnTo>
                  <a:close/>
                  <a:moveTo>
                    <a:pt x="44508" y="14145"/>
                  </a:moveTo>
                  <a:lnTo>
                    <a:pt x="44508" y="17355"/>
                  </a:lnTo>
                  <a:lnTo>
                    <a:pt x="41298" y="17355"/>
                  </a:lnTo>
                  <a:lnTo>
                    <a:pt x="41298" y="14145"/>
                  </a:lnTo>
                  <a:close/>
                  <a:moveTo>
                    <a:pt x="2346" y="13775"/>
                  </a:moveTo>
                  <a:cubicBezTo>
                    <a:pt x="2161" y="13775"/>
                    <a:pt x="2099" y="13898"/>
                    <a:pt x="2099" y="14022"/>
                  </a:cubicBezTo>
                  <a:lnTo>
                    <a:pt x="2099" y="17417"/>
                  </a:lnTo>
                  <a:cubicBezTo>
                    <a:pt x="2038" y="17540"/>
                    <a:pt x="2161" y="17664"/>
                    <a:pt x="2346" y="17664"/>
                  </a:cubicBezTo>
                  <a:lnTo>
                    <a:pt x="7964" y="17664"/>
                  </a:lnTo>
                  <a:cubicBezTo>
                    <a:pt x="8087" y="17664"/>
                    <a:pt x="8211" y="17540"/>
                    <a:pt x="8211" y="17417"/>
                  </a:cubicBezTo>
                  <a:lnTo>
                    <a:pt x="8211" y="14022"/>
                  </a:lnTo>
                  <a:cubicBezTo>
                    <a:pt x="8211" y="13898"/>
                    <a:pt x="8087" y="13775"/>
                    <a:pt x="7964" y="13775"/>
                  </a:cubicBezTo>
                  <a:close/>
                  <a:moveTo>
                    <a:pt x="51916" y="13775"/>
                  </a:moveTo>
                  <a:lnTo>
                    <a:pt x="51916" y="13836"/>
                  </a:lnTo>
                  <a:lnTo>
                    <a:pt x="46298" y="13836"/>
                  </a:lnTo>
                  <a:cubicBezTo>
                    <a:pt x="46113" y="13836"/>
                    <a:pt x="46051" y="13960"/>
                    <a:pt x="45990" y="14083"/>
                  </a:cubicBezTo>
                  <a:lnTo>
                    <a:pt x="45990" y="17478"/>
                  </a:lnTo>
                  <a:cubicBezTo>
                    <a:pt x="46051" y="17602"/>
                    <a:pt x="46113" y="17725"/>
                    <a:pt x="46298" y="17725"/>
                  </a:cubicBezTo>
                  <a:lnTo>
                    <a:pt x="51916" y="17725"/>
                  </a:lnTo>
                  <a:cubicBezTo>
                    <a:pt x="52039" y="17725"/>
                    <a:pt x="52163" y="17602"/>
                    <a:pt x="52163" y="17478"/>
                  </a:cubicBezTo>
                  <a:lnTo>
                    <a:pt x="52163" y="14022"/>
                  </a:lnTo>
                  <a:cubicBezTo>
                    <a:pt x="52163" y="13898"/>
                    <a:pt x="52039" y="13775"/>
                    <a:pt x="51916" y="13775"/>
                  </a:cubicBezTo>
                  <a:close/>
                  <a:moveTo>
                    <a:pt x="14754" y="13651"/>
                  </a:moveTo>
                  <a:cubicBezTo>
                    <a:pt x="14631" y="13651"/>
                    <a:pt x="14507" y="13775"/>
                    <a:pt x="14507" y="13898"/>
                  </a:cubicBezTo>
                  <a:lnTo>
                    <a:pt x="14507" y="17602"/>
                  </a:lnTo>
                  <a:cubicBezTo>
                    <a:pt x="14507" y="17787"/>
                    <a:pt x="14631" y="17849"/>
                    <a:pt x="14754" y="17849"/>
                  </a:cubicBezTo>
                  <a:lnTo>
                    <a:pt x="18458" y="17849"/>
                  </a:lnTo>
                  <a:cubicBezTo>
                    <a:pt x="18643" y="17849"/>
                    <a:pt x="18705" y="17787"/>
                    <a:pt x="18705" y="17602"/>
                  </a:cubicBezTo>
                  <a:lnTo>
                    <a:pt x="18705" y="13898"/>
                  </a:lnTo>
                  <a:cubicBezTo>
                    <a:pt x="18705" y="13775"/>
                    <a:pt x="18643" y="13651"/>
                    <a:pt x="18458" y="13651"/>
                  </a:cubicBezTo>
                  <a:close/>
                  <a:moveTo>
                    <a:pt x="9507" y="13651"/>
                  </a:moveTo>
                  <a:cubicBezTo>
                    <a:pt x="9383" y="13651"/>
                    <a:pt x="9260" y="13775"/>
                    <a:pt x="9260" y="13898"/>
                  </a:cubicBezTo>
                  <a:lnTo>
                    <a:pt x="9260" y="17602"/>
                  </a:lnTo>
                  <a:cubicBezTo>
                    <a:pt x="9260" y="17787"/>
                    <a:pt x="9383" y="17849"/>
                    <a:pt x="9507" y="17911"/>
                  </a:cubicBezTo>
                  <a:lnTo>
                    <a:pt x="13211" y="17911"/>
                  </a:lnTo>
                  <a:cubicBezTo>
                    <a:pt x="13334" y="17911"/>
                    <a:pt x="13458" y="17787"/>
                    <a:pt x="13458" y="17602"/>
                  </a:cubicBezTo>
                  <a:lnTo>
                    <a:pt x="13458" y="13898"/>
                  </a:lnTo>
                  <a:cubicBezTo>
                    <a:pt x="13458" y="13775"/>
                    <a:pt x="13334" y="13651"/>
                    <a:pt x="13211" y="13651"/>
                  </a:cubicBezTo>
                  <a:close/>
                  <a:moveTo>
                    <a:pt x="20001" y="13651"/>
                  </a:moveTo>
                  <a:cubicBezTo>
                    <a:pt x="19878" y="13651"/>
                    <a:pt x="19754" y="13775"/>
                    <a:pt x="19754" y="13898"/>
                  </a:cubicBezTo>
                  <a:lnTo>
                    <a:pt x="19754" y="17602"/>
                  </a:lnTo>
                  <a:cubicBezTo>
                    <a:pt x="19754" y="17787"/>
                    <a:pt x="19878" y="17911"/>
                    <a:pt x="20001" y="17911"/>
                  </a:cubicBezTo>
                  <a:lnTo>
                    <a:pt x="23705" y="17911"/>
                  </a:lnTo>
                  <a:cubicBezTo>
                    <a:pt x="23890" y="17911"/>
                    <a:pt x="24014" y="17787"/>
                    <a:pt x="24014" y="17602"/>
                  </a:cubicBezTo>
                  <a:lnTo>
                    <a:pt x="24014" y="13898"/>
                  </a:lnTo>
                  <a:cubicBezTo>
                    <a:pt x="23952" y="13775"/>
                    <a:pt x="23890" y="13651"/>
                    <a:pt x="23705" y="13651"/>
                  </a:cubicBezTo>
                  <a:close/>
                  <a:moveTo>
                    <a:pt x="25248" y="13651"/>
                  </a:moveTo>
                  <a:cubicBezTo>
                    <a:pt x="25125" y="13651"/>
                    <a:pt x="25001" y="13775"/>
                    <a:pt x="25001" y="13898"/>
                  </a:cubicBezTo>
                  <a:lnTo>
                    <a:pt x="25001" y="17602"/>
                  </a:lnTo>
                  <a:cubicBezTo>
                    <a:pt x="25001" y="17787"/>
                    <a:pt x="25125" y="17849"/>
                    <a:pt x="25248" y="17911"/>
                  </a:cubicBezTo>
                  <a:lnTo>
                    <a:pt x="28952" y="17911"/>
                  </a:lnTo>
                  <a:cubicBezTo>
                    <a:pt x="29137" y="17911"/>
                    <a:pt x="29261" y="17787"/>
                    <a:pt x="29261" y="17602"/>
                  </a:cubicBezTo>
                  <a:lnTo>
                    <a:pt x="29261" y="13898"/>
                  </a:lnTo>
                  <a:cubicBezTo>
                    <a:pt x="29199" y="13775"/>
                    <a:pt x="29137" y="13651"/>
                    <a:pt x="28952" y="13651"/>
                  </a:cubicBezTo>
                  <a:close/>
                  <a:moveTo>
                    <a:pt x="30495" y="13651"/>
                  </a:moveTo>
                  <a:cubicBezTo>
                    <a:pt x="30372" y="13651"/>
                    <a:pt x="30248" y="13775"/>
                    <a:pt x="30248" y="13898"/>
                  </a:cubicBezTo>
                  <a:lnTo>
                    <a:pt x="30248" y="17602"/>
                  </a:lnTo>
                  <a:cubicBezTo>
                    <a:pt x="30248" y="17787"/>
                    <a:pt x="30372" y="17911"/>
                    <a:pt x="30495" y="17911"/>
                  </a:cubicBezTo>
                  <a:lnTo>
                    <a:pt x="30495" y="17849"/>
                  </a:lnTo>
                  <a:lnTo>
                    <a:pt x="34261" y="17849"/>
                  </a:lnTo>
                  <a:cubicBezTo>
                    <a:pt x="34384" y="17849"/>
                    <a:pt x="34508" y="17787"/>
                    <a:pt x="34508" y="17602"/>
                  </a:cubicBezTo>
                  <a:lnTo>
                    <a:pt x="34508" y="13898"/>
                  </a:lnTo>
                  <a:cubicBezTo>
                    <a:pt x="34508" y="13775"/>
                    <a:pt x="34384" y="13651"/>
                    <a:pt x="34261" y="13651"/>
                  </a:cubicBezTo>
                  <a:close/>
                  <a:moveTo>
                    <a:pt x="35804" y="13651"/>
                  </a:moveTo>
                  <a:cubicBezTo>
                    <a:pt x="35619" y="13651"/>
                    <a:pt x="35495" y="13775"/>
                    <a:pt x="35495" y="13898"/>
                  </a:cubicBezTo>
                  <a:lnTo>
                    <a:pt x="35495" y="17602"/>
                  </a:lnTo>
                  <a:cubicBezTo>
                    <a:pt x="35495" y="17787"/>
                    <a:pt x="35619" y="17911"/>
                    <a:pt x="35804" y="17911"/>
                  </a:cubicBezTo>
                  <a:lnTo>
                    <a:pt x="39508" y="17911"/>
                  </a:lnTo>
                  <a:cubicBezTo>
                    <a:pt x="39631" y="17911"/>
                    <a:pt x="39755" y="17787"/>
                    <a:pt x="39755" y="17602"/>
                  </a:cubicBezTo>
                  <a:lnTo>
                    <a:pt x="39755" y="13898"/>
                  </a:lnTo>
                  <a:cubicBezTo>
                    <a:pt x="39755" y="13775"/>
                    <a:pt x="39631" y="13651"/>
                    <a:pt x="39508" y="13651"/>
                  </a:cubicBezTo>
                  <a:close/>
                  <a:moveTo>
                    <a:pt x="40989" y="13651"/>
                  </a:moveTo>
                  <a:cubicBezTo>
                    <a:pt x="40866" y="13651"/>
                    <a:pt x="40743" y="13775"/>
                    <a:pt x="40743" y="13898"/>
                  </a:cubicBezTo>
                  <a:lnTo>
                    <a:pt x="40743" y="17602"/>
                  </a:lnTo>
                  <a:cubicBezTo>
                    <a:pt x="40743" y="17787"/>
                    <a:pt x="40866" y="17849"/>
                    <a:pt x="40989" y="17911"/>
                  </a:cubicBezTo>
                  <a:lnTo>
                    <a:pt x="44755" y="17911"/>
                  </a:lnTo>
                  <a:cubicBezTo>
                    <a:pt x="44878" y="17911"/>
                    <a:pt x="45002" y="17787"/>
                    <a:pt x="45002" y="17602"/>
                  </a:cubicBezTo>
                  <a:lnTo>
                    <a:pt x="45002" y="13898"/>
                  </a:lnTo>
                  <a:cubicBezTo>
                    <a:pt x="45002" y="13775"/>
                    <a:pt x="44878" y="13651"/>
                    <a:pt x="44755" y="13651"/>
                  </a:cubicBezTo>
                  <a:close/>
                  <a:moveTo>
                    <a:pt x="7717" y="19392"/>
                  </a:moveTo>
                  <a:lnTo>
                    <a:pt x="7717" y="22232"/>
                  </a:lnTo>
                  <a:lnTo>
                    <a:pt x="2593" y="22232"/>
                  </a:lnTo>
                  <a:lnTo>
                    <a:pt x="2593" y="19392"/>
                  </a:lnTo>
                  <a:close/>
                  <a:moveTo>
                    <a:pt x="51669" y="19454"/>
                  </a:moveTo>
                  <a:lnTo>
                    <a:pt x="51669" y="22293"/>
                  </a:lnTo>
                  <a:lnTo>
                    <a:pt x="46545" y="22293"/>
                  </a:lnTo>
                  <a:lnTo>
                    <a:pt x="46545" y="19454"/>
                  </a:lnTo>
                  <a:close/>
                  <a:moveTo>
                    <a:pt x="12964" y="19269"/>
                  </a:moveTo>
                  <a:lnTo>
                    <a:pt x="12964" y="22540"/>
                  </a:lnTo>
                  <a:lnTo>
                    <a:pt x="9816" y="22540"/>
                  </a:lnTo>
                  <a:lnTo>
                    <a:pt x="9754" y="19269"/>
                  </a:lnTo>
                  <a:close/>
                  <a:moveTo>
                    <a:pt x="18211" y="19330"/>
                  </a:moveTo>
                  <a:lnTo>
                    <a:pt x="18211" y="22540"/>
                  </a:lnTo>
                  <a:lnTo>
                    <a:pt x="15001" y="22540"/>
                  </a:lnTo>
                  <a:lnTo>
                    <a:pt x="15001" y="19330"/>
                  </a:lnTo>
                  <a:close/>
                  <a:moveTo>
                    <a:pt x="23458" y="19269"/>
                  </a:moveTo>
                  <a:lnTo>
                    <a:pt x="23458" y="22540"/>
                  </a:lnTo>
                  <a:lnTo>
                    <a:pt x="20248" y="22540"/>
                  </a:lnTo>
                  <a:lnTo>
                    <a:pt x="20248" y="19269"/>
                  </a:lnTo>
                  <a:close/>
                  <a:moveTo>
                    <a:pt x="28705" y="19207"/>
                  </a:moveTo>
                  <a:lnTo>
                    <a:pt x="28705" y="22540"/>
                  </a:lnTo>
                  <a:lnTo>
                    <a:pt x="25495" y="22540"/>
                  </a:lnTo>
                  <a:lnTo>
                    <a:pt x="25495" y="19207"/>
                  </a:lnTo>
                  <a:close/>
                  <a:moveTo>
                    <a:pt x="33952" y="19269"/>
                  </a:moveTo>
                  <a:lnTo>
                    <a:pt x="33952" y="22540"/>
                  </a:lnTo>
                  <a:lnTo>
                    <a:pt x="30742" y="22540"/>
                  </a:lnTo>
                  <a:lnTo>
                    <a:pt x="30804" y="19269"/>
                  </a:lnTo>
                  <a:close/>
                  <a:moveTo>
                    <a:pt x="39199" y="19269"/>
                  </a:moveTo>
                  <a:lnTo>
                    <a:pt x="39199" y="22540"/>
                  </a:lnTo>
                  <a:lnTo>
                    <a:pt x="36051" y="22540"/>
                  </a:lnTo>
                  <a:lnTo>
                    <a:pt x="35989" y="19269"/>
                  </a:lnTo>
                  <a:close/>
                  <a:moveTo>
                    <a:pt x="44508" y="19269"/>
                  </a:moveTo>
                  <a:lnTo>
                    <a:pt x="44508" y="22540"/>
                  </a:lnTo>
                  <a:lnTo>
                    <a:pt x="41298" y="22540"/>
                  </a:lnTo>
                  <a:lnTo>
                    <a:pt x="41298" y="19269"/>
                  </a:lnTo>
                  <a:close/>
                  <a:moveTo>
                    <a:pt x="2346" y="18898"/>
                  </a:moveTo>
                  <a:cubicBezTo>
                    <a:pt x="2223" y="18898"/>
                    <a:pt x="2099" y="19022"/>
                    <a:pt x="2099" y="19145"/>
                  </a:cubicBezTo>
                  <a:lnTo>
                    <a:pt x="2099" y="22540"/>
                  </a:lnTo>
                  <a:cubicBezTo>
                    <a:pt x="2099" y="22664"/>
                    <a:pt x="2161" y="22787"/>
                    <a:pt x="2346" y="22787"/>
                  </a:cubicBezTo>
                  <a:lnTo>
                    <a:pt x="7964" y="22787"/>
                  </a:lnTo>
                  <a:cubicBezTo>
                    <a:pt x="8087" y="22787"/>
                    <a:pt x="8272" y="22664"/>
                    <a:pt x="8272" y="22540"/>
                  </a:cubicBezTo>
                  <a:lnTo>
                    <a:pt x="8272" y="19145"/>
                  </a:lnTo>
                  <a:cubicBezTo>
                    <a:pt x="8211" y="19022"/>
                    <a:pt x="8149" y="18898"/>
                    <a:pt x="7964" y="18898"/>
                  </a:cubicBezTo>
                  <a:close/>
                  <a:moveTo>
                    <a:pt x="51916" y="18898"/>
                  </a:moveTo>
                  <a:lnTo>
                    <a:pt x="51916" y="18960"/>
                  </a:lnTo>
                  <a:lnTo>
                    <a:pt x="46298" y="18960"/>
                  </a:lnTo>
                  <a:cubicBezTo>
                    <a:pt x="46113" y="18960"/>
                    <a:pt x="46051" y="19083"/>
                    <a:pt x="45990" y="19207"/>
                  </a:cubicBezTo>
                  <a:lnTo>
                    <a:pt x="45990" y="22540"/>
                  </a:lnTo>
                  <a:cubicBezTo>
                    <a:pt x="45990" y="22664"/>
                    <a:pt x="46113" y="22787"/>
                    <a:pt x="46298" y="22787"/>
                  </a:cubicBezTo>
                  <a:lnTo>
                    <a:pt x="51916" y="22787"/>
                  </a:lnTo>
                  <a:cubicBezTo>
                    <a:pt x="52039" y="22787"/>
                    <a:pt x="52163" y="22664"/>
                    <a:pt x="52163" y="22540"/>
                  </a:cubicBezTo>
                  <a:lnTo>
                    <a:pt x="52163" y="19145"/>
                  </a:lnTo>
                  <a:cubicBezTo>
                    <a:pt x="52163" y="19022"/>
                    <a:pt x="52039" y="18898"/>
                    <a:pt x="51916" y="18898"/>
                  </a:cubicBezTo>
                  <a:close/>
                  <a:moveTo>
                    <a:pt x="9507" y="18775"/>
                  </a:moveTo>
                  <a:cubicBezTo>
                    <a:pt x="9383" y="18775"/>
                    <a:pt x="9260" y="18898"/>
                    <a:pt x="9260" y="19022"/>
                  </a:cubicBezTo>
                  <a:lnTo>
                    <a:pt x="9260" y="22726"/>
                  </a:lnTo>
                  <a:cubicBezTo>
                    <a:pt x="9260" y="22849"/>
                    <a:pt x="9383" y="22972"/>
                    <a:pt x="9507" y="22972"/>
                  </a:cubicBezTo>
                  <a:lnTo>
                    <a:pt x="13211" y="22972"/>
                  </a:lnTo>
                  <a:cubicBezTo>
                    <a:pt x="13334" y="22972"/>
                    <a:pt x="13458" y="22849"/>
                    <a:pt x="13458" y="22726"/>
                  </a:cubicBezTo>
                  <a:lnTo>
                    <a:pt x="13458" y="19022"/>
                  </a:lnTo>
                  <a:cubicBezTo>
                    <a:pt x="13458" y="18898"/>
                    <a:pt x="13334" y="18775"/>
                    <a:pt x="13211" y="18775"/>
                  </a:cubicBezTo>
                  <a:close/>
                  <a:moveTo>
                    <a:pt x="20001" y="18775"/>
                  </a:moveTo>
                  <a:cubicBezTo>
                    <a:pt x="19878" y="18775"/>
                    <a:pt x="19754" y="18898"/>
                    <a:pt x="19754" y="19022"/>
                  </a:cubicBezTo>
                  <a:lnTo>
                    <a:pt x="19754" y="22726"/>
                  </a:lnTo>
                  <a:cubicBezTo>
                    <a:pt x="19754" y="22849"/>
                    <a:pt x="19878" y="22972"/>
                    <a:pt x="20001" y="22972"/>
                  </a:cubicBezTo>
                  <a:lnTo>
                    <a:pt x="23705" y="22972"/>
                  </a:lnTo>
                  <a:cubicBezTo>
                    <a:pt x="23890" y="22972"/>
                    <a:pt x="24014" y="22849"/>
                    <a:pt x="24014" y="22726"/>
                  </a:cubicBezTo>
                  <a:lnTo>
                    <a:pt x="24014" y="19022"/>
                  </a:lnTo>
                  <a:cubicBezTo>
                    <a:pt x="24014" y="18898"/>
                    <a:pt x="23890" y="18775"/>
                    <a:pt x="23705" y="18775"/>
                  </a:cubicBezTo>
                  <a:close/>
                  <a:moveTo>
                    <a:pt x="25248" y="18713"/>
                  </a:moveTo>
                  <a:cubicBezTo>
                    <a:pt x="25125" y="18713"/>
                    <a:pt x="25001" y="18837"/>
                    <a:pt x="25001" y="18960"/>
                  </a:cubicBezTo>
                  <a:lnTo>
                    <a:pt x="25001" y="22664"/>
                  </a:lnTo>
                  <a:cubicBezTo>
                    <a:pt x="25001" y="22849"/>
                    <a:pt x="25125" y="22972"/>
                    <a:pt x="25248" y="22972"/>
                  </a:cubicBezTo>
                  <a:lnTo>
                    <a:pt x="28952" y="22972"/>
                  </a:lnTo>
                  <a:cubicBezTo>
                    <a:pt x="29137" y="22911"/>
                    <a:pt x="29199" y="22849"/>
                    <a:pt x="29199" y="22664"/>
                  </a:cubicBezTo>
                  <a:lnTo>
                    <a:pt x="29199" y="18960"/>
                  </a:lnTo>
                  <a:cubicBezTo>
                    <a:pt x="29199" y="18837"/>
                    <a:pt x="29137" y="18713"/>
                    <a:pt x="28952" y="18713"/>
                  </a:cubicBezTo>
                  <a:close/>
                  <a:moveTo>
                    <a:pt x="30495" y="18775"/>
                  </a:moveTo>
                  <a:cubicBezTo>
                    <a:pt x="30372" y="18775"/>
                    <a:pt x="30248" y="18898"/>
                    <a:pt x="30248" y="19022"/>
                  </a:cubicBezTo>
                  <a:lnTo>
                    <a:pt x="30248" y="22726"/>
                  </a:lnTo>
                  <a:cubicBezTo>
                    <a:pt x="30248" y="22849"/>
                    <a:pt x="30372" y="22972"/>
                    <a:pt x="30495" y="22972"/>
                  </a:cubicBezTo>
                  <a:lnTo>
                    <a:pt x="34261" y="22972"/>
                  </a:lnTo>
                  <a:cubicBezTo>
                    <a:pt x="34384" y="22972"/>
                    <a:pt x="34508" y="22849"/>
                    <a:pt x="34508" y="22726"/>
                  </a:cubicBezTo>
                  <a:lnTo>
                    <a:pt x="34508" y="19022"/>
                  </a:lnTo>
                  <a:cubicBezTo>
                    <a:pt x="34508" y="18898"/>
                    <a:pt x="34384" y="18775"/>
                    <a:pt x="34261" y="18775"/>
                  </a:cubicBezTo>
                  <a:close/>
                  <a:moveTo>
                    <a:pt x="41051" y="18775"/>
                  </a:moveTo>
                  <a:cubicBezTo>
                    <a:pt x="40866" y="18775"/>
                    <a:pt x="40743" y="18898"/>
                    <a:pt x="40743" y="19022"/>
                  </a:cubicBezTo>
                  <a:lnTo>
                    <a:pt x="40743" y="22726"/>
                  </a:lnTo>
                  <a:cubicBezTo>
                    <a:pt x="40743" y="22849"/>
                    <a:pt x="40866" y="22972"/>
                    <a:pt x="40989" y="22972"/>
                  </a:cubicBezTo>
                  <a:lnTo>
                    <a:pt x="44755" y="22972"/>
                  </a:lnTo>
                  <a:cubicBezTo>
                    <a:pt x="44878" y="22972"/>
                    <a:pt x="45002" y="22849"/>
                    <a:pt x="45002" y="22726"/>
                  </a:cubicBezTo>
                  <a:lnTo>
                    <a:pt x="45002" y="19022"/>
                  </a:lnTo>
                  <a:cubicBezTo>
                    <a:pt x="45002" y="18898"/>
                    <a:pt x="44878" y="18775"/>
                    <a:pt x="44755" y="18775"/>
                  </a:cubicBezTo>
                  <a:close/>
                  <a:moveTo>
                    <a:pt x="14754" y="18775"/>
                  </a:moveTo>
                  <a:cubicBezTo>
                    <a:pt x="14631" y="18775"/>
                    <a:pt x="14507" y="18898"/>
                    <a:pt x="14507" y="19083"/>
                  </a:cubicBezTo>
                  <a:lnTo>
                    <a:pt x="14507" y="22787"/>
                  </a:lnTo>
                  <a:cubicBezTo>
                    <a:pt x="14507" y="22911"/>
                    <a:pt x="14631" y="23034"/>
                    <a:pt x="14754" y="23034"/>
                  </a:cubicBezTo>
                  <a:lnTo>
                    <a:pt x="18458" y="23034"/>
                  </a:lnTo>
                  <a:cubicBezTo>
                    <a:pt x="18643" y="23034"/>
                    <a:pt x="18705" y="22911"/>
                    <a:pt x="18705" y="22787"/>
                  </a:cubicBezTo>
                  <a:lnTo>
                    <a:pt x="18705" y="19083"/>
                  </a:lnTo>
                  <a:cubicBezTo>
                    <a:pt x="18705" y="18898"/>
                    <a:pt x="18643" y="18775"/>
                    <a:pt x="18458" y="18775"/>
                  </a:cubicBezTo>
                  <a:close/>
                  <a:moveTo>
                    <a:pt x="35742" y="18775"/>
                  </a:moveTo>
                  <a:cubicBezTo>
                    <a:pt x="35619" y="18775"/>
                    <a:pt x="35495" y="18898"/>
                    <a:pt x="35495" y="19022"/>
                  </a:cubicBezTo>
                  <a:lnTo>
                    <a:pt x="35495" y="22726"/>
                  </a:lnTo>
                  <a:cubicBezTo>
                    <a:pt x="35495" y="22911"/>
                    <a:pt x="35619" y="22972"/>
                    <a:pt x="35804" y="22972"/>
                  </a:cubicBezTo>
                  <a:lnTo>
                    <a:pt x="35742" y="23034"/>
                  </a:lnTo>
                  <a:lnTo>
                    <a:pt x="39446" y="23034"/>
                  </a:lnTo>
                  <a:cubicBezTo>
                    <a:pt x="39631" y="22972"/>
                    <a:pt x="39693" y="22911"/>
                    <a:pt x="39693" y="22726"/>
                  </a:cubicBezTo>
                  <a:lnTo>
                    <a:pt x="39693" y="19022"/>
                  </a:lnTo>
                  <a:cubicBezTo>
                    <a:pt x="39693" y="18898"/>
                    <a:pt x="39631" y="18775"/>
                    <a:pt x="39446" y="18775"/>
                  </a:cubicBezTo>
                  <a:close/>
                  <a:moveTo>
                    <a:pt x="9198" y="24577"/>
                  </a:moveTo>
                  <a:lnTo>
                    <a:pt x="9198" y="27417"/>
                  </a:lnTo>
                  <a:lnTo>
                    <a:pt x="2593" y="27417"/>
                  </a:lnTo>
                  <a:lnTo>
                    <a:pt x="2593" y="24577"/>
                  </a:lnTo>
                  <a:close/>
                  <a:moveTo>
                    <a:pt x="51669" y="24577"/>
                  </a:moveTo>
                  <a:lnTo>
                    <a:pt x="51669" y="27417"/>
                  </a:lnTo>
                  <a:lnTo>
                    <a:pt x="45064" y="27417"/>
                  </a:lnTo>
                  <a:lnTo>
                    <a:pt x="45064" y="24577"/>
                  </a:lnTo>
                  <a:close/>
                  <a:moveTo>
                    <a:pt x="23828" y="24331"/>
                  </a:moveTo>
                  <a:lnTo>
                    <a:pt x="23828" y="27541"/>
                  </a:lnTo>
                  <a:lnTo>
                    <a:pt x="20618" y="27541"/>
                  </a:lnTo>
                  <a:lnTo>
                    <a:pt x="20618" y="24331"/>
                  </a:lnTo>
                  <a:close/>
                  <a:moveTo>
                    <a:pt x="28705" y="24331"/>
                  </a:moveTo>
                  <a:lnTo>
                    <a:pt x="28705" y="27541"/>
                  </a:lnTo>
                  <a:lnTo>
                    <a:pt x="25495" y="27541"/>
                  </a:lnTo>
                  <a:lnTo>
                    <a:pt x="25495" y="24331"/>
                  </a:lnTo>
                  <a:close/>
                  <a:moveTo>
                    <a:pt x="14075" y="24392"/>
                  </a:moveTo>
                  <a:lnTo>
                    <a:pt x="14075" y="27602"/>
                  </a:lnTo>
                  <a:lnTo>
                    <a:pt x="10865" y="27602"/>
                  </a:lnTo>
                  <a:lnTo>
                    <a:pt x="10865" y="24392"/>
                  </a:lnTo>
                  <a:close/>
                  <a:moveTo>
                    <a:pt x="18952" y="24392"/>
                  </a:moveTo>
                  <a:lnTo>
                    <a:pt x="18952" y="27602"/>
                  </a:lnTo>
                  <a:lnTo>
                    <a:pt x="15742" y="27602"/>
                  </a:lnTo>
                  <a:lnTo>
                    <a:pt x="15742" y="24392"/>
                  </a:lnTo>
                  <a:close/>
                  <a:moveTo>
                    <a:pt x="33582" y="24392"/>
                  </a:moveTo>
                  <a:lnTo>
                    <a:pt x="33582" y="27602"/>
                  </a:lnTo>
                  <a:lnTo>
                    <a:pt x="30434" y="27602"/>
                  </a:lnTo>
                  <a:lnTo>
                    <a:pt x="30434" y="24392"/>
                  </a:lnTo>
                  <a:close/>
                  <a:moveTo>
                    <a:pt x="38458" y="24392"/>
                  </a:moveTo>
                  <a:lnTo>
                    <a:pt x="38458" y="27602"/>
                  </a:lnTo>
                  <a:lnTo>
                    <a:pt x="35248" y="27602"/>
                  </a:lnTo>
                  <a:lnTo>
                    <a:pt x="35310" y="24392"/>
                  </a:lnTo>
                  <a:close/>
                  <a:moveTo>
                    <a:pt x="43335" y="24392"/>
                  </a:moveTo>
                  <a:lnTo>
                    <a:pt x="43335" y="27602"/>
                  </a:lnTo>
                  <a:lnTo>
                    <a:pt x="40125" y="27602"/>
                  </a:lnTo>
                  <a:lnTo>
                    <a:pt x="40125" y="24392"/>
                  </a:lnTo>
                  <a:close/>
                  <a:moveTo>
                    <a:pt x="2346" y="24022"/>
                  </a:moveTo>
                  <a:cubicBezTo>
                    <a:pt x="2161" y="24022"/>
                    <a:pt x="2099" y="24145"/>
                    <a:pt x="2099" y="24269"/>
                  </a:cubicBezTo>
                  <a:lnTo>
                    <a:pt x="2099" y="27664"/>
                  </a:lnTo>
                  <a:cubicBezTo>
                    <a:pt x="2099" y="27787"/>
                    <a:pt x="2161" y="27911"/>
                    <a:pt x="2346" y="27911"/>
                  </a:cubicBezTo>
                  <a:lnTo>
                    <a:pt x="9445" y="27911"/>
                  </a:lnTo>
                  <a:cubicBezTo>
                    <a:pt x="9630" y="27911"/>
                    <a:pt x="9692" y="27787"/>
                    <a:pt x="9692" y="27664"/>
                  </a:cubicBezTo>
                  <a:lnTo>
                    <a:pt x="9692" y="24269"/>
                  </a:lnTo>
                  <a:cubicBezTo>
                    <a:pt x="9692" y="24145"/>
                    <a:pt x="9630" y="24022"/>
                    <a:pt x="9445" y="24022"/>
                  </a:cubicBezTo>
                  <a:close/>
                  <a:moveTo>
                    <a:pt x="44724" y="24068"/>
                  </a:moveTo>
                  <a:cubicBezTo>
                    <a:pt x="44592" y="24068"/>
                    <a:pt x="44508" y="24178"/>
                    <a:pt x="44508" y="24331"/>
                  </a:cubicBezTo>
                  <a:lnTo>
                    <a:pt x="44508" y="27664"/>
                  </a:lnTo>
                  <a:cubicBezTo>
                    <a:pt x="44508" y="27787"/>
                    <a:pt x="44632" y="27911"/>
                    <a:pt x="44817" y="27911"/>
                  </a:cubicBezTo>
                  <a:lnTo>
                    <a:pt x="51916" y="27911"/>
                  </a:lnTo>
                  <a:cubicBezTo>
                    <a:pt x="52039" y="27911"/>
                    <a:pt x="52163" y="27787"/>
                    <a:pt x="52163" y="27664"/>
                  </a:cubicBezTo>
                  <a:lnTo>
                    <a:pt x="52163" y="24331"/>
                  </a:lnTo>
                  <a:cubicBezTo>
                    <a:pt x="52163" y="24178"/>
                    <a:pt x="52079" y="24068"/>
                    <a:pt x="51981" y="24068"/>
                  </a:cubicBezTo>
                  <a:cubicBezTo>
                    <a:pt x="51959" y="24068"/>
                    <a:pt x="51938" y="24073"/>
                    <a:pt x="51916" y="24084"/>
                  </a:cubicBezTo>
                  <a:lnTo>
                    <a:pt x="44817" y="24084"/>
                  </a:lnTo>
                  <a:cubicBezTo>
                    <a:pt x="44784" y="24073"/>
                    <a:pt x="44753" y="24068"/>
                    <a:pt x="44724" y="24068"/>
                  </a:cubicBezTo>
                  <a:close/>
                  <a:moveTo>
                    <a:pt x="20371" y="23837"/>
                  </a:moveTo>
                  <a:cubicBezTo>
                    <a:pt x="20248" y="23837"/>
                    <a:pt x="20125" y="23960"/>
                    <a:pt x="20125" y="24145"/>
                  </a:cubicBezTo>
                  <a:lnTo>
                    <a:pt x="20125" y="27787"/>
                  </a:lnTo>
                  <a:cubicBezTo>
                    <a:pt x="20125" y="27911"/>
                    <a:pt x="20248" y="28034"/>
                    <a:pt x="20371" y="28034"/>
                  </a:cubicBezTo>
                  <a:lnTo>
                    <a:pt x="24075" y="28034"/>
                  </a:lnTo>
                  <a:cubicBezTo>
                    <a:pt x="24199" y="28034"/>
                    <a:pt x="24322" y="27911"/>
                    <a:pt x="24322" y="27787"/>
                  </a:cubicBezTo>
                  <a:lnTo>
                    <a:pt x="24322" y="24084"/>
                  </a:lnTo>
                  <a:cubicBezTo>
                    <a:pt x="24322" y="23960"/>
                    <a:pt x="24199" y="23837"/>
                    <a:pt x="24075" y="23837"/>
                  </a:cubicBezTo>
                  <a:close/>
                  <a:moveTo>
                    <a:pt x="10618" y="23898"/>
                  </a:moveTo>
                  <a:cubicBezTo>
                    <a:pt x="10495" y="23898"/>
                    <a:pt x="10371" y="23960"/>
                    <a:pt x="10371" y="24145"/>
                  </a:cubicBezTo>
                  <a:lnTo>
                    <a:pt x="10371" y="27849"/>
                  </a:lnTo>
                  <a:cubicBezTo>
                    <a:pt x="10371" y="27973"/>
                    <a:pt x="10495" y="28096"/>
                    <a:pt x="10618" y="28096"/>
                  </a:cubicBezTo>
                  <a:lnTo>
                    <a:pt x="14322" y="28096"/>
                  </a:lnTo>
                  <a:cubicBezTo>
                    <a:pt x="14507" y="28096"/>
                    <a:pt x="14569" y="27973"/>
                    <a:pt x="14569" y="27849"/>
                  </a:cubicBezTo>
                  <a:lnTo>
                    <a:pt x="14569" y="24145"/>
                  </a:lnTo>
                  <a:cubicBezTo>
                    <a:pt x="14569" y="23960"/>
                    <a:pt x="14507" y="23898"/>
                    <a:pt x="14322" y="23898"/>
                  </a:cubicBezTo>
                  <a:close/>
                  <a:moveTo>
                    <a:pt x="15495" y="23898"/>
                  </a:moveTo>
                  <a:cubicBezTo>
                    <a:pt x="15371" y="23898"/>
                    <a:pt x="15248" y="23960"/>
                    <a:pt x="15248" y="24145"/>
                  </a:cubicBezTo>
                  <a:lnTo>
                    <a:pt x="15248" y="27849"/>
                  </a:lnTo>
                  <a:cubicBezTo>
                    <a:pt x="15248" y="27973"/>
                    <a:pt x="15371" y="28096"/>
                    <a:pt x="15495" y="28096"/>
                  </a:cubicBezTo>
                  <a:lnTo>
                    <a:pt x="19199" y="28096"/>
                  </a:lnTo>
                  <a:cubicBezTo>
                    <a:pt x="19384" y="28096"/>
                    <a:pt x="19446" y="27973"/>
                    <a:pt x="19507" y="27849"/>
                  </a:cubicBezTo>
                  <a:lnTo>
                    <a:pt x="19507" y="24145"/>
                  </a:lnTo>
                  <a:cubicBezTo>
                    <a:pt x="19507" y="23960"/>
                    <a:pt x="19384" y="23898"/>
                    <a:pt x="19199" y="23898"/>
                  </a:cubicBezTo>
                  <a:close/>
                  <a:moveTo>
                    <a:pt x="25248" y="23837"/>
                  </a:moveTo>
                  <a:cubicBezTo>
                    <a:pt x="25125" y="23837"/>
                    <a:pt x="25001" y="23960"/>
                    <a:pt x="25001" y="24084"/>
                  </a:cubicBezTo>
                  <a:lnTo>
                    <a:pt x="25001" y="27787"/>
                  </a:lnTo>
                  <a:cubicBezTo>
                    <a:pt x="25001" y="27973"/>
                    <a:pt x="25125" y="28096"/>
                    <a:pt x="25248" y="28096"/>
                  </a:cubicBezTo>
                  <a:lnTo>
                    <a:pt x="25248" y="28034"/>
                  </a:lnTo>
                  <a:lnTo>
                    <a:pt x="28952" y="28034"/>
                  </a:lnTo>
                  <a:cubicBezTo>
                    <a:pt x="29137" y="28034"/>
                    <a:pt x="29199" y="27911"/>
                    <a:pt x="29199" y="27787"/>
                  </a:cubicBezTo>
                  <a:lnTo>
                    <a:pt x="29199" y="24084"/>
                  </a:lnTo>
                  <a:cubicBezTo>
                    <a:pt x="29261" y="23960"/>
                    <a:pt x="29137" y="23837"/>
                    <a:pt x="28952" y="23837"/>
                  </a:cubicBezTo>
                  <a:close/>
                  <a:moveTo>
                    <a:pt x="30125" y="23898"/>
                  </a:moveTo>
                  <a:cubicBezTo>
                    <a:pt x="30001" y="23898"/>
                    <a:pt x="29878" y="23960"/>
                    <a:pt x="29878" y="24145"/>
                  </a:cubicBezTo>
                  <a:lnTo>
                    <a:pt x="29878" y="27849"/>
                  </a:lnTo>
                  <a:cubicBezTo>
                    <a:pt x="29878" y="27973"/>
                    <a:pt x="30001" y="28096"/>
                    <a:pt x="30125" y="28096"/>
                  </a:cubicBezTo>
                  <a:lnTo>
                    <a:pt x="33890" y="28096"/>
                  </a:lnTo>
                  <a:cubicBezTo>
                    <a:pt x="34014" y="28096"/>
                    <a:pt x="34137" y="27973"/>
                    <a:pt x="34137" y="27849"/>
                  </a:cubicBezTo>
                  <a:lnTo>
                    <a:pt x="34137" y="24145"/>
                  </a:lnTo>
                  <a:cubicBezTo>
                    <a:pt x="34137" y="23960"/>
                    <a:pt x="34014" y="23898"/>
                    <a:pt x="33890" y="23898"/>
                  </a:cubicBezTo>
                  <a:close/>
                  <a:moveTo>
                    <a:pt x="35002" y="23837"/>
                  </a:moveTo>
                  <a:cubicBezTo>
                    <a:pt x="34878" y="23898"/>
                    <a:pt x="34755" y="23960"/>
                    <a:pt x="34755" y="24145"/>
                  </a:cubicBezTo>
                  <a:lnTo>
                    <a:pt x="34755" y="27849"/>
                  </a:lnTo>
                  <a:cubicBezTo>
                    <a:pt x="34755" y="27973"/>
                    <a:pt x="34878" y="28096"/>
                    <a:pt x="35002" y="28096"/>
                  </a:cubicBezTo>
                  <a:lnTo>
                    <a:pt x="38767" y="28096"/>
                  </a:lnTo>
                  <a:cubicBezTo>
                    <a:pt x="38891" y="28096"/>
                    <a:pt x="39014" y="27973"/>
                    <a:pt x="39014" y="27849"/>
                  </a:cubicBezTo>
                  <a:lnTo>
                    <a:pt x="39014" y="24145"/>
                  </a:lnTo>
                  <a:cubicBezTo>
                    <a:pt x="39014" y="23960"/>
                    <a:pt x="38891" y="23837"/>
                    <a:pt x="38767" y="23837"/>
                  </a:cubicBezTo>
                  <a:close/>
                  <a:moveTo>
                    <a:pt x="39878" y="23898"/>
                  </a:moveTo>
                  <a:cubicBezTo>
                    <a:pt x="39755" y="23898"/>
                    <a:pt x="39631" y="24022"/>
                    <a:pt x="39631" y="24145"/>
                  </a:cubicBezTo>
                  <a:lnTo>
                    <a:pt x="39631" y="27849"/>
                  </a:lnTo>
                  <a:cubicBezTo>
                    <a:pt x="39631" y="27973"/>
                    <a:pt x="39755" y="28096"/>
                    <a:pt x="39878" y="28096"/>
                  </a:cubicBezTo>
                  <a:lnTo>
                    <a:pt x="43582" y="28096"/>
                  </a:lnTo>
                  <a:cubicBezTo>
                    <a:pt x="43767" y="28096"/>
                    <a:pt x="43829" y="27973"/>
                    <a:pt x="43829" y="27849"/>
                  </a:cubicBezTo>
                  <a:lnTo>
                    <a:pt x="43829" y="24145"/>
                  </a:lnTo>
                  <a:cubicBezTo>
                    <a:pt x="43829" y="24022"/>
                    <a:pt x="43767" y="23898"/>
                    <a:pt x="43582" y="23898"/>
                  </a:cubicBezTo>
                  <a:close/>
                  <a:moveTo>
                    <a:pt x="7717" y="29454"/>
                  </a:moveTo>
                  <a:lnTo>
                    <a:pt x="7717" y="32355"/>
                  </a:lnTo>
                  <a:lnTo>
                    <a:pt x="2593" y="32355"/>
                  </a:lnTo>
                  <a:lnTo>
                    <a:pt x="2593" y="29454"/>
                  </a:lnTo>
                  <a:close/>
                  <a:moveTo>
                    <a:pt x="44508" y="29454"/>
                  </a:moveTo>
                  <a:lnTo>
                    <a:pt x="44508" y="32355"/>
                  </a:lnTo>
                  <a:lnTo>
                    <a:pt x="9692" y="32355"/>
                  </a:lnTo>
                  <a:lnTo>
                    <a:pt x="9692" y="29454"/>
                  </a:lnTo>
                  <a:close/>
                  <a:moveTo>
                    <a:pt x="51669" y="29454"/>
                  </a:moveTo>
                  <a:lnTo>
                    <a:pt x="51669" y="32355"/>
                  </a:lnTo>
                  <a:lnTo>
                    <a:pt x="46545" y="32355"/>
                  </a:lnTo>
                  <a:lnTo>
                    <a:pt x="46545" y="29454"/>
                  </a:lnTo>
                  <a:close/>
                  <a:moveTo>
                    <a:pt x="2346" y="28960"/>
                  </a:moveTo>
                  <a:cubicBezTo>
                    <a:pt x="2161" y="28960"/>
                    <a:pt x="2099" y="29084"/>
                    <a:pt x="2099" y="29269"/>
                  </a:cubicBezTo>
                  <a:lnTo>
                    <a:pt x="2099" y="32602"/>
                  </a:lnTo>
                  <a:cubicBezTo>
                    <a:pt x="2099" y="32726"/>
                    <a:pt x="2161" y="32849"/>
                    <a:pt x="2346" y="32849"/>
                  </a:cubicBezTo>
                  <a:lnTo>
                    <a:pt x="7964" y="32849"/>
                  </a:lnTo>
                  <a:cubicBezTo>
                    <a:pt x="8087" y="32849"/>
                    <a:pt x="8211" y="32726"/>
                    <a:pt x="8211" y="32602"/>
                  </a:cubicBezTo>
                  <a:lnTo>
                    <a:pt x="8211" y="29269"/>
                  </a:lnTo>
                  <a:cubicBezTo>
                    <a:pt x="8211" y="29084"/>
                    <a:pt x="8087" y="28960"/>
                    <a:pt x="7964" y="28960"/>
                  </a:cubicBezTo>
                  <a:close/>
                  <a:moveTo>
                    <a:pt x="9445" y="28960"/>
                  </a:moveTo>
                  <a:cubicBezTo>
                    <a:pt x="9322" y="28960"/>
                    <a:pt x="9198" y="29084"/>
                    <a:pt x="9198" y="29269"/>
                  </a:cubicBezTo>
                  <a:lnTo>
                    <a:pt x="9198" y="32602"/>
                  </a:lnTo>
                  <a:cubicBezTo>
                    <a:pt x="9198" y="32726"/>
                    <a:pt x="9322" y="32849"/>
                    <a:pt x="9445" y="32849"/>
                  </a:cubicBezTo>
                  <a:lnTo>
                    <a:pt x="44817" y="32849"/>
                  </a:lnTo>
                  <a:cubicBezTo>
                    <a:pt x="44940" y="32849"/>
                    <a:pt x="45064" y="32726"/>
                    <a:pt x="45064" y="32602"/>
                  </a:cubicBezTo>
                  <a:lnTo>
                    <a:pt x="45064" y="29269"/>
                  </a:lnTo>
                  <a:cubicBezTo>
                    <a:pt x="45064" y="29084"/>
                    <a:pt x="44940" y="28960"/>
                    <a:pt x="44817" y="28960"/>
                  </a:cubicBezTo>
                  <a:close/>
                  <a:moveTo>
                    <a:pt x="46298" y="28960"/>
                  </a:moveTo>
                  <a:cubicBezTo>
                    <a:pt x="46175" y="28960"/>
                    <a:pt x="46051" y="29084"/>
                    <a:pt x="46051" y="29207"/>
                  </a:cubicBezTo>
                  <a:lnTo>
                    <a:pt x="46051" y="32602"/>
                  </a:lnTo>
                  <a:cubicBezTo>
                    <a:pt x="46051" y="32726"/>
                    <a:pt x="46175" y="32849"/>
                    <a:pt x="46298" y="32849"/>
                  </a:cubicBezTo>
                  <a:lnTo>
                    <a:pt x="51977" y="32849"/>
                  </a:lnTo>
                  <a:cubicBezTo>
                    <a:pt x="52101" y="32849"/>
                    <a:pt x="52224" y="32726"/>
                    <a:pt x="52224" y="32602"/>
                  </a:cubicBezTo>
                  <a:lnTo>
                    <a:pt x="52224" y="29207"/>
                  </a:lnTo>
                  <a:cubicBezTo>
                    <a:pt x="52224" y="29084"/>
                    <a:pt x="52039" y="28960"/>
                    <a:pt x="51916" y="28960"/>
                  </a:cubicBezTo>
                  <a:close/>
                  <a:moveTo>
                    <a:pt x="49693" y="9083"/>
                  </a:moveTo>
                  <a:cubicBezTo>
                    <a:pt x="51916" y="9083"/>
                    <a:pt x="53768" y="10873"/>
                    <a:pt x="53768" y="13157"/>
                  </a:cubicBezTo>
                  <a:lnTo>
                    <a:pt x="53768" y="31121"/>
                  </a:lnTo>
                  <a:cubicBezTo>
                    <a:pt x="53768" y="33405"/>
                    <a:pt x="51916" y="35195"/>
                    <a:pt x="49693" y="35195"/>
                  </a:cubicBezTo>
                  <a:lnTo>
                    <a:pt x="4630" y="35195"/>
                  </a:lnTo>
                  <a:cubicBezTo>
                    <a:pt x="2408" y="35195"/>
                    <a:pt x="556" y="33405"/>
                    <a:pt x="556" y="31121"/>
                  </a:cubicBezTo>
                  <a:lnTo>
                    <a:pt x="556" y="13157"/>
                  </a:lnTo>
                  <a:cubicBezTo>
                    <a:pt x="556" y="10873"/>
                    <a:pt x="2408" y="9083"/>
                    <a:pt x="4630" y="9083"/>
                  </a:cubicBezTo>
                  <a:close/>
                  <a:moveTo>
                    <a:pt x="49802" y="8588"/>
                  </a:moveTo>
                  <a:cubicBezTo>
                    <a:pt x="49766" y="8588"/>
                    <a:pt x="49730" y="8588"/>
                    <a:pt x="49693" y="8589"/>
                  </a:cubicBezTo>
                  <a:lnTo>
                    <a:pt x="4630" y="8589"/>
                  </a:lnTo>
                  <a:cubicBezTo>
                    <a:pt x="2099" y="8589"/>
                    <a:pt x="0" y="10688"/>
                    <a:pt x="0" y="13219"/>
                  </a:cubicBezTo>
                  <a:lnTo>
                    <a:pt x="0" y="31183"/>
                  </a:lnTo>
                  <a:cubicBezTo>
                    <a:pt x="0" y="33714"/>
                    <a:pt x="2099" y="35812"/>
                    <a:pt x="4630" y="35812"/>
                  </a:cubicBezTo>
                  <a:lnTo>
                    <a:pt x="49693" y="35812"/>
                  </a:lnTo>
                  <a:cubicBezTo>
                    <a:pt x="52224" y="35812"/>
                    <a:pt x="54323" y="33714"/>
                    <a:pt x="54323" y="31183"/>
                  </a:cubicBezTo>
                  <a:lnTo>
                    <a:pt x="54323" y="13157"/>
                  </a:lnTo>
                  <a:cubicBezTo>
                    <a:pt x="54262" y="10663"/>
                    <a:pt x="52282" y="8588"/>
                    <a:pt x="49802" y="8588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6" name="Google Shape;1676;p56"/>
          <p:cNvGrpSpPr/>
          <p:nvPr/>
        </p:nvGrpSpPr>
        <p:grpSpPr>
          <a:xfrm>
            <a:off x="8028128" y="2490549"/>
            <a:ext cx="399725" cy="744375"/>
            <a:chOff x="6298138" y="2341550"/>
            <a:chExt cx="399725" cy="744375"/>
          </a:xfrm>
        </p:grpSpPr>
        <p:sp>
          <p:nvSpPr>
            <p:cNvPr id="1677" name="Google Shape;1677;p56"/>
            <p:cNvSpPr/>
            <p:nvPr/>
          </p:nvSpPr>
          <p:spPr>
            <a:xfrm>
              <a:off x="6497213" y="2641050"/>
              <a:ext cx="54050" cy="139700"/>
            </a:xfrm>
            <a:custGeom>
              <a:avLst/>
              <a:gdLst/>
              <a:ahLst/>
              <a:cxnLst/>
              <a:rect l="l" t="t" r="r" b="b"/>
              <a:pathLst>
                <a:path w="2162" h="5588" extrusionOk="0">
                  <a:moveTo>
                    <a:pt x="1081" y="1"/>
                  </a:moveTo>
                  <a:cubicBezTo>
                    <a:pt x="541" y="1"/>
                    <a:pt x="1" y="356"/>
                    <a:pt x="1" y="1066"/>
                  </a:cubicBezTo>
                  <a:lnTo>
                    <a:pt x="1" y="4523"/>
                  </a:lnTo>
                  <a:cubicBezTo>
                    <a:pt x="1" y="5232"/>
                    <a:pt x="541" y="5587"/>
                    <a:pt x="1081" y="5587"/>
                  </a:cubicBezTo>
                  <a:cubicBezTo>
                    <a:pt x="1621" y="5587"/>
                    <a:pt x="2161" y="5232"/>
                    <a:pt x="2161" y="4523"/>
                  </a:cubicBezTo>
                  <a:lnTo>
                    <a:pt x="2161" y="1066"/>
                  </a:lnTo>
                  <a:cubicBezTo>
                    <a:pt x="2161" y="356"/>
                    <a:pt x="1621" y="1"/>
                    <a:pt x="1081" y="1"/>
                  </a:cubicBezTo>
                  <a:close/>
                </a:path>
              </a:pathLst>
            </a:custGeom>
            <a:solidFill>
              <a:srgbClr val="C9A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56"/>
            <p:cNvSpPr/>
            <p:nvPr/>
          </p:nvSpPr>
          <p:spPr>
            <a:xfrm>
              <a:off x="6298138" y="2341550"/>
              <a:ext cx="399725" cy="744375"/>
            </a:xfrm>
            <a:custGeom>
              <a:avLst/>
              <a:gdLst/>
              <a:ahLst/>
              <a:cxnLst/>
              <a:rect l="l" t="t" r="r" b="b"/>
              <a:pathLst>
                <a:path w="15989" h="29775" extrusionOk="0">
                  <a:moveTo>
                    <a:pt x="8087" y="0"/>
                  </a:moveTo>
                  <a:cubicBezTo>
                    <a:pt x="5637" y="0"/>
                    <a:pt x="3195" y="959"/>
                    <a:pt x="1358" y="2860"/>
                  </a:cubicBezTo>
                  <a:cubicBezTo>
                    <a:pt x="1235" y="2984"/>
                    <a:pt x="1235" y="3169"/>
                    <a:pt x="1358" y="3231"/>
                  </a:cubicBezTo>
                  <a:cubicBezTo>
                    <a:pt x="1358" y="3292"/>
                    <a:pt x="1420" y="3292"/>
                    <a:pt x="1482" y="3292"/>
                  </a:cubicBezTo>
                  <a:cubicBezTo>
                    <a:pt x="1544" y="3292"/>
                    <a:pt x="1605" y="3292"/>
                    <a:pt x="1667" y="3231"/>
                  </a:cubicBezTo>
                  <a:cubicBezTo>
                    <a:pt x="3411" y="1422"/>
                    <a:pt x="5746" y="509"/>
                    <a:pt x="8080" y="509"/>
                  </a:cubicBezTo>
                  <a:cubicBezTo>
                    <a:pt x="10208" y="509"/>
                    <a:pt x="12335" y="1268"/>
                    <a:pt x="14013" y="2798"/>
                  </a:cubicBezTo>
                  <a:cubicBezTo>
                    <a:pt x="14075" y="2860"/>
                    <a:pt x="14152" y="2891"/>
                    <a:pt x="14222" y="2891"/>
                  </a:cubicBezTo>
                  <a:cubicBezTo>
                    <a:pt x="14291" y="2891"/>
                    <a:pt x="14353" y="2860"/>
                    <a:pt x="14384" y="2798"/>
                  </a:cubicBezTo>
                  <a:cubicBezTo>
                    <a:pt x="14507" y="2737"/>
                    <a:pt x="14507" y="2552"/>
                    <a:pt x="14384" y="2428"/>
                  </a:cubicBezTo>
                  <a:cubicBezTo>
                    <a:pt x="12583" y="805"/>
                    <a:pt x="10332" y="0"/>
                    <a:pt x="8087" y="0"/>
                  </a:cubicBezTo>
                  <a:close/>
                  <a:moveTo>
                    <a:pt x="8027" y="2316"/>
                  </a:moveTo>
                  <a:cubicBezTo>
                    <a:pt x="5997" y="2316"/>
                    <a:pt x="3982" y="3106"/>
                    <a:pt x="2470" y="4650"/>
                  </a:cubicBezTo>
                  <a:cubicBezTo>
                    <a:pt x="2346" y="4774"/>
                    <a:pt x="2346" y="4959"/>
                    <a:pt x="2470" y="5021"/>
                  </a:cubicBezTo>
                  <a:cubicBezTo>
                    <a:pt x="2513" y="5064"/>
                    <a:pt x="2557" y="5108"/>
                    <a:pt x="2601" y="5108"/>
                  </a:cubicBezTo>
                  <a:cubicBezTo>
                    <a:pt x="2619" y="5108"/>
                    <a:pt x="2637" y="5101"/>
                    <a:pt x="2655" y="5082"/>
                  </a:cubicBezTo>
                  <a:cubicBezTo>
                    <a:pt x="2673" y="5101"/>
                    <a:pt x="2691" y="5108"/>
                    <a:pt x="2709" y="5108"/>
                  </a:cubicBezTo>
                  <a:cubicBezTo>
                    <a:pt x="2753" y="5108"/>
                    <a:pt x="2796" y="5064"/>
                    <a:pt x="2840" y="5021"/>
                  </a:cubicBezTo>
                  <a:cubicBezTo>
                    <a:pt x="4260" y="3569"/>
                    <a:pt x="6169" y="2825"/>
                    <a:pt x="8082" y="2825"/>
                  </a:cubicBezTo>
                  <a:cubicBezTo>
                    <a:pt x="9829" y="2825"/>
                    <a:pt x="11579" y="3445"/>
                    <a:pt x="12964" y="4712"/>
                  </a:cubicBezTo>
                  <a:cubicBezTo>
                    <a:pt x="12989" y="4738"/>
                    <a:pt x="13036" y="4753"/>
                    <a:pt x="13086" y="4753"/>
                  </a:cubicBezTo>
                  <a:cubicBezTo>
                    <a:pt x="13158" y="4753"/>
                    <a:pt x="13236" y="4723"/>
                    <a:pt x="13272" y="4650"/>
                  </a:cubicBezTo>
                  <a:lnTo>
                    <a:pt x="13272" y="4712"/>
                  </a:lnTo>
                  <a:cubicBezTo>
                    <a:pt x="13396" y="4589"/>
                    <a:pt x="13396" y="4403"/>
                    <a:pt x="13272" y="4342"/>
                  </a:cubicBezTo>
                  <a:cubicBezTo>
                    <a:pt x="11765" y="2982"/>
                    <a:pt x="9890" y="2316"/>
                    <a:pt x="8027" y="2316"/>
                  </a:cubicBezTo>
                  <a:close/>
                  <a:moveTo>
                    <a:pt x="8014" y="4654"/>
                  </a:moveTo>
                  <a:cubicBezTo>
                    <a:pt x="6412" y="4654"/>
                    <a:pt x="4810" y="5273"/>
                    <a:pt x="3581" y="6502"/>
                  </a:cubicBezTo>
                  <a:lnTo>
                    <a:pt x="3581" y="6441"/>
                  </a:lnTo>
                  <a:cubicBezTo>
                    <a:pt x="3457" y="6564"/>
                    <a:pt x="3457" y="6749"/>
                    <a:pt x="3581" y="6811"/>
                  </a:cubicBezTo>
                  <a:cubicBezTo>
                    <a:pt x="3624" y="6855"/>
                    <a:pt x="3668" y="6898"/>
                    <a:pt x="3712" y="6898"/>
                  </a:cubicBezTo>
                  <a:cubicBezTo>
                    <a:pt x="3730" y="6898"/>
                    <a:pt x="3748" y="6891"/>
                    <a:pt x="3766" y="6873"/>
                  </a:cubicBezTo>
                  <a:cubicBezTo>
                    <a:pt x="3828" y="6873"/>
                    <a:pt x="3889" y="6873"/>
                    <a:pt x="3951" y="6811"/>
                  </a:cubicBezTo>
                  <a:cubicBezTo>
                    <a:pt x="5001" y="5700"/>
                    <a:pt x="6420" y="5082"/>
                    <a:pt x="7964" y="5082"/>
                  </a:cubicBezTo>
                  <a:cubicBezTo>
                    <a:pt x="9383" y="5082"/>
                    <a:pt x="10680" y="5638"/>
                    <a:pt x="11729" y="6564"/>
                  </a:cubicBezTo>
                  <a:cubicBezTo>
                    <a:pt x="11791" y="6626"/>
                    <a:pt x="11853" y="6657"/>
                    <a:pt x="11914" y="6657"/>
                  </a:cubicBezTo>
                  <a:cubicBezTo>
                    <a:pt x="11976" y="6657"/>
                    <a:pt x="12038" y="6626"/>
                    <a:pt x="12100" y="6564"/>
                  </a:cubicBezTo>
                  <a:cubicBezTo>
                    <a:pt x="12223" y="6441"/>
                    <a:pt x="12223" y="6317"/>
                    <a:pt x="12100" y="6194"/>
                  </a:cubicBezTo>
                  <a:cubicBezTo>
                    <a:pt x="10924" y="5165"/>
                    <a:pt x="9469" y="4654"/>
                    <a:pt x="8014" y="4654"/>
                  </a:cubicBezTo>
                  <a:close/>
                  <a:moveTo>
                    <a:pt x="8025" y="10947"/>
                  </a:moveTo>
                  <a:cubicBezTo>
                    <a:pt x="8581" y="10947"/>
                    <a:pt x="9075" y="11441"/>
                    <a:pt x="9075" y="12058"/>
                  </a:cubicBezTo>
                  <a:lnTo>
                    <a:pt x="9075" y="15453"/>
                  </a:lnTo>
                  <a:cubicBezTo>
                    <a:pt x="9075" y="16163"/>
                    <a:pt x="8535" y="16518"/>
                    <a:pt x="7994" y="16518"/>
                  </a:cubicBezTo>
                  <a:cubicBezTo>
                    <a:pt x="7454" y="16518"/>
                    <a:pt x="6914" y="16163"/>
                    <a:pt x="6914" y="15453"/>
                  </a:cubicBezTo>
                  <a:lnTo>
                    <a:pt x="6914" y="12058"/>
                  </a:lnTo>
                  <a:cubicBezTo>
                    <a:pt x="6914" y="11441"/>
                    <a:pt x="7408" y="10947"/>
                    <a:pt x="8025" y="10947"/>
                  </a:cubicBezTo>
                  <a:close/>
                  <a:moveTo>
                    <a:pt x="7778" y="7675"/>
                  </a:moveTo>
                  <a:lnTo>
                    <a:pt x="7778" y="10515"/>
                  </a:lnTo>
                  <a:cubicBezTo>
                    <a:pt x="6976" y="10638"/>
                    <a:pt x="6420" y="11317"/>
                    <a:pt x="6420" y="12058"/>
                  </a:cubicBezTo>
                  <a:lnTo>
                    <a:pt x="6420" y="15515"/>
                  </a:lnTo>
                  <a:cubicBezTo>
                    <a:pt x="6420" y="16256"/>
                    <a:pt x="6976" y="16935"/>
                    <a:pt x="7778" y="17058"/>
                  </a:cubicBezTo>
                  <a:lnTo>
                    <a:pt x="7778" y="18169"/>
                  </a:lnTo>
                  <a:cubicBezTo>
                    <a:pt x="5247" y="18108"/>
                    <a:pt x="2840" y="17429"/>
                    <a:pt x="679" y="16194"/>
                  </a:cubicBezTo>
                  <a:lnTo>
                    <a:pt x="679" y="15021"/>
                  </a:lnTo>
                  <a:cubicBezTo>
                    <a:pt x="679" y="11009"/>
                    <a:pt x="3766" y="7799"/>
                    <a:pt x="7778" y="7675"/>
                  </a:cubicBezTo>
                  <a:close/>
                  <a:moveTo>
                    <a:pt x="8211" y="7613"/>
                  </a:moveTo>
                  <a:cubicBezTo>
                    <a:pt x="12161" y="7737"/>
                    <a:pt x="15310" y="11009"/>
                    <a:pt x="15310" y="14959"/>
                  </a:cubicBezTo>
                  <a:lnTo>
                    <a:pt x="15310" y="16194"/>
                  </a:lnTo>
                  <a:cubicBezTo>
                    <a:pt x="13149" y="17429"/>
                    <a:pt x="10741" y="18108"/>
                    <a:pt x="8211" y="18169"/>
                  </a:cubicBezTo>
                  <a:lnTo>
                    <a:pt x="8211" y="16996"/>
                  </a:lnTo>
                  <a:cubicBezTo>
                    <a:pt x="9013" y="16873"/>
                    <a:pt x="9569" y="16194"/>
                    <a:pt x="9569" y="15453"/>
                  </a:cubicBezTo>
                  <a:lnTo>
                    <a:pt x="9569" y="12058"/>
                  </a:lnTo>
                  <a:cubicBezTo>
                    <a:pt x="9569" y="11256"/>
                    <a:pt x="9013" y="10576"/>
                    <a:pt x="8211" y="10515"/>
                  </a:cubicBezTo>
                  <a:lnTo>
                    <a:pt x="8211" y="7613"/>
                  </a:lnTo>
                  <a:close/>
                  <a:moveTo>
                    <a:pt x="15310" y="16811"/>
                  </a:moveTo>
                  <a:lnTo>
                    <a:pt x="15371" y="25268"/>
                  </a:lnTo>
                  <a:cubicBezTo>
                    <a:pt x="15311" y="27453"/>
                    <a:pt x="13579" y="29221"/>
                    <a:pt x="11408" y="29221"/>
                  </a:cubicBezTo>
                  <a:cubicBezTo>
                    <a:pt x="11371" y="29221"/>
                    <a:pt x="11334" y="29220"/>
                    <a:pt x="11297" y="29219"/>
                  </a:cubicBezTo>
                  <a:lnTo>
                    <a:pt x="4692" y="29219"/>
                  </a:lnTo>
                  <a:cubicBezTo>
                    <a:pt x="4656" y="29220"/>
                    <a:pt x="4620" y="29221"/>
                    <a:pt x="4584" y="29221"/>
                  </a:cubicBezTo>
                  <a:cubicBezTo>
                    <a:pt x="2410" y="29221"/>
                    <a:pt x="618" y="27394"/>
                    <a:pt x="618" y="25268"/>
                  </a:cubicBezTo>
                  <a:lnTo>
                    <a:pt x="618" y="16811"/>
                  </a:lnTo>
                  <a:cubicBezTo>
                    <a:pt x="2840" y="17984"/>
                    <a:pt x="5309" y="18663"/>
                    <a:pt x="7902" y="18725"/>
                  </a:cubicBezTo>
                  <a:lnTo>
                    <a:pt x="8025" y="18725"/>
                  </a:lnTo>
                  <a:cubicBezTo>
                    <a:pt x="10618" y="18663"/>
                    <a:pt x="13087" y="18046"/>
                    <a:pt x="15310" y="16811"/>
                  </a:cubicBezTo>
                  <a:close/>
                  <a:moveTo>
                    <a:pt x="8025" y="6873"/>
                  </a:moveTo>
                  <a:cubicBezTo>
                    <a:pt x="3581" y="6873"/>
                    <a:pt x="0" y="10515"/>
                    <a:pt x="124" y="14959"/>
                  </a:cubicBezTo>
                  <a:lnTo>
                    <a:pt x="124" y="25268"/>
                  </a:lnTo>
                  <a:cubicBezTo>
                    <a:pt x="124" y="27738"/>
                    <a:pt x="2161" y="29775"/>
                    <a:pt x="4692" y="29775"/>
                  </a:cubicBezTo>
                  <a:lnTo>
                    <a:pt x="11297" y="29775"/>
                  </a:lnTo>
                  <a:cubicBezTo>
                    <a:pt x="13828" y="29775"/>
                    <a:pt x="15865" y="27738"/>
                    <a:pt x="15865" y="25268"/>
                  </a:cubicBezTo>
                  <a:lnTo>
                    <a:pt x="15865" y="14959"/>
                  </a:lnTo>
                  <a:cubicBezTo>
                    <a:pt x="15989" y="10515"/>
                    <a:pt x="12470" y="6873"/>
                    <a:pt x="8025" y="6873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9" name="Google Shape;1679;p56"/>
          <p:cNvGrpSpPr/>
          <p:nvPr/>
        </p:nvGrpSpPr>
        <p:grpSpPr>
          <a:xfrm>
            <a:off x="2320263" y="1640290"/>
            <a:ext cx="851735" cy="675685"/>
            <a:chOff x="4918450" y="1984025"/>
            <a:chExt cx="926000" cy="734600"/>
          </a:xfrm>
        </p:grpSpPr>
        <p:sp>
          <p:nvSpPr>
            <p:cNvPr id="1680" name="Google Shape;1680;p56"/>
            <p:cNvSpPr/>
            <p:nvPr/>
          </p:nvSpPr>
          <p:spPr>
            <a:xfrm>
              <a:off x="5054275" y="2087400"/>
              <a:ext cx="108050" cy="54050"/>
            </a:xfrm>
            <a:custGeom>
              <a:avLst/>
              <a:gdLst/>
              <a:ahLst/>
              <a:cxnLst/>
              <a:rect l="l" t="t" r="r" b="b"/>
              <a:pathLst>
                <a:path w="4322" h="2162" extrusionOk="0">
                  <a:moveTo>
                    <a:pt x="556" y="1"/>
                  </a:moveTo>
                  <a:cubicBezTo>
                    <a:pt x="247" y="1"/>
                    <a:pt x="0" y="248"/>
                    <a:pt x="0" y="618"/>
                  </a:cubicBezTo>
                  <a:lnTo>
                    <a:pt x="0" y="2162"/>
                  </a:lnTo>
                  <a:lnTo>
                    <a:pt x="4321" y="2162"/>
                  </a:lnTo>
                  <a:lnTo>
                    <a:pt x="4321" y="618"/>
                  </a:lnTo>
                  <a:cubicBezTo>
                    <a:pt x="4321" y="248"/>
                    <a:pt x="4013" y="1"/>
                    <a:pt x="3704" y="1"/>
                  </a:cubicBez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56"/>
            <p:cNvSpPr/>
            <p:nvPr/>
          </p:nvSpPr>
          <p:spPr>
            <a:xfrm>
              <a:off x="5006425" y="2209325"/>
              <a:ext cx="183675" cy="44775"/>
            </a:xfrm>
            <a:custGeom>
              <a:avLst/>
              <a:gdLst/>
              <a:ahLst/>
              <a:cxnLst/>
              <a:rect l="l" t="t" r="r" b="b"/>
              <a:pathLst>
                <a:path w="7347" h="1791" extrusionOk="0">
                  <a:moveTo>
                    <a:pt x="0" y="1"/>
                  </a:moveTo>
                  <a:lnTo>
                    <a:pt x="0" y="1791"/>
                  </a:lnTo>
                  <a:lnTo>
                    <a:pt x="7346" y="1791"/>
                  </a:lnTo>
                  <a:lnTo>
                    <a:pt x="7346" y="1"/>
                  </a:lnTo>
                  <a:close/>
                </a:path>
              </a:pathLst>
            </a:custGeom>
            <a:solidFill>
              <a:srgbClr val="E7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56"/>
            <p:cNvSpPr/>
            <p:nvPr/>
          </p:nvSpPr>
          <p:spPr>
            <a:xfrm>
              <a:off x="5190075" y="2220125"/>
              <a:ext cx="520100" cy="445575"/>
            </a:xfrm>
            <a:custGeom>
              <a:avLst/>
              <a:gdLst/>
              <a:ahLst/>
              <a:cxnLst/>
              <a:rect l="l" t="t" r="r" b="b"/>
              <a:pathLst>
                <a:path w="20804" h="17823" extrusionOk="0">
                  <a:moveTo>
                    <a:pt x="11863" y="5707"/>
                  </a:moveTo>
                  <a:cubicBezTo>
                    <a:pt x="13492" y="5707"/>
                    <a:pt x="15063" y="6976"/>
                    <a:pt x="15063" y="8890"/>
                  </a:cubicBezTo>
                  <a:cubicBezTo>
                    <a:pt x="15063" y="10680"/>
                    <a:pt x="13643" y="12100"/>
                    <a:pt x="11853" y="12100"/>
                  </a:cubicBezTo>
                  <a:cubicBezTo>
                    <a:pt x="9013" y="12100"/>
                    <a:pt x="7593" y="8643"/>
                    <a:pt x="9630" y="6668"/>
                  </a:cubicBezTo>
                  <a:cubicBezTo>
                    <a:pt x="10274" y="6004"/>
                    <a:pt x="11075" y="5707"/>
                    <a:pt x="11863" y="5707"/>
                  </a:cubicBezTo>
                  <a:close/>
                  <a:moveTo>
                    <a:pt x="11853" y="1"/>
                  </a:moveTo>
                  <a:cubicBezTo>
                    <a:pt x="3951" y="1"/>
                    <a:pt x="0" y="9569"/>
                    <a:pt x="5556" y="15186"/>
                  </a:cubicBezTo>
                  <a:cubicBezTo>
                    <a:pt x="7376" y="17007"/>
                    <a:pt x="9618" y="17822"/>
                    <a:pt x="11817" y="17822"/>
                  </a:cubicBezTo>
                  <a:cubicBezTo>
                    <a:pt x="16403" y="17822"/>
                    <a:pt x="20804" y="14273"/>
                    <a:pt x="20804" y="8890"/>
                  </a:cubicBezTo>
                  <a:cubicBezTo>
                    <a:pt x="20742" y="4013"/>
                    <a:pt x="16791" y="1"/>
                    <a:pt x="11853" y="1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56"/>
            <p:cNvSpPr/>
            <p:nvPr/>
          </p:nvSpPr>
          <p:spPr>
            <a:xfrm>
              <a:off x="5396875" y="2376000"/>
              <a:ext cx="157425" cy="133725"/>
            </a:xfrm>
            <a:custGeom>
              <a:avLst/>
              <a:gdLst/>
              <a:ahLst/>
              <a:cxnLst/>
              <a:rect l="l" t="t" r="r" b="b"/>
              <a:pathLst>
                <a:path w="6297" h="5349" extrusionOk="0">
                  <a:moveTo>
                    <a:pt x="3581" y="1"/>
                  </a:moveTo>
                  <a:cubicBezTo>
                    <a:pt x="1235" y="1"/>
                    <a:pt x="0" y="2902"/>
                    <a:pt x="1729" y="4569"/>
                  </a:cubicBezTo>
                  <a:cubicBezTo>
                    <a:pt x="2267" y="5107"/>
                    <a:pt x="2934" y="5349"/>
                    <a:pt x="3591" y="5349"/>
                  </a:cubicBezTo>
                  <a:cubicBezTo>
                    <a:pt x="4967" y="5349"/>
                    <a:pt x="6297" y="4285"/>
                    <a:pt x="6297" y="2655"/>
                  </a:cubicBezTo>
                  <a:cubicBezTo>
                    <a:pt x="6297" y="1173"/>
                    <a:pt x="5062" y="1"/>
                    <a:pt x="3581" y="1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56"/>
            <p:cNvSpPr/>
            <p:nvPr/>
          </p:nvSpPr>
          <p:spPr>
            <a:xfrm>
              <a:off x="4918450" y="1984025"/>
              <a:ext cx="926000" cy="734600"/>
            </a:xfrm>
            <a:custGeom>
              <a:avLst/>
              <a:gdLst/>
              <a:ahLst/>
              <a:cxnLst/>
              <a:rect l="l" t="t" r="r" b="b"/>
              <a:pathLst>
                <a:path w="37040" h="29384" extrusionOk="0">
                  <a:moveTo>
                    <a:pt x="8228" y="3140"/>
                  </a:moveTo>
                  <a:cubicBezTo>
                    <a:pt x="8499" y="3140"/>
                    <a:pt x="8705" y="3422"/>
                    <a:pt x="8705" y="3704"/>
                  </a:cubicBezTo>
                  <a:lnTo>
                    <a:pt x="8705" y="5247"/>
                  </a:lnTo>
                  <a:lnTo>
                    <a:pt x="4384" y="5247"/>
                  </a:lnTo>
                  <a:lnTo>
                    <a:pt x="4384" y="3704"/>
                  </a:lnTo>
                  <a:cubicBezTo>
                    <a:pt x="4384" y="3395"/>
                    <a:pt x="4692" y="3148"/>
                    <a:pt x="5001" y="3148"/>
                  </a:cubicBezTo>
                  <a:lnTo>
                    <a:pt x="8149" y="3148"/>
                  </a:lnTo>
                  <a:cubicBezTo>
                    <a:pt x="8176" y="3143"/>
                    <a:pt x="8203" y="3140"/>
                    <a:pt x="8228" y="3140"/>
                  </a:cubicBezTo>
                  <a:close/>
                  <a:moveTo>
                    <a:pt x="27224" y="494"/>
                  </a:moveTo>
                  <a:lnTo>
                    <a:pt x="29755" y="5247"/>
                  </a:lnTo>
                  <a:lnTo>
                    <a:pt x="13211" y="5247"/>
                  </a:lnTo>
                  <a:lnTo>
                    <a:pt x="15742" y="494"/>
                  </a:lnTo>
                  <a:close/>
                  <a:moveTo>
                    <a:pt x="9816" y="7963"/>
                  </a:moveTo>
                  <a:lnTo>
                    <a:pt x="9816" y="9815"/>
                  </a:lnTo>
                  <a:lnTo>
                    <a:pt x="2470" y="9815"/>
                  </a:lnTo>
                  <a:lnTo>
                    <a:pt x="2470" y="7963"/>
                  </a:lnTo>
                  <a:close/>
                  <a:moveTo>
                    <a:pt x="2223" y="7469"/>
                  </a:moveTo>
                  <a:cubicBezTo>
                    <a:pt x="2100" y="7469"/>
                    <a:pt x="1976" y="7593"/>
                    <a:pt x="1976" y="7716"/>
                  </a:cubicBezTo>
                  <a:lnTo>
                    <a:pt x="1976" y="10062"/>
                  </a:lnTo>
                  <a:cubicBezTo>
                    <a:pt x="1976" y="10186"/>
                    <a:pt x="2100" y="10309"/>
                    <a:pt x="2223" y="10309"/>
                  </a:cubicBezTo>
                  <a:lnTo>
                    <a:pt x="10063" y="10309"/>
                  </a:lnTo>
                  <a:cubicBezTo>
                    <a:pt x="10248" y="10309"/>
                    <a:pt x="10310" y="10186"/>
                    <a:pt x="10310" y="10062"/>
                  </a:cubicBezTo>
                  <a:lnTo>
                    <a:pt x="10310" y="7716"/>
                  </a:lnTo>
                  <a:cubicBezTo>
                    <a:pt x="10310" y="7593"/>
                    <a:pt x="10248" y="7469"/>
                    <a:pt x="10063" y="7469"/>
                  </a:cubicBezTo>
                  <a:close/>
                  <a:moveTo>
                    <a:pt x="33243" y="7265"/>
                  </a:moveTo>
                  <a:cubicBezTo>
                    <a:pt x="34070" y="7265"/>
                    <a:pt x="34878" y="7918"/>
                    <a:pt x="34878" y="8889"/>
                  </a:cubicBezTo>
                  <a:cubicBezTo>
                    <a:pt x="34878" y="9753"/>
                    <a:pt x="34199" y="10494"/>
                    <a:pt x="33274" y="10494"/>
                  </a:cubicBezTo>
                  <a:cubicBezTo>
                    <a:pt x="31854" y="10494"/>
                    <a:pt x="31175" y="8766"/>
                    <a:pt x="32162" y="7716"/>
                  </a:cubicBezTo>
                  <a:cubicBezTo>
                    <a:pt x="32474" y="7404"/>
                    <a:pt x="32861" y="7265"/>
                    <a:pt x="33243" y="7265"/>
                  </a:cubicBezTo>
                  <a:close/>
                  <a:moveTo>
                    <a:pt x="33200" y="6789"/>
                  </a:moveTo>
                  <a:cubicBezTo>
                    <a:pt x="31396" y="6789"/>
                    <a:pt x="30452" y="9031"/>
                    <a:pt x="31792" y="10371"/>
                  </a:cubicBezTo>
                  <a:cubicBezTo>
                    <a:pt x="32210" y="10808"/>
                    <a:pt x="32730" y="11002"/>
                    <a:pt x="33244" y="11002"/>
                  </a:cubicBezTo>
                  <a:cubicBezTo>
                    <a:pt x="34323" y="11002"/>
                    <a:pt x="35372" y="10144"/>
                    <a:pt x="35372" y="8889"/>
                  </a:cubicBezTo>
                  <a:cubicBezTo>
                    <a:pt x="35372" y="7716"/>
                    <a:pt x="34446" y="6790"/>
                    <a:pt x="33274" y="6790"/>
                  </a:cubicBezTo>
                  <a:cubicBezTo>
                    <a:pt x="33249" y="6790"/>
                    <a:pt x="33224" y="6789"/>
                    <a:pt x="33200" y="6789"/>
                  </a:cubicBezTo>
                  <a:close/>
                  <a:moveTo>
                    <a:pt x="3785" y="11833"/>
                  </a:moveTo>
                  <a:cubicBezTo>
                    <a:pt x="4598" y="11833"/>
                    <a:pt x="5391" y="12486"/>
                    <a:pt x="5433" y="13457"/>
                  </a:cubicBezTo>
                  <a:cubicBezTo>
                    <a:pt x="5433" y="14288"/>
                    <a:pt x="4749" y="15004"/>
                    <a:pt x="3874" y="15004"/>
                  </a:cubicBezTo>
                  <a:cubicBezTo>
                    <a:pt x="3839" y="15004"/>
                    <a:pt x="3803" y="15003"/>
                    <a:pt x="3766" y="15001"/>
                  </a:cubicBezTo>
                  <a:cubicBezTo>
                    <a:pt x="2347" y="15001"/>
                    <a:pt x="1668" y="13272"/>
                    <a:pt x="2717" y="12284"/>
                  </a:cubicBezTo>
                  <a:cubicBezTo>
                    <a:pt x="3029" y="11972"/>
                    <a:pt x="3409" y="11833"/>
                    <a:pt x="3785" y="11833"/>
                  </a:cubicBezTo>
                  <a:close/>
                  <a:moveTo>
                    <a:pt x="3766" y="11297"/>
                  </a:moveTo>
                  <a:cubicBezTo>
                    <a:pt x="1914" y="11297"/>
                    <a:pt x="927" y="13581"/>
                    <a:pt x="2285" y="14939"/>
                  </a:cubicBezTo>
                  <a:cubicBezTo>
                    <a:pt x="2722" y="15356"/>
                    <a:pt x="3249" y="15543"/>
                    <a:pt x="3762" y="15543"/>
                  </a:cubicBezTo>
                  <a:cubicBezTo>
                    <a:pt x="4843" y="15543"/>
                    <a:pt x="5865" y="14713"/>
                    <a:pt x="5865" y="13457"/>
                  </a:cubicBezTo>
                  <a:cubicBezTo>
                    <a:pt x="5865" y="12284"/>
                    <a:pt x="4939" y="11297"/>
                    <a:pt x="3766" y="11297"/>
                  </a:cubicBezTo>
                  <a:close/>
                  <a:moveTo>
                    <a:pt x="33706" y="5803"/>
                  </a:moveTo>
                  <a:cubicBezTo>
                    <a:pt x="35249" y="5803"/>
                    <a:pt x="36545" y="7037"/>
                    <a:pt x="36545" y="8642"/>
                  </a:cubicBezTo>
                  <a:lnTo>
                    <a:pt x="36545" y="18890"/>
                  </a:lnTo>
                  <a:lnTo>
                    <a:pt x="32533" y="18890"/>
                  </a:lnTo>
                  <a:cubicBezTo>
                    <a:pt x="32594" y="18334"/>
                    <a:pt x="32656" y="17840"/>
                    <a:pt x="32656" y="17346"/>
                  </a:cubicBezTo>
                  <a:cubicBezTo>
                    <a:pt x="32780" y="11173"/>
                    <a:pt x="27841" y="6111"/>
                    <a:pt x="21730" y="6111"/>
                  </a:cubicBezTo>
                  <a:cubicBezTo>
                    <a:pt x="15557" y="6111"/>
                    <a:pt x="10618" y="11173"/>
                    <a:pt x="10804" y="17346"/>
                  </a:cubicBezTo>
                  <a:cubicBezTo>
                    <a:pt x="10804" y="17840"/>
                    <a:pt x="10804" y="18334"/>
                    <a:pt x="10927" y="18890"/>
                  </a:cubicBezTo>
                  <a:lnTo>
                    <a:pt x="495" y="18890"/>
                  </a:lnTo>
                  <a:lnTo>
                    <a:pt x="495" y="8642"/>
                  </a:lnTo>
                  <a:cubicBezTo>
                    <a:pt x="495" y="7037"/>
                    <a:pt x="1729" y="5803"/>
                    <a:pt x="3334" y="5803"/>
                  </a:cubicBezTo>
                  <a:close/>
                  <a:moveTo>
                    <a:pt x="21730" y="14630"/>
                  </a:moveTo>
                  <a:cubicBezTo>
                    <a:pt x="24076" y="14630"/>
                    <a:pt x="25310" y="17531"/>
                    <a:pt x="23582" y="19198"/>
                  </a:cubicBezTo>
                  <a:cubicBezTo>
                    <a:pt x="23044" y="19736"/>
                    <a:pt x="22377" y="19979"/>
                    <a:pt x="21720" y="19979"/>
                  </a:cubicBezTo>
                  <a:cubicBezTo>
                    <a:pt x="20344" y="19979"/>
                    <a:pt x="19014" y="18915"/>
                    <a:pt x="19014" y="17285"/>
                  </a:cubicBezTo>
                  <a:cubicBezTo>
                    <a:pt x="19014" y="15803"/>
                    <a:pt x="20248" y="14630"/>
                    <a:pt x="21730" y="14630"/>
                  </a:cubicBezTo>
                  <a:close/>
                  <a:moveTo>
                    <a:pt x="21727" y="14117"/>
                  </a:moveTo>
                  <a:cubicBezTo>
                    <a:pt x="20085" y="14117"/>
                    <a:pt x="18520" y="15419"/>
                    <a:pt x="18520" y="17346"/>
                  </a:cubicBezTo>
                  <a:cubicBezTo>
                    <a:pt x="18520" y="19075"/>
                    <a:pt x="19940" y="20495"/>
                    <a:pt x="21730" y="20495"/>
                  </a:cubicBezTo>
                  <a:cubicBezTo>
                    <a:pt x="24570" y="20495"/>
                    <a:pt x="25989" y="17038"/>
                    <a:pt x="23952" y="15062"/>
                  </a:cubicBezTo>
                  <a:cubicBezTo>
                    <a:pt x="23298" y="14408"/>
                    <a:pt x="22504" y="14117"/>
                    <a:pt x="21727" y="14117"/>
                  </a:cubicBezTo>
                  <a:close/>
                  <a:moveTo>
                    <a:pt x="21730" y="8457"/>
                  </a:moveTo>
                  <a:cubicBezTo>
                    <a:pt x="29631" y="8457"/>
                    <a:pt x="33582" y="18025"/>
                    <a:pt x="28026" y="23643"/>
                  </a:cubicBezTo>
                  <a:cubicBezTo>
                    <a:pt x="26214" y="25435"/>
                    <a:pt x="23991" y="26238"/>
                    <a:pt x="21810" y="26238"/>
                  </a:cubicBezTo>
                  <a:cubicBezTo>
                    <a:pt x="17231" y="26238"/>
                    <a:pt x="12841" y="22699"/>
                    <a:pt x="12841" y="17346"/>
                  </a:cubicBezTo>
                  <a:cubicBezTo>
                    <a:pt x="12841" y="12408"/>
                    <a:pt x="16791" y="8457"/>
                    <a:pt x="21730" y="8457"/>
                  </a:cubicBezTo>
                  <a:close/>
                  <a:moveTo>
                    <a:pt x="21862" y="7879"/>
                  </a:moveTo>
                  <a:cubicBezTo>
                    <a:pt x="17010" y="7879"/>
                    <a:pt x="12347" y="11666"/>
                    <a:pt x="12347" y="17346"/>
                  </a:cubicBezTo>
                  <a:cubicBezTo>
                    <a:pt x="12347" y="22470"/>
                    <a:pt x="16545" y="26729"/>
                    <a:pt x="21730" y="26729"/>
                  </a:cubicBezTo>
                  <a:cubicBezTo>
                    <a:pt x="21755" y="26729"/>
                    <a:pt x="21781" y="26730"/>
                    <a:pt x="21806" y="26730"/>
                  </a:cubicBezTo>
                  <a:cubicBezTo>
                    <a:pt x="30151" y="26730"/>
                    <a:pt x="34367" y="16588"/>
                    <a:pt x="28459" y="10679"/>
                  </a:cubicBezTo>
                  <a:cubicBezTo>
                    <a:pt x="26542" y="8743"/>
                    <a:pt x="24181" y="7879"/>
                    <a:pt x="21862" y="7879"/>
                  </a:cubicBezTo>
                  <a:close/>
                  <a:moveTo>
                    <a:pt x="21801" y="6877"/>
                  </a:moveTo>
                  <a:cubicBezTo>
                    <a:pt x="24358" y="6877"/>
                    <a:pt x="26962" y="7824"/>
                    <a:pt x="29076" y="9939"/>
                  </a:cubicBezTo>
                  <a:cubicBezTo>
                    <a:pt x="35619" y="16544"/>
                    <a:pt x="30989" y="27717"/>
                    <a:pt x="21730" y="27717"/>
                  </a:cubicBezTo>
                  <a:cubicBezTo>
                    <a:pt x="15989" y="27717"/>
                    <a:pt x="11297" y="23087"/>
                    <a:pt x="11297" y="17346"/>
                  </a:cubicBezTo>
                  <a:cubicBezTo>
                    <a:pt x="11297" y="11037"/>
                    <a:pt x="16445" y="6877"/>
                    <a:pt x="21801" y="6877"/>
                  </a:cubicBezTo>
                  <a:close/>
                  <a:moveTo>
                    <a:pt x="36545" y="19383"/>
                  </a:moveTo>
                  <a:lnTo>
                    <a:pt x="36545" y="26050"/>
                  </a:lnTo>
                  <a:cubicBezTo>
                    <a:pt x="36545" y="27594"/>
                    <a:pt x="35249" y="28828"/>
                    <a:pt x="33706" y="28890"/>
                  </a:cubicBezTo>
                  <a:lnTo>
                    <a:pt x="3334" y="28890"/>
                  </a:lnTo>
                  <a:cubicBezTo>
                    <a:pt x="1729" y="28890"/>
                    <a:pt x="495" y="27594"/>
                    <a:pt x="495" y="26050"/>
                  </a:cubicBezTo>
                  <a:lnTo>
                    <a:pt x="495" y="19383"/>
                  </a:lnTo>
                  <a:lnTo>
                    <a:pt x="10989" y="19383"/>
                  </a:lnTo>
                  <a:cubicBezTo>
                    <a:pt x="11977" y="24507"/>
                    <a:pt x="16483" y="28211"/>
                    <a:pt x="21730" y="28211"/>
                  </a:cubicBezTo>
                  <a:cubicBezTo>
                    <a:pt x="26915" y="28211"/>
                    <a:pt x="31422" y="24507"/>
                    <a:pt x="32471" y="19383"/>
                  </a:cubicBezTo>
                  <a:close/>
                  <a:moveTo>
                    <a:pt x="15619" y="0"/>
                  </a:moveTo>
                  <a:cubicBezTo>
                    <a:pt x="15495" y="0"/>
                    <a:pt x="15433" y="0"/>
                    <a:pt x="15372" y="124"/>
                  </a:cubicBezTo>
                  <a:lnTo>
                    <a:pt x="12594" y="5309"/>
                  </a:lnTo>
                  <a:lnTo>
                    <a:pt x="9260" y="5309"/>
                  </a:lnTo>
                  <a:lnTo>
                    <a:pt x="9260" y="3766"/>
                  </a:lnTo>
                  <a:cubicBezTo>
                    <a:pt x="9260" y="3148"/>
                    <a:pt x="8767" y="2654"/>
                    <a:pt x="8149" y="2654"/>
                  </a:cubicBezTo>
                  <a:lnTo>
                    <a:pt x="5001" y="2654"/>
                  </a:lnTo>
                  <a:cubicBezTo>
                    <a:pt x="4384" y="2654"/>
                    <a:pt x="3890" y="3087"/>
                    <a:pt x="3890" y="3704"/>
                  </a:cubicBezTo>
                  <a:lnTo>
                    <a:pt x="3890" y="5247"/>
                  </a:lnTo>
                  <a:lnTo>
                    <a:pt x="3334" y="5247"/>
                  </a:lnTo>
                  <a:cubicBezTo>
                    <a:pt x="1482" y="5247"/>
                    <a:pt x="1" y="6790"/>
                    <a:pt x="1" y="8642"/>
                  </a:cubicBezTo>
                  <a:lnTo>
                    <a:pt x="1" y="26050"/>
                  </a:lnTo>
                  <a:cubicBezTo>
                    <a:pt x="1" y="27902"/>
                    <a:pt x="1482" y="29384"/>
                    <a:pt x="3334" y="29384"/>
                  </a:cubicBezTo>
                  <a:lnTo>
                    <a:pt x="33706" y="29384"/>
                  </a:lnTo>
                  <a:cubicBezTo>
                    <a:pt x="35558" y="29384"/>
                    <a:pt x="37039" y="27902"/>
                    <a:pt x="37039" y="26050"/>
                  </a:cubicBezTo>
                  <a:lnTo>
                    <a:pt x="37039" y="8642"/>
                  </a:lnTo>
                  <a:cubicBezTo>
                    <a:pt x="37039" y="6790"/>
                    <a:pt x="35558" y="5247"/>
                    <a:pt x="33706" y="5247"/>
                  </a:cubicBezTo>
                  <a:lnTo>
                    <a:pt x="33767" y="5309"/>
                  </a:lnTo>
                  <a:lnTo>
                    <a:pt x="30372" y="5309"/>
                  </a:lnTo>
                  <a:lnTo>
                    <a:pt x="27594" y="124"/>
                  </a:lnTo>
                  <a:cubicBezTo>
                    <a:pt x="27533" y="0"/>
                    <a:pt x="27471" y="0"/>
                    <a:pt x="27347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85" name="Google Shape;1685;p56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grpSp>
        <p:nvGrpSpPr>
          <p:cNvPr id="1686" name="Google Shape;1686;p56"/>
          <p:cNvGrpSpPr/>
          <p:nvPr/>
        </p:nvGrpSpPr>
        <p:grpSpPr>
          <a:xfrm>
            <a:off x="761000" y="1647835"/>
            <a:ext cx="854975" cy="737700"/>
            <a:chOff x="7152425" y="3286500"/>
            <a:chExt cx="854975" cy="737700"/>
          </a:xfrm>
        </p:grpSpPr>
        <p:sp>
          <p:nvSpPr>
            <p:cNvPr id="1687" name="Google Shape;1687;p56"/>
            <p:cNvSpPr/>
            <p:nvPr/>
          </p:nvSpPr>
          <p:spPr>
            <a:xfrm>
              <a:off x="7896275" y="3724800"/>
              <a:ext cx="83350" cy="267000"/>
            </a:xfrm>
            <a:custGeom>
              <a:avLst/>
              <a:gdLst/>
              <a:ahLst/>
              <a:cxnLst/>
              <a:rect l="l" t="t" r="r" b="b"/>
              <a:pathLst>
                <a:path w="3334" h="10680" extrusionOk="0">
                  <a:moveTo>
                    <a:pt x="0" y="0"/>
                  </a:moveTo>
                  <a:lnTo>
                    <a:pt x="0" y="10679"/>
                  </a:lnTo>
                  <a:lnTo>
                    <a:pt x="2284" y="10679"/>
                  </a:lnTo>
                  <a:cubicBezTo>
                    <a:pt x="2902" y="10679"/>
                    <a:pt x="3334" y="10186"/>
                    <a:pt x="3334" y="9630"/>
                  </a:cubicBezTo>
                  <a:lnTo>
                    <a:pt x="3334" y="0"/>
                  </a:lnTo>
                  <a:close/>
                </a:path>
              </a:pathLst>
            </a:custGeom>
            <a:solidFill>
              <a:srgbClr val="8FA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56"/>
            <p:cNvSpPr/>
            <p:nvPr/>
          </p:nvSpPr>
          <p:spPr>
            <a:xfrm>
              <a:off x="7991950" y="3724800"/>
              <a:ext cx="15450" cy="97250"/>
            </a:xfrm>
            <a:custGeom>
              <a:avLst/>
              <a:gdLst/>
              <a:ahLst/>
              <a:cxnLst/>
              <a:rect l="l" t="t" r="r" b="b"/>
              <a:pathLst>
                <a:path w="618" h="3890" extrusionOk="0">
                  <a:moveTo>
                    <a:pt x="1" y="0"/>
                  </a:moveTo>
                  <a:lnTo>
                    <a:pt x="1" y="3889"/>
                  </a:lnTo>
                  <a:lnTo>
                    <a:pt x="618" y="3889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8FA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56"/>
            <p:cNvSpPr/>
            <p:nvPr/>
          </p:nvSpPr>
          <p:spPr>
            <a:xfrm>
              <a:off x="7314475" y="3681575"/>
              <a:ext cx="46300" cy="342625"/>
            </a:xfrm>
            <a:custGeom>
              <a:avLst/>
              <a:gdLst/>
              <a:ahLst/>
              <a:cxnLst/>
              <a:rect l="l" t="t" r="r" b="b"/>
              <a:pathLst>
                <a:path w="1852" h="13705" extrusionOk="0">
                  <a:moveTo>
                    <a:pt x="926" y="1"/>
                  </a:moveTo>
                  <a:cubicBezTo>
                    <a:pt x="463" y="1"/>
                    <a:pt x="0" y="309"/>
                    <a:pt x="0" y="927"/>
                  </a:cubicBezTo>
                  <a:lnTo>
                    <a:pt x="0" y="12779"/>
                  </a:lnTo>
                  <a:cubicBezTo>
                    <a:pt x="0" y="13334"/>
                    <a:pt x="432" y="13705"/>
                    <a:pt x="926" y="13705"/>
                  </a:cubicBezTo>
                  <a:cubicBezTo>
                    <a:pt x="1482" y="13705"/>
                    <a:pt x="1852" y="13334"/>
                    <a:pt x="1852" y="12779"/>
                  </a:cubicBezTo>
                  <a:lnTo>
                    <a:pt x="1852" y="927"/>
                  </a:lnTo>
                  <a:cubicBezTo>
                    <a:pt x="1852" y="309"/>
                    <a:pt x="1389" y="1"/>
                    <a:pt x="926" y="1"/>
                  </a:cubicBezTo>
                  <a:close/>
                </a:path>
              </a:pathLst>
            </a:custGeom>
            <a:solidFill>
              <a:srgbClr val="C9A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56"/>
            <p:cNvSpPr/>
            <p:nvPr/>
          </p:nvSpPr>
          <p:spPr>
            <a:xfrm>
              <a:off x="7836075" y="3681575"/>
              <a:ext cx="47875" cy="342625"/>
            </a:xfrm>
            <a:custGeom>
              <a:avLst/>
              <a:gdLst/>
              <a:ahLst/>
              <a:cxnLst/>
              <a:rect l="l" t="t" r="r" b="b"/>
              <a:pathLst>
                <a:path w="1915" h="13705" extrusionOk="0">
                  <a:moveTo>
                    <a:pt x="927" y="1"/>
                  </a:moveTo>
                  <a:cubicBezTo>
                    <a:pt x="433" y="1"/>
                    <a:pt x="1" y="433"/>
                    <a:pt x="1" y="927"/>
                  </a:cubicBezTo>
                  <a:lnTo>
                    <a:pt x="1" y="12779"/>
                  </a:lnTo>
                  <a:cubicBezTo>
                    <a:pt x="1" y="13396"/>
                    <a:pt x="479" y="13705"/>
                    <a:pt x="958" y="13705"/>
                  </a:cubicBezTo>
                  <a:cubicBezTo>
                    <a:pt x="1436" y="13705"/>
                    <a:pt x="1915" y="13396"/>
                    <a:pt x="1915" y="12779"/>
                  </a:cubicBezTo>
                  <a:lnTo>
                    <a:pt x="1915" y="927"/>
                  </a:lnTo>
                  <a:cubicBezTo>
                    <a:pt x="1915" y="433"/>
                    <a:pt x="1482" y="1"/>
                    <a:pt x="927" y="1"/>
                  </a:cubicBezTo>
                  <a:close/>
                </a:path>
              </a:pathLst>
            </a:custGeom>
            <a:solidFill>
              <a:srgbClr val="C9A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56"/>
            <p:cNvSpPr/>
            <p:nvPr/>
          </p:nvSpPr>
          <p:spPr>
            <a:xfrm>
              <a:off x="7218775" y="3726325"/>
              <a:ext cx="83375" cy="265475"/>
            </a:xfrm>
            <a:custGeom>
              <a:avLst/>
              <a:gdLst/>
              <a:ahLst/>
              <a:cxnLst/>
              <a:rect l="l" t="t" r="r" b="b"/>
              <a:pathLst>
                <a:path w="3335" h="10619" extrusionOk="0">
                  <a:moveTo>
                    <a:pt x="1" y="1"/>
                  </a:moveTo>
                  <a:lnTo>
                    <a:pt x="1" y="9569"/>
                  </a:lnTo>
                  <a:cubicBezTo>
                    <a:pt x="1" y="10125"/>
                    <a:pt x="433" y="10618"/>
                    <a:pt x="1050" y="10618"/>
                  </a:cubicBezTo>
                  <a:lnTo>
                    <a:pt x="3334" y="10618"/>
                  </a:lnTo>
                  <a:lnTo>
                    <a:pt x="3334" y="1"/>
                  </a:lnTo>
                  <a:close/>
                </a:path>
              </a:pathLst>
            </a:custGeom>
            <a:solidFill>
              <a:srgbClr val="8FA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56"/>
            <p:cNvSpPr/>
            <p:nvPr/>
          </p:nvSpPr>
          <p:spPr>
            <a:xfrm>
              <a:off x="7191000" y="3724800"/>
              <a:ext cx="13925" cy="97250"/>
            </a:xfrm>
            <a:custGeom>
              <a:avLst/>
              <a:gdLst/>
              <a:ahLst/>
              <a:cxnLst/>
              <a:rect l="l" t="t" r="r" b="b"/>
              <a:pathLst>
                <a:path w="557" h="3890" extrusionOk="0">
                  <a:moveTo>
                    <a:pt x="1" y="0"/>
                  </a:moveTo>
                  <a:lnTo>
                    <a:pt x="1" y="3889"/>
                  </a:lnTo>
                  <a:lnTo>
                    <a:pt x="556" y="3889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8FA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56"/>
            <p:cNvSpPr/>
            <p:nvPr/>
          </p:nvSpPr>
          <p:spPr>
            <a:xfrm>
              <a:off x="7152425" y="3286500"/>
              <a:ext cx="842650" cy="725350"/>
            </a:xfrm>
            <a:custGeom>
              <a:avLst/>
              <a:gdLst/>
              <a:ahLst/>
              <a:cxnLst/>
              <a:rect l="l" t="t" r="r" b="b"/>
              <a:pathLst>
                <a:path w="33706" h="29014" extrusionOk="0">
                  <a:moveTo>
                    <a:pt x="16791" y="556"/>
                  </a:moveTo>
                  <a:cubicBezTo>
                    <a:pt x="26174" y="556"/>
                    <a:pt x="33026" y="7038"/>
                    <a:pt x="33150" y="16051"/>
                  </a:cubicBezTo>
                  <a:lnTo>
                    <a:pt x="32347" y="15989"/>
                  </a:lnTo>
                  <a:lnTo>
                    <a:pt x="31668" y="15989"/>
                  </a:lnTo>
                  <a:cubicBezTo>
                    <a:pt x="31236" y="7964"/>
                    <a:pt x="25063" y="2161"/>
                    <a:pt x="16853" y="2161"/>
                  </a:cubicBezTo>
                  <a:cubicBezTo>
                    <a:pt x="8643" y="2161"/>
                    <a:pt x="2408" y="8026"/>
                    <a:pt x="2037" y="16051"/>
                  </a:cubicBezTo>
                  <a:lnTo>
                    <a:pt x="494" y="16051"/>
                  </a:lnTo>
                  <a:cubicBezTo>
                    <a:pt x="618" y="7038"/>
                    <a:pt x="7408" y="556"/>
                    <a:pt x="16791" y="556"/>
                  </a:cubicBezTo>
                  <a:close/>
                  <a:moveTo>
                    <a:pt x="1111" y="16544"/>
                  </a:moveTo>
                  <a:lnTo>
                    <a:pt x="1111" y="20372"/>
                  </a:lnTo>
                  <a:lnTo>
                    <a:pt x="494" y="20372"/>
                  </a:lnTo>
                  <a:lnTo>
                    <a:pt x="494" y="16544"/>
                  </a:lnTo>
                  <a:close/>
                  <a:moveTo>
                    <a:pt x="33150" y="16483"/>
                  </a:moveTo>
                  <a:lnTo>
                    <a:pt x="33150" y="20372"/>
                  </a:lnTo>
                  <a:lnTo>
                    <a:pt x="32594" y="20372"/>
                  </a:lnTo>
                  <a:lnTo>
                    <a:pt x="32594" y="16483"/>
                  </a:lnTo>
                  <a:close/>
                  <a:moveTo>
                    <a:pt x="4939" y="16544"/>
                  </a:moveTo>
                  <a:lnTo>
                    <a:pt x="4939" y="27162"/>
                  </a:lnTo>
                  <a:lnTo>
                    <a:pt x="2655" y="27162"/>
                  </a:lnTo>
                  <a:cubicBezTo>
                    <a:pt x="2099" y="27162"/>
                    <a:pt x="1605" y="26730"/>
                    <a:pt x="1605" y="26113"/>
                  </a:cubicBezTo>
                  <a:lnTo>
                    <a:pt x="1605" y="16544"/>
                  </a:lnTo>
                  <a:close/>
                  <a:moveTo>
                    <a:pt x="32038" y="16544"/>
                  </a:moveTo>
                  <a:lnTo>
                    <a:pt x="32038" y="20619"/>
                  </a:lnTo>
                  <a:lnTo>
                    <a:pt x="32038" y="26113"/>
                  </a:lnTo>
                  <a:cubicBezTo>
                    <a:pt x="32038" y="26730"/>
                    <a:pt x="31606" y="27162"/>
                    <a:pt x="31051" y="27162"/>
                  </a:cubicBezTo>
                  <a:lnTo>
                    <a:pt x="28705" y="27162"/>
                  </a:lnTo>
                  <a:lnTo>
                    <a:pt x="28705" y="16544"/>
                  </a:lnTo>
                  <a:close/>
                  <a:moveTo>
                    <a:pt x="6420" y="14770"/>
                  </a:moveTo>
                  <a:cubicBezTo>
                    <a:pt x="6883" y="14770"/>
                    <a:pt x="7346" y="15094"/>
                    <a:pt x="7346" y="15742"/>
                  </a:cubicBezTo>
                  <a:lnTo>
                    <a:pt x="7346" y="27594"/>
                  </a:lnTo>
                  <a:cubicBezTo>
                    <a:pt x="7346" y="28211"/>
                    <a:pt x="6883" y="28520"/>
                    <a:pt x="6420" y="28520"/>
                  </a:cubicBezTo>
                  <a:cubicBezTo>
                    <a:pt x="5957" y="28520"/>
                    <a:pt x="5494" y="28211"/>
                    <a:pt x="5494" y="27594"/>
                  </a:cubicBezTo>
                  <a:lnTo>
                    <a:pt x="5494" y="27471"/>
                  </a:lnTo>
                  <a:lnTo>
                    <a:pt x="5494" y="15742"/>
                  </a:lnTo>
                  <a:cubicBezTo>
                    <a:pt x="5494" y="15094"/>
                    <a:pt x="5957" y="14770"/>
                    <a:pt x="6420" y="14770"/>
                  </a:cubicBezTo>
                  <a:close/>
                  <a:moveTo>
                    <a:pt x="27285" y="14770"/>
                  </a:moveTo>
                  <a:cubicBezTo>
                    <a:pt x="27748" y="14770"/>
                    <a:pt x="28211" y="15094"/>
                    <a:pt x="28211" y="15742"/>
                  </a:cubicBezTo>
                  <a:lnTo>
                    <a:pt x="28211" y="16297"/>
                  </a:lnTo>
                  <a:lnTo>
                    <a:pt x="28211" y="27594"/>
                  </a:lnTo>
                  <a:cubicBezTo>
                    <a:pt x="28211" y="28211"/>
                    <a:pt x="27748" y="28520"/>
                    <a:pt x="27285" y="28520"/>
                  </a:cubicBezTo>
                  <a:cubicBezTo>
                    <a:pt x="26822" y="28520"/>
                    <a:pt x="26359" y="28211"/>
                    <a:pt x="26359" y="27594"/>
                  </a:cubicBezTo>
                  <a:lnTo>
                    <a:pt x="26359" y="15742"/>
                  </a:lnTo>
                  <a:cubicBezTo>
                    <a:pt x="26359" y="15094"/>
                    <a:pt x="26822" y="14770"/>
                    <a:pt x="27285" y="14770"/>
                  </a:cubicBezTo>
                  <a:close/>
                  <a:moveTo>
                    <a:pt x="16853" y="1"/>
                  </a:moveTo>
                  <a:cubicBezTo>
                    <a:pt x="7099" y="1"/>
                    <a:pt x="0" y="6853"/>
                    <a:pt x="0" y="16297"/>
                  </a:cubicBezTo>
                  <a:lnTo>
                    <a:pt x="0" y="20619"/>
                  </a:lnTo>
                  <a:cubicBezTo>
                    <a:pt x="0" y="20804"/>
                    <a:pt x="124" y="20866"/>
                    <a:pt x="247" y="20866"/>
                  </a:cubicBezTo>
                  <a:lnTo>
                    <a:pt x="1111" y="20866"/>
                  </a:lnTo>
                  <a:lnTo>
                    <a:pt x="1111" y="26113"/>
                  </a:lnTo>
                  <a:cubicBezTo>
                    <a:pt x="1111" y="26977"/>
                    <a:pt x="1791" y="27656"/>
                    <a:pt x="2655" y="27656"/>
                  </a:cubicBezTo>
                  <a:lnTo>
                    <a:pt x="4939" y="27656"/>
                  </a:lnTo>
                  <a:cubicBezTo>
                    <a:pt x="5001" y="28397"/>
                    <a:pt x="5618" y="29014"/>
                    <a:pt x="6420" y="29014"/>
                  </a:cubicBezTo>
                  <a:cubicBezTo>
                    <a:pt x="7161" y="29014"/>
                    <a:pt x="7840" y="28335"/>
                    <a:pt x="7840" y="27532"/>
                  </a:cubicBezTo>
                  <a:lnTo>
                    <a:pt x="7840" y="15742"/>
                  </a:lnTo>
                  <a:cubicBezTo>
                    <a:pt x="7778" y="14816"/>
                    <a:pt x="7084" y="14353"/>
                    <a:pt x="6389" y="14353"/>
                  </a:cubicBezTo>
                  <a:cubicBezTo>
                    <a:pt x="5695" y="14353"/>
                    <a:pt x="5001" y="14816"/>
                    <a:pt x="4939" y="15742"/>
                  </a:cubicBezTo>
                  <a:lnTo>
                    <a:pt x="4939" y="16051"/>
                  </a:lnTo>
                  <a:lnTo>
                    <a:pt x="2531" y="16051"/>
                  </a:lnTo>
                  <a:cubicBezTo>
                    <a:pt x="2963" y="8334"/>
                    <a:pt x="8890" y="2717"/>
                    <a:pt x="16853" y="2717"/>
                  </a:cubicBezTo>
                  <a:cubicBezTo>
                    <a:pt x="24754" y="2717"/>
                    <a:pt x="30742" y="8273"/>
                    <a:pt x="31112" y="16051"/>
                  </a:cubicBezTo>
                  <a:lnTo>
                    <a:pt x="28705" y="16051"/>
                  </a:lnTo>
                  <a:lnTo>
                    <a:pt x="28705" y="15742"/>
                  </a:lnTo>
                  <a:cubicBezTo>
                    <a:pt x="28705" y="14754"/>
                    <a:pt x="27980" y="14260"/>
                    <a:pt x="27254" y="14260"/>
                  </a:cubicBezTo>
                  <a:cubicBezTo>
                    <a:pt x="26529" y="14260"/>
                    <a:pt x="25804" y="14754"/>
                    <a:pt x="25804" y="15742"/>
                  </a:cubicBezTo>
                  <a:lnTo>
                    <a:pt x="25804" y="27594"/>
                  </a:lnTo>
                  <a:cubicBezTo>
                    <a:pt x="25836" y="28520"/>
                    <a:pt x="26561" y="29000"/>
                    <a:pt x="27280" y="29000"/>
                  </a:cubicBezTo>
                  <a:cubicBezTo>
                    <a:pt x="27951" y="29000"/>
                    <a:pt x="28616" y="28582"/>
                    <a:pt x="28705" y="27718"/>
                  </a:cubicBezTo>
                  <a:lnTo>
                    <a:pt x="31051" y="27718"/>
                  </a:lnTo>
                  <a:cubicBezTo>
                    <a:pt x="31853" y="27718"/>
                    <a:pt x="32594" y="26977"/>
                    <a:pt x="32594" y="26174"/>
                  </a:cubicBezTo>
                  <a:lnTo>
                    <a:pt x="32594" y="20927"/>
                  </a:lnTo>
                  <a:lnTo>
                    <a:pt x="33458" y="20927"/>
                  </a:lnTo>
                  <a:cubicBezTo>
                    <a:pt x="33582" y="20927"/>
                    <a:pt x="33705" y="20804"/>
                    <a:pt x="33705" y="20680"/>
                  </a:cubicBezTo>
                  <a:lnTo>
                    <a:pt x="33705" y="16297"/>
                  </a:lnTo>
                  <a:cubicBezTo>
                    <a:pt x="33705" y="6853"/>
                    <a:pt x="26606" y="1"/>
                    <a:pt x="16853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4" name="Google Shape;1694;p56"/>
          <p:cNvGrpSpPr/>
          <p:nvPr/>
        </p:nvGrpSpPr>
        <p:grpSpPr>
          <a:xfrm>
            <a:off x="7576153" y="1647832"/>
            <a:ext cx="851700" cy="498975"/>
            <a:chOff x="9082525" y="1660700"/>
            <a:chExt cx="851700" cy="498975"/>
          </a:xfrm>
        </p:grpSpPr>
        <p:sp>
          <p:nvSpPr>
            <p:cNvPr id="1695" name="Google Shape;1695;p56"/>
            <p:cNvSpPr/>
            <p:nvPr/>
          </p:nvSpPr>
          <p:spPr>
            <a:xfrm>
              <a:off x="9107225" y="1700125"/>
              <a:ext cx="827000" cy="459550"/>
            </a:xfrm>
            <a:custGeom>
              <a:avLst/>
              <a:gdLst/>
              <a:ahLst/>
              <a:cxnLst/>
              <a:rect l="l" t="t" r="r" b="b"/>
              <a:pathLst>
                <a:path w="33080" h="18382" extrusionOk="0">
                  <a:moveTo>
                    <a:pt x="17649" y="0"/>
                  </a:moveTo>
                  <a:cubicBezTo>
                    <a:pt x="14701" y="0"/>
                    <a:pt x="11728" y="1374"/>
                    <a:pt x="9869" y="4364"/>
                  </a:cubicBezTo>
                  <a:cubicBezTo>
                    <a:pt x="9823" y="4454"/>
                    <a:pt x="9745" y="4512"/>
                    <a:pt x="9682" y="4512"/>
                  </a:cubicBezTo>
                  <a:cubicBezTo>
                    <a:pt x="9659" y="4512"/>
                    <a:pt x="9638" y="4504"/>
                    <a:pt x="9622" y="4487"/>
                  </a:cubicBezTo>
                  <a:cubicBezTo>
                    <a:pt x="8942" y="4287"/>
                    <a:pt x="8261" y="4193"/>
                    <a:pt x="7594" y="4193"/>
                  </a:cubicBezTo>
                  <a:cubicBezTo>
                    <a:pt x="4140" y="4193"/>
                    <a:pt x="1065" y="6730"/>
                    <a:pt x="547" y="10352"/>
                  </a:cubicBezTo>
                  <a:cubicBezTo>
                    <a:pt x="1" y="14605"/>
                    <a:pt x="3281" y="18380"/>
                    <a:pt x="7505" y="18380"/>
                  </a:cubicBezTo>
                  <a:cubicBezTo>
                    <a:pt x="7572" y="18380"/>
                    <a:pt x="7640" y="18379"/>
                    <a:pt x="7708" y="18377"/>
                  </a:cubicBezTo>
                  <a:lnTo>
                    <a:pt x="27770" y="18377"/>
                  </a:lnTo>
                  <a:cubicBezTo>
                    <a:pt x="27844" y="18380"/>
                    <a:pt x="27917" y="18381"/>
                    <a:pt x="27989" y="18381"/>
                  </a:cubicBezTo>
                  <a:cubicBezTo>
                    <a:pt x="30792" y="18381"/>
                    <a:pt x="33079" y="16081"/>
                    <a:pt x="33079" y="13253"/>
                  </a:cubicBezTo>
                  <a:cubicBezTo>
                    <a:pt x="33079" y="10427"/>
                    <a:pt x="30795" y="8186"/>
                    <a:pt x="27995" y="8186"/>
                  </a:cubicBezTo>
                  <a:cubicBezTo>
                    <a:pt x="27920" y="8186"/>
                    <a:pt x="27846" y="8188"/>
                    <a:pt x="27770" y="8191"/>
                  </a:cubicBezTo>
                  <a:lnTo>
                    <a:pt x="27832" y="8191"/>
                  </a:lnTo>
                  <a:cubicBezTo>
                    <a:pt x="27585" y="8191"/>
                    <a:pt x="27338" y="8253"/>
                    <a:pt x="27153" y="8253"/>
                  </a:cubicBezTo>
                  <a:cubicBezTo>
                    <a:pt x="27091" y="8253"/>
                    <a:pt x="27030" y="8253"/>
                    <a:pt x="26968" y="8191"/>
                  </a:cubicBezTo>
                  <a:cubicBezTo>
                    <a:pt x="26906" y="8129"/>
                    <a:pt x="26845" y="8068"/>
                    <a:pt x="26845" y="8006"/>
                  </a:cubicBezTo>
                  <a:cubicBezTo>
                    <a:pt x="26186" y="2918"/>
                    <a:pt x="21945" y="0"/>
                    <a:pt x="17649" y="0"/>
                  </a:cubicBezTo>
                  <a:close/>
                </a:path>
              </a:pathLst>
            </a:custGeom>
            <a:solidFill>
              <a:srgbClr val="8FA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56"/>
            <p:cNvSpPr/>
            <p:nvPr/>
          </p:nvSpPr>
          <p:spPr>
            <a:xfrm>
              <a:off x="9082525" y="1660700"/>
              <a:ext cx="839350" cy="486625"/>
            </a:xfrm>
            <a:custGeom>
              <a:avLst/>
              <a:gdLst/>
              <a:ahLst/>
              <a:cxnLst/>
              <a:rect l="l" t="t" r="r" b="b"/>
              <a:pathLst>
                <a:path w="33574" h="19465" extrusionOk="0">
                  <a:moveTo>
                    <a:pt x="17650" y="589"/>
                  </a:moveTo>
                  <a:cubicBezTo>
                    <a:pt x="21945" y="589"/>
                    <a:pt x="26186" y="3507"/>
                    <a:pt x="26845" y="8595"/>
                  </a:cubicBezTo>
                  <a:cubicBezTo>
                    <a:pt x="26845" y="8657"/>
                    <a:pt x="26907" y="8719"/>
                    <a:pt x="26968" y="8780"/>
                  </a:cubicBezTo>
                  <a:cubicBezTo>
                    <a:pt x="27030" y="8842"/>
                    <a:pt x="27092" y="8842"/>
                    <a:pt x="27153" y="8842"/>
                  </a:cubicBezTo>
                  <a:cubicBezTo>
                    <a:pt x="27339" y="8842"/>
                    <a:pt x="27586" y="8780"/>
                    <a:pt x="27771" y="8780"/>
                  </a:cubicBezTo>
                  <a:cubicBezTo>
                    <a:pt x="27844" y="8777"/>
                    <a:pt x="27917" y="8776"/>
                    <a:pt x="27990" y="8776"/>
                  </a:cubicBezTo>
                  <a:cubicBezTo>
                    <a:pt x="30792" y="8776"/>
                    <a:pt x="33080" y="11076"/>
                    <a:pt x="33080" y="13904"/>
                  </a:cubicBezTo>
                  <a:cubicBezTo>
                    <a:pt x="33080" y="16732"/>
                    <a:pt x="30792" y="19032"/>
                    <a:pt x="27990" y="19032"/>
                  </a:cubicBezTo>
                  <a:cubicBezTo>
                    <a:pt x="27917" y="19032"/>
                    <a:pt x="27844" y="19031"/>
                    <a:pt x="27771" y="19028"/>
                  </a:cubicBezTo>
                  <a:lnTo>
                    <a:pt x="27771" y="18966"/>
                  </a:lnTo>
                  <a:lnTo>
                    <a:pt x="7708" y="18966"/>
                  </a:lnTo>
                  <a:cubicBezTo>
                    <a:pt x="7640" y="18968"/>
                    <a:pt x="7573" y="18969"/>
                    <a:pt x="7505" y="18969"/>
                  </a:cubicBezTo>
                  <a:cubicBezTo>
                    <a:pt x="3281" y="18969"/>
                    <a:pt x="1" y="15194"/>
                    <a:pt x="548" y="10941"/>
                  </a:cubicBezTo>
                  <a:cubicBezTo>
                    <a:pt x="1013" y="7320"/>
                    <a:pt x="4124" y="4782"/>
                    <a:pt x="7590" y="4782"/>
                  </a:cubicBezTo>
                  <a:cubicBezTo>
                    <a:pt x="8260" y="4782"/>
                    <a:pt x="8942" y="4877"/>
                    <a:pt x="9622" y="5077"/>
                  </a:cubicBezTo>
                  <a:cubicBezTo>
                    <a:pt x="9639" y="5093"/>
                    <a:pt x="9660" y="5101"/>
                    <a:pt x="9683" y="5101"/>
                  </a:cubicBezTo>
                  <a:cubicBezTo>
                    <a:pt x="9746" y="5101"/>
                    <a:pt x="9824" y="5044"/>
                    <a:pt x="9869" y="4953"/>
                  </a:cubicBezTo>
                  <a:cubicBezTo>
                    <a:pt x="11728" y="1964"/>
                    <a:pt x="14702" y="589"/>
                    <a:pt x="17650" y="589"/>
                  </a:cubicBezTo>
                  <a:close/>
                  <a:moveTo>
                    <a:pt x="17629" y="1"/>
                  </a:moveTo>
                  <a:cubicBezTo>
                    <a:pt x="14557" y="1"/>
                    <a:pt x="11463" y="1424"/>
                    <a:pt x="9499" y="4521"/>
                  </a:cubicBezTo>
                  <a:cubicBezTo>
                    <a:pt x="8881" y="4336"/>
                    <a:pt x="8326" y="4274"/>
                    <a:pt x="7708" y="4274"/>
                  </a:cubicBezTo>
                  <a:cubicBezTo>
                    <a:pt x="3511" y="4274"/>
                    <a:pt x="116" y="7669"/>
                    <a:pt x="116" y="11867"/>
                  </a:cubicBezTo>
                  <a:cubicBezTo>
                    <a:pt x="116" y="16065"/>
                    <a:pt x="3511" y="19460"/>
                    <a:pt x="7708" y="19460"/>
                  </a:cubicBezTo>
                  <a:lnTo>
                    <a:pt x="27771" y="19460"/>
                  </a:lnTo>
                  <a:cubicBezTo>
                    <a:pt x="27845" y="19463"/>
                    <a:pt x="27918" y="19464"/>
                    <a:pt x="27992" y="19464"/>
                  </a:cubicBezTo>
                  <a:cubicBezTo>
                    <a:pt x="31042" y="19464"/>
                    <a:pt x="33573" y="16977"/>
                    <a:pt x="33573" y="13842"/>
                  </a:cubicBezTo>
                  <a:cubicBezTo>
                    <a:pt x="33573" y="10766"/>
                    <a:pt x="31039" y="8221"/>
                    <a:pt x="27987" y="8221"/>
                  </a:cubicBezTo>
                  <a:cubicBezTo>
                    <a:pt x="27915" y="8221"/>
                    <a:pt x="27843" y="8222"/>
                    <a:pt x="27771" y="8225"/>
                  </a:cubicBezTo>
                  <a:lnTo>
                    <a:pt x="27339" y="8225"/>
                  </a:lnTo>
                  <a:cubicBezTo>
                    <a:pt x="26498" y="2998"/>
                    <a:pt x="22087" y="1"/>
                    <a:pt x="17629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7" name="Google Shape;1697;p56"/>
          <p:cNvGrpSpPr/>
          <p:nvPr/>
        </p:nvGrpSpPr>
        <p:grpSpPr>
          <a:xfrm>
            <a:off x="7970803" y="3578663"/>
            <a:ext cx="457050" cy="833850"/>
            <a:chOff x="9433800" y="4032700"/>
            <a:chExt cx="457050" cy="833850"/>
          </a:xfrm>
        </p:grpSpPr>
        <p:sp>
          <p:nvSpPr>
            <p:cNvPr id="1698" name="Google Shape;1698;p56"/>
            <p:cNvSpPr/>
            <p:nvPr/>
          </p:nvSpPr>
          <p:spPr>
            <a:xfrm>
              <a:off x="9563900" y="4548875"/>
              <a:ext cx="33800" cy="31275"/>
            </a:xfrm>
            <a:custGeom>
              <a:avLst/>
              <a:gdLst/>
              <a:ahLst/>
              <a:cxnLst/>
              <a:rect l="l" t="t" r="r" b="b"/>
              <a:pathLst>
                <a:path w="1352" h="1251" extrusionOk="0">
                  <a:moveTo>
                    <a:pt x="1048" y="0"/>
                  </a:moveTo>
                  <a:cubicBezTo>
                    <a:pt x="676" y="271"/>
                    <a:pt x="338" y="541"/>
                    <a:pt x="0" y="811"/>
                  </a:cubicBezTo>
                  <a:lnTo>
                    <a:pt x="338" y="1250"/>
                  </a:lnTo>
                  <a:cubicBezTo>
                    <a:pt x="676" y="980"/>
                    <a:pt x="1014" y="710"/>
                    <a:pt x="1352" y="439"/>
                  </a:cubicBezTo>
                  <a:lnTo>
                    <a:pt x="104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56"/>
            <p:cNvSpPr/>
            <p:nvPr/>
          </p:nvSpPr>
          <p:spPr>
            <a:xfrm>
              <a:off x="9433800" y="4032700"/>
              <a:ext cx="457050" cy="833850"/>
            </a:xfrm>
            <a:custGeom>
              <a:avLst/>
              <a:gdLst/>
              <a:ahLst/>
              <a:cxnLst/>
              <a:rect l="l" t="t" r="r" b="b"/>
              <a:pathLst>
                <a:path w="18282" h="33354" extrusionOk="0">
                  <a:moveTo>
                    <a:pt x="0" y="0"/>
                  </a:moveTo>
                  <a:lnTo>
                    <a:pt x="0" y="3548"/>
                  </a:lnTo>
                  <a:cubicBezTo>
                    <a:pt x="68" y="4258"/>
                    <a:pt x="237" y="4967"/>
                    <a:pt x="507" y="5643"/>
                  </a:cubicBezTo>
                  <a:lnTo>
                    <a:pt x="1014" y="5441"/>
                  </a:lnTo>
                  <a:cubicBezTo>
                    <a:pt x="777" y="4832"/>
                    <a:pt x="608" y="4190"/>
                    <a:pt x="541" y="3548"/>
                  </a:cubicBezTo>
                  <a:lnTo>
                    <a:pt x="541" y="507"/>
                  </a:lnTo>
                  <a:lnTo>
                    <a:pt x="17741" y="507"/>
                  </a:lnTo>
                  <a:lnTo>
                    <a:pt x="17741" y="3514"/>
                  </a:lnTo>
                  <a:cubicBezTo>
                    <a:pt x="17741" y="3582"/>
                    <a:pt x="17302" y="9023"/>
                    <a:pt x="10104" y="13280"/>
                  </a:cubicBezTo>
                  <a:lnTo>
                    <a:pt x="9969" y="13382"/>
                  </a:lnTo>
                  <a:lnTo>
                    <a:pt x="9969" y="20005"/>
                  </a:lnTo>
                  <a:lnTo>
                    <a:pt x="10104" y="20073"/>
                  </a:lnTo>
                  <a:cubicBezTo>
                    <a:pt x="17302" y="24364"/>
                    <a:pt x="17741" y="29805"/>
                    <a:pt x="17741" y="29839"/>
                  </a:cubicBezTo>
                  <a:lnTo>
                    <a:pt x="17741" y="32846"/>
                  </a:lnTo>
                  <a:lnTo>
                    <a:pt x="541" y="32846"/>
                  </a:lnTo>
                  <a:lnTo>
                    <a:pt x="541" y="29872"/>
                  </a:lnTo>
                  <a:cubicBezTo>
                    <a:pt x="541" y="29839"/>
                    <a:pt x="811" y="26493"/>
                    <a:pt x="4292" y="23013"/>
                  </a:cubicBezTo>
                  <a:lnTo>
                    <a:pt x="4799" y="22540"/>
                  </a:lnTo>
                  <a:lnTo>
                    <a:pt x="4461" y="22168"/>
                  </a:lnTo>
                  <a:lnTo>
                    <a:pt x="3920" y="22641"/>
                  </a:lnTo>
                  <a:cubicBezTo>
                    <a:pt x="270" y="26257"/>
                    <a:pt x="0" y="29670"/>
                    <a:pt x="0" y="29839"/>
                  </a:cubicBezTo>
                  <a:lnTo>
                    <a:pt x="0" y="33353"/>
                  </a:lnTo>
                  <a:lnTo>
                    <a:pt x="18282" y="33353"/>
                  </a:lnTo>
                  <a:lnTo>
                    <a:pt x="18282" y="29839"/>
                  </a:lnTo>
                  <a:cubicBezTo>
                    <a:pt x="18248" y="29602"/>
                    <a:pt x="17809" y="24094"/>
                    <a:pt x="10510" y="19701"/>
                  </a:cubicBezTo>
                  <a:lnTo>
                    <a:pt x="10510" y="13652"/>
                  </a:lnTo>
                  <a:cubicBezTo>
                    <a:pt x="17809" y="9259"/>
                    <a:pt x="18282" y="3785"/>
                    <a:pt x="18282" y="3514"/>
                  </a:cubicBezTo>
                  <a:lnTo>
                    <a:pt x="18282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56"/>
            <p:cNvSpPr/>
            <p:nvPr/>
          </p:nvSpPr>
          <p:spPr>
            <a:xfrm>
              <a:off x="9481950" y="4232075"/>
              <a:ext cx="159700" cy="316825"/>
            </a:xfrm>
            <a:custGeom>
              <a:avLst/>
              <a:gdLst/>
              <a:ahLst/>
              <a:cxnLst/>
              <a:rect l="l" t="t" r="r" b="b"/>
              <a:pathLst>
                <a:path w="6388" h="12673" extrusionOk="0">
                  <a:moveTo>
                    <a:pt x="406" y="0"/>
                  </a:moveTo>
                  <a:lnTo>
                    <a:pt x="0" y="304"/>
                  </a:lnTo>
                  <a:cubicBezTo>
                    <a:pt x="1521" y="2501"/>
                    <a:pt x="3515" y="4359"/>
                    <a:pt x="5846" y="5711"/>
                  </a:cubicBezTo>
                  <a:lnTo>
                    <a:pt x="5846" y="11692"/>
                  </a:lnTo>
                  <a:cubicBezTo>
                    <a:pt x="5576" y="11861"/>
                    <a:pt x="5272" y="12064"/>
                    <a:pt x="5002" y="12233"/>
                  </a:cubicBezTo>
                  <a:lnTo>
                    <a:pt x="5306" y="12672"/>
                  </a:lnTo>
                  <a:cubicBezTo>
                    <a:pt x="5576" y="12469"/>
                    <a:pt x="5914" y="12267"/>
                    <a:pt x="6252" y="12098"/>
                  </a:cubicBezTo>
                  <a:lnTo>
                    <a:pt x="6387" y="11996"/>
                  </a:lnTo>
                  <a:lnTo>
                    <a:pt x="6387" y="5407"/>
                  </a:lnTo>
                  <a:lnTo>
                    <a:pt x="6252" y="5305"/>
                  </a:lnTo>
                  <a:cubicBezTo>
                    <a:pt x="3920" y="3988"/>
                    <a:pt x="1926" y="2197"/>
                    <a:pt x="406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56"/>
            <p:cNvSpPr/>
            <p:nvPr/>
          </p:nvSpPr>
          <p:spPr>
            <a:xfrm>
              <a:off x="9433800" y="4798075"/>
              <a:ext cx="457050" cy="68475"/>
            </a:xfrm>
            <a:custGeom>
              <a:avLst/>
              <a:gdLst/>
              <a:ahLst/>
              <a:cxnLst/>
              <a:rect l="l" t="t" r="r" b="b"/>
              <a:pathLst>
                <a:path w="18282" h="2739" extrusionOk="0">
                  <a:moveTo>
                    <a:pt x="17741" y="542"/>
                  </a:moveTo>
                  <a:lnTo>
                    <a:pt x="17741" y="2231"/>
                  </a:lnTo>
                  <a:lnTo>
                    <a:pt x="541" y="2231"/>
                  </a:lnTo>
                  <a:lnTo>
                    <a:pt x="541" y="542"/>
                  </a:lnTo>
                  <a:close/>
                  <a:moveTo>
                    <a:pt x="0" y="1"/>
                  </a:moveTo>
                  <a:lnTo>
                    <a:pt x="0" y="2738"/>
                  </a:lnTo>
                  <a:lnTo>
                    <a:pt x="18282" y="2738"/>
                  </a:lnTo>
                  <a:lnTo>
                    <a:pt x="18282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56"/>
            <p:cNvSpPr/>
            <p:nvPr/>
          </p:nvSpPr>
          <p:spPr>
            <a:xfrm>
              <a:off x="9433800" y="4032700"/>
              <a:ext cx="457050" cy="68450"/>
            </a:xfrm>
            <a:custGeom>
              <a:avLst/>
              <a:gdLst/>
              <a:ahLst/>
              <a:cxnLst/>
              <a:rect l="l" t="t" r="r" b="b"/>
              <a:pathLst>
                <a:path w="18282" h="2738" extrusionOk="0">
                  <a:moveTo>
                    <a:pt x="0" y="0"/>
                  </a:moveTo>
                  <a:lnTo>
                    <a:pt x="0" y="2737"/>
                  </a:lnTo>
                  <a:lnTo>
                    <a:pt x="2197" y="2737"/>
                  </a:lnTo>
                  <a:lnTo>
                    <a:pt x="2197" y="2197"/>
                  </a:lnTo>
                  <a:lnTo>
                    <a:pt x="541" y="2197"/>
                  </a:lnTo>
                  <a:lnTo>
                    <a:pt x="541" y="507"/>
                  </a:lnTo>
                  <a:lnTo>
                    <a:pt x="17741" y="507"/>
                  </a:lnTo>
                  <a:lnTo>
                    <a:pt x="17741" y="2197"/>
                  </a:lnTo>
                  <a:lnTo>
                    <a:pt x="7401" y="2197"/>
                  </a:lnTo>
                  <a:lnTo>
                    <a:pt x="7401" y="2737"/>
                  </a:lnTo>
                  <a:lnTo>
                    <a:pt x="18282" y="2737"/>
                  </a:lnTo>
                  <a:lnTo>
                    <a:pt x="18282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56"/>
            <p:cNvSpPr/>
            <p:nvPr/>
          </p:nvSpPr>
          <p:spPr>
            <a:xfrm>
              <a:off x="9530950" y="4087600"/>
              <a:ext cx="37200" cy="13550"/>
            </a:xfrm>
            <a:custGeom>
              <a:avLst/>
              <a:gdLst/>
              <a:ahLst/>
              <a:cxnLst/>
              <a:rect l="l" t="t" r="r" b="b"/>
              <a:pathLst>
                <a:path w="1488" h="542" extrusionOk="0">
                  <a:moveTo>
                    <a:pt x="0" y="1"/>
                  </a:moveTo>
                  <a:lnTo>
                    <a:pt x="0" y="541"/>
                  </a:lnTo>
                  <a:lnTo>
                    <a:pt x="1487" y="541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56"/>
            <p:cNvSpPr/>
            <p:nvPr/>
          </p:nvSpPr>
          <p:spPr>
            <a:xfrm>
              <a:off x="9508424" y="4710736"/>
              <a:ext cx="337950" cy="113625"/>
            </a:xfrm>
            <a:custGeom>
              <a:avLst/>
              <a:gdLst/>
              <a:ahLst/>
              <a:cxnLst/>
              <a:rect l="l" t="t" r="r" b="b"/>
              <a:pathLst>
                <a:path w="13518" h="4545" extrusionOk="0">
                  <a:moveTo>
                    <a:pt x="7153" y="0"/>
                  </a:moveTo>
                  <a:cubicBezTo>
                    <a:pt x="6678" y="0"/>
                    <a:pt x="6201" y="85"/>
                    <a:pt x="5745" y="252"/>
                  </a:cubicBezTo>
                  <a:cubicBezTo>
                    <a:pt x="4765" y="624"/>
                    <a:pt x="3852" y="1232"/>
                    <a:pt x="3177" y="2043"/>
                  </a:cubicBezTo>
                  <a:cubicBezTo>
                    <a:pt x="2230" y="3057"/>
                    <a:pt x="1352" y="4341"/>
                    <a:pt x="0" y="4544"/>
                  </a:cubicBezTo>
                  <a:lnTo>
                    <a:pt x="13517" y="4510"/>
                  </a:lnTo>
                  <a:cubicBezTo>
                    <a:pt x="12571" y="3801"/>
                    <a:pt x="11692" y="3023"/>
                    <a:pt x="10881" y="2179"/>
                  </a:cubicBezTo>
                  <a:cubicBezTo>
                    <a:pt x="10273" y="1503"/>
                    <a:pt x="9665" y="793"/>
                    <a:pt x="8854" y="388"/>
                  </a:cubicBezTo>
                  <a:cubicBezTo>
                    <a:pt x="8315" y="127"/>
                    <a:pt x="7735" y="0"/>
                    <a:pt x="7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56"/>
            <p:cNvSpPr/>
            <p:nvPr/>
          </p:nvSpPr>
          <p:spPr>
            <a:xfrm>
              <a:off x="9547274" y="4280311"/>
              <a:ext cx="285575" cy="105575"/>
            </a:xfrm>
            <a:custGeom>
              <a:avLst/>
              <a:gdLst/>
              <a:ahLst/>
              <a:cxnLst/>
              <a:rect l="l" t="t" r="r" b="b"/>
              <a:pathLst>
                <a:path w="11423" h="4223" extrusionOk="0">
                  <a:moveTo>
                    <a:pt x="2557" y="0"/>
                  </a:moveTo>
                  <a:cubicBezTo>
                    <a:pt x="1659" y="0"/>
                    <a:pt x="661" y="238"/>
                    <a:pt x="1" y="776"/>
                  </a:cubicBezTo>
                  <a:cubicBezTo>
                    <a:pt x="1251" y="2128"/>
                    <a:pt x="2704" y="3277"/>
                    <a:pt x="4292" y="4223"/>
                  </a:cubicBezTo>
                  <a:cubicBezTo>
                    <a:pt x="5238" y="4223"/>
                    <a:pt x="6185" y="4189"/>
                    <a:pt x="7131" y="4088"/>
                  </a:cubicBezTo>
                  <a:cubicBezTo>
                    <a:pt x="8719" y="3108"/>
                    <a:pt x="10172" y="1925"/>
                    <a:pt x="11422" y="539"/>
                  </a:cubicBezTo>
                  <a:cubicBezTo>
                    <a:pt x="11355" y="472"/>
                    <a:pt x="11321" y="438"/>
                    <a:pt x="11253" y="370"/>
                  </a:cubicBezTo>
                  <a:cubicBezTo>
                    <a:pt x="11017" y="202"/>
                    <a:pt x="10747" y="134"/>
                    <a:pt x="10476" y="100"/>
                  </a:cubicBezTo>
                  <a:cubicBezTo>
                    <a:pt x="10106" y="41"/>
                    <a:pt x="9735" y="14"/>
                    <a:pt x="9365" y="14"/>
                  </a:cubicBezTo>
                  <a:cubicBezTo>
                    <a:pt x="8891" y="14"/>
                    <a:pt x="8416" y="58"/>
                    <a:pt x="7942" y="134"/>
                  </a:cubicBezTo>
                  <a:cubicBezTo>
                    <a:pt x="7146" y="304"/>
                    <a:pt x="6351" y="570"/>
                    <a:pt x="5535" y="570"/>
                  </a:cubicBezTo>
                  <a:cubicBezTo>
                    <a:pt x="5380" y="570"/>
                    <a:pt x="5225" y="561"/>
                    <a:pt x="5069" y="539"/>
                  </a:cubicBezTo>
                  <a:cubicBezTo>
                    <a:pt x="4563" y="438"/>
                    <a:pt x="4056" y="235"/>
                    <a:pt x="3515" y="100"/>
                  </a:cubicBezTo>
                  <a:cubicBezTo>
                    <a:pt x="3226" y="35"/>
                    <a:pt x="2899" y="0"/>
                    <a:pt x="25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56"/>
            <p:cNvSpPr/>
            <p:nvPr/>
          </p:nvSpPr>
          <p:spPr>
            <a:xfrm>
              <a:off x="9481950" y="4685050"/>
              <a:ext cx="359075" cy="127425"/>
            </a:xfrm>
            <a:custGeom>
              <a:avLst/>
              <a:gdLst/>
              <a:ahLst/>
              <a:cxnLst/>
              <a:rect l="l" t="t" r="r" b="b"/>
              <a:pathLst>
                <a:path w="14363" h="5097" extrusionOk="0">
                  <a:moveTo>
                    <a:pt x="7232" y="534"/>
                  </a:moveTo>
                  <a:cubicBezTo>
                    <a:pt x="7773" y="534"/>
                    <a:pt x="8279" y="670"/>
                    <a:pt x="8753" y="906"/>
                  </a:cubicBezTo>
                  <a:cubicBezTo>
                    <a:pt x="9395" y="1278"/>
                    <a:pt x="9969" y="1785"/>
                    <a:pt x="10442" y="2359"/>
                  </a:cubicBezTo>
                  <a:lnTo>
                    <a:pt x="10713" y="2630"/>
                  </a:lnTo>
                  <a:cubicBezTo>
                    <a:pt x="11355" y="3305"/>
                    <a:pt x="12030" y="3947"/>
                    <a:pt x="12774" y="4522"/>
                  </a:cubicBezTo>
                  <a:lnTo>
                    <a:pt x="1352" y="4556"/>
                  </a:lnTo>
                  <a:cubicBezTo>
                    <a:pt x="1926" y="4116"/>
                    <a:pt x="2433" y="3643"/>
                    <a:pt x="2906" y="3069"/>
                  </a:cubicBezTo>
                  <a:cubicBezTo>
                    <a:pt x="3042" y="2866"/>
                    <a:pt x="3211" y="2697"/>
                    <a:pt x="3380" y="2528"/>
                  </a:cubicBezTo>
                  <a:cubicBezTo>
                    <a:pt x="4055" y="1751"/>
                    <a:pt x="4934" y="1143"/>
                    <a:pt x="5880" y="771"/>
                  </a:cubicBezTo>
                  <a:cubicBezTo>
                    <a:pt x="6319" y="636"/>
                    <a:pt x="6759" y="534"/>
                    <a:pt x="7232" y="534"/>
                  </a:cubicBezTo>
                  <a:close/>
                  <a:moveTo>
                    <a:pt x="7162" y="1"/>
                  </a:moveTo>
                  <a:cubicBezTo>
                    <a:pt x="6672" y="1"/>
                    <a:pt x="6182" y="88"/>
                    <a:pt x="5711" y="264"/>
                  </a:cubicBezTo>
                  <a:cubicBezTo>
                    <a:pt x="4664" y="670"/>
                    <a:pt x="3717" y="1312"/>
                    <a:pt x="3008" y="2156"/>
                  </a:cubicBezTo>
                  <a:cubicBezTo>
                    <a:pt x="2839" y="2325"/>
                    <a:pt x="2670" y="2528"/>
                    <a:pt x="2501" y="2731"/>
                  </a:cubicBezTo>
                  <a:cubicBezTo>
                    <a:pt x="1757" y="3542"/>
                    <a:pt x="1014" y="4421"/>
                    <a:pt x="0" y="4590"/>
                  </a:cubicBezTo>
                  <a:lnTo>
                    <a:pt x="34" y="5096"/>
                  </a:lnTo>
                  <a:lnTo>
                    <a:pt x="14362" y="5029"/>
                  </a:lnTo>
                  <a:lnTo>
                    <a:pt x="13720" y="4556"/>
                  </a:lnTo>
                  <a:cubicBezTo>
                    <a:pt x="12774" y="3880"/>
                    <a:pt x="11895" y="3103"/>
                    <a:pt x="11118" y="2258"/>
                  </a:cubicBezTo>
                  <a:lnTo>
                    <a:pt x="10848" y="1987"/>
                  </a:lnTo>
                  <a:cubicBezTo>
                    <a:pt x="10341" y="1345"/>
                    <a:pt x="9699" y="839"/>
                    <a:pt x="9023" y="433"/>
                  </a:cubicBezTo>
                  <a:cubicBezTo>
                    <a:pt x="8431" y="147"/>
                    <a:pt x="7797" y="1"/>
                    <a:pt x="7162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56"/>
            <p:cNvSpPr/>
            <p:nvPr/>
          </p:nvSpPr>
          <p:spPr>
            <a:xfrm>
              <a:off x="9512350" y="4254450"/>
              <a:ext cx="304175" cy="119575"/>
            </a:xfrm>
            <a:custGeom>
              <a:avLst/>
              <a:gdLst/>
              <a:ahLst/>
              <a:cxnLst/>
              <a:rect l="l" t="t" r="r" b="b"/>
              <a:pathLst>
                <a:path w="12167" h="4783" extrusionOk="0">
                  <a:moveTo>
                    <a:pt x="2921" y="521"/>
                  </a:moveTo>
                  <a:cubicBezTo>
                    <a:pt x="3232" y="521"/>
                    <a:pt x="3544" y="556"/>
                    <a:pt x="3853" y="626"/>
                  </a:cubicBezTo>
                  <a:cubicBezTo>
                    <a:pt x="4056" y="693"/>
                    <a:pt x="4259" y="761"/>
                    <a:pt x="4461" y="828"/>
                  </a:cubicBezTo>
                  <a:cubicBezTo>
                    <a:pt x="4766" y="930"/>
                    <a:pt x="5103" y="1031"/>
                    <a:pt x="5408" y="1065"/>
                  </a:cubicBezTo>
                  <a:cubicBezTo>
                    <a:pt x="5593" y="1082"/>
                    <a:pt x="5779" y="1090"/>
                    <a:pt x="5965" y="1090"/>
                  </a:cubicBezTo>
                  <a:cubicBezTo>
                    <a:pt x="6523" y="1090"/>
                    <a:pt x="7080" y="1014"/>
                    <a:pt x="7638" y="862"/>
                  </a:cubicBezTo>
                  <a:cubicBezTo>
                    <a:pt x="7874" y="795"/>
                    <a:pt x="8111" y="727"/>
                    <a:pt x="8381" y="693"/>
                  </a:cubicBezTo>
                  <a:cubicBezTo>
                    <a:pt x="8837" y="617"/>
                    <a:pt x="9292" y="573"/>
                    <a:pt x="9748" y="573"/>
                  </a:cubicBezTo>
                  <a:cubicBezTo>
                    <a:pt x="10103" y="573"/>
                    <a:pt x="10459" y="600"/>
                    <a:pt x="10814" y="659"/>
                  </a:cubicBezTo>
                  <a:cubicBezTo>
                    <a:pt x="11051" y="659"/>
                    <a:pt x="11254" y="727"/>
                    <a:pt x="11423" y="862"/>
                  </a:cubicBezTo>
                  <a:cubicBezTo>
                    <a:pt x="10240" y="2113"/>
                    <a:pt x="8888" y="3228"/>
                    <a:pt x="7435" y="4140"/>
                  </a:cubicBezTo>
                  <a:cubicBezTo>
                    <a:pt x="6523" y="4208"/>
                    <a:pt x="5610" y="4241"/>
                    <a:pt x="4732" y="4241"/>
                  </a:cubicBezTo>
                  <a:cubicBezTo>
                    <a:pt x="3279" y="3363"/>
                    <a:pt x="1961" y="2315"/>
                    <a:pt x="778" y="1099"/>
                  </a:cubicBezTo>
                  <a:cubicBezTo>
                    <a:pt x="1445" y="718"/>
                    <a:pt x="2179" y="521"/>
                    <a:pt x="2921" y="521"/>
                  </a:cubicBezTo>
                  <a:close/>
                  <a:moveTo>
                    <a:pt x="2943" y="0"/>
                  </a:moveTo>
                  <a:cubicBezTo>
                    <a:pt x="1999" y="0"/>
                    <a:pt x="937" y="259"/>
                    <a:pt x="237" y="862"/>
                  </a:cubicBezTo>
                  <a:lnTo>
                    <a:pt x="1" y="1031"/>
                  </a:lnTo>
                  <a:lnTo>
                    <a:pt x="204" y="1234"/>
                  </a:lnTo>
                  <a:cubicBezTo>
                    <a:pt x="1454" y="2619"/>
                    <a:pt x="2941" y="3768"/>
                    <a:pt x="4529" y="4748"/>
                  </a:cubicBezTo>
                  <a:lnTo>
                    <a:pt x="4597" y="4782"/>
                  </a:lnTo>
                  <a:lnTo>
                    <a:pt x="5002" y="4782"/>
                  </a:lnTo>
                  <a:cubicBezTo>
                    <a:pt x="5881" y="4782"/>
                    <a:pt x="6726" y="4748"/>
                    <a:pt x="7537" y="4647"/>
                  </a:cubicBezTo>
                  <a:lnTo>
                    <a:pt x="7604" y="4647"/>
                  </a:lnTo>
                  <a:lnTo>
                    <a:pt x="7672" y="4613"/>
                  </a:lnTo>
                  <a:cubicBezTo>
                    <a:pt x="9294" y="3633"/>
                    <a:pt x="10747" y="2417"/>
                    <a:pt x="11997" y="997"/>
                  </a:cubicBezTo>
                  <a:lnTo>
                    <a:pt x="12166" y="862"/>
                  </a:lnTo>
                  <a:lnTo>
                    <a:pt x="12031" y="693"/>
                  </a:lnTo>
                  <a:cubicBezTo>
                    <a:pt x="11963" y="592"/>
                    <a:pt x="11896" y="524"/>
                    <a:pt x="11828" y="457"/>
                  </a:cubicBezTo>
                  <a:cubicBezTo>
                    <a:pt x="11558" y="288"/>
                    <a:pt x="11254" y="153"/>
                    <a:pt x="10916" y="119"/>
                  </a:cubicBezTo>
                  <a:cubicBezTo>
                    <a:pt x="10549" y="62"/>
                    <a:pt x="10182" y="35"/>
                    <a:pt x="9816" y="35"/>
                  </a:cubicBezTo>
                  <a:cubicBezTo>
                    <a:pt x="9304" y="35"/>
                    <a:pt x="8792" y="88"/>
                    <a:pt x="8280" y="186"/>
                  </a:cubicBezTo>
                  <a:cubicBezTo>
                    <a:pt x="8043" y="220"/>
                    <a:pt x="7773" y="288"/>
                    <a:pt x="7503" y="355"/>
                  </a:cubicBezTo>
                  <a:cubicBezTo>
                    <a:pt x="6968" y="496"/>
                    <a:pt x="6409" y="567"/>
                    <a:pt x="5847" y="567"/>
                  </a:cubicBezTo>
                  <a:cubicBezTo>
                    <a:pt x="5734" y="567"/>
                    <a:pt x="5622" y="564"/>
                    <a:pt x="5509" y="558"/>
                  </a:cubicBezTo>
                  <a:cubicBezTo>
                    <a:pt x="5205" y="491"/>
                    <a:pt x="4901" y="423"/>
                    <a:pt x="4630" y="322"/>
                  </a:cubicBezTo>
                  <a:cubicBezTo>
                    <a:pt x="4394" y="254"/>
                    <a:pt x="4191" y="186"/>
                    <a:pt x="3988" y="119"/>
                  </a:cubicBezTo>
                  <a:cubicBezTo>
                    <a:pt x="3679" y="42"/>
                    <a:pt x="3321" y="0"/>
                    <a:pt x="2943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56"/>
            <p:cNvSpPr/>
            <p:nvPr/>
          </p:nvSpPr>
          <p:spPr>
            <a:xfrm>
              <a:off x="9588400" y="4711075"/>
              <a:ext cx="67600" cy="50700"/>
            </a:xfrm>
            <a:custGeom>
              <a:avLst/>
              <a:gdLst/>
              <a:ahLst/>
              <a:cxnLst/>
              <a:rect l="l" t="t" r="r" b="b"/>
              <a:pathLst>
                <a:path w="2704" h="2028" extrusionOk="0">
                  <a:moveTo>
                    <a:pt x="2670" y="0"/>
                  </a:moveTo>
                  <a:cubicBezTo>
                    <a:pt x="1082" y="102"/>
                    <a:pt x="34" y="1690"/>
                    <a:pt x="0" y="1758"/>
                  </a:cubicBezTo>
                  <a:lnTo>
                    <a:pt x="473" y="2028"/>
                  </a:lnTo>
                  <a:cubicBezTo>
                    <a:pt x="473" y="2028"/>
                    <a:pt x="1352" y="609"/>
                    <a:pt x="2704" y="541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56"/>
            <p:cNvSpPr/>
            <p:nvPr/>
          </p:nvSpPr>
          <p:spPr>
            <a:xfrm>
              <a:off x="9664425" y="4769350"/>
              <a:ext cx="69300" cy="12700"/>
            </a:xfrm>
            <a:custGeom>
              <a:avLst/>
              <a:gdLst/>
              <a:ahLst/>
              <a:cxnLst/>
              <a:rect l="l" t="t" r="r" b="b"/>
              <a:pathLst>
                <a:path w="2772" h="508" extrusionOk="0">
                  <a:moveTo>
                    <a:pt x="0" y="1"/>
                  </a:moveTo>
                  <a:lnTo>
                    <a:pt x="0" y="508"/>
                  </a:lnTo>
                  <a:lnTo>
                    <a:pt x="2771" y="508"/>
                  </a:lnTo>
                  <a:lnTo>
                    <a:pt x="277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56"/>
            <p:cNvSpPr/>
            <p:nvPr/>
          </p:nvSpPr>
          <p:spPr>
            <a:xfrm>
              <a:off x="9724400" y="4596175"/>
              <a:ext cx="116625" cy="144500"/>
            </a:xfrm>
            <a:custGeom>
              <a:avLst/>
              <a:gdLst/>
              <a:ahLst/>
              <a:cxnLst/>
              <a:rect l="l" t="t" r="r" b="b"/>
              <a:pathLst>
                <a:path w="4665" h="5780" extrusionOk="0">
                  <a:moveTo>
                    <a:pt x="271" y="1"/>
                  </a:moveTo>
                  <a:lnTo>
                    <a:pt x="1" y="474"/>
                  </a:lnTo>
                  <a:cubicBezTo>
                    <a:pt x="1961" y="1690"/>
                    <a:pt x="3448" y="3583"/>
                    <a:pt x="4157" y="5779"/>
                  </a:cubicBezTo>
                  <a:lnTo>
                    <a:pt x="4664" y="5610"/>
                  </a:lnTo>
                  <a:cubicBezTo>
                    <a:pt x="3921" y="3278"/>
                    <a:pt x="2366" y="1285"/>
                    <a:pt x="271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56"/>
            <p:cNvSpPr/>
            <p:nvPr/>
          </p:nvSpPr>
          <p:spPr>
            <a:xfrm>
              <a:off x="9657675" y="4228100"/>
              <a:ext cx="86175" cy="26800"/>
            </a:xfrm>
            <a:custGeom>
              <a:avLst/>
              <a:gdLst/>
              <a:ahLst/>
              <a:cxnLst/>
              <a:rect l="l" t="t" r="r" b="b"/>
              <a:pathLst>
                <a:path w="3447" h="1072" extrusionOk="0">
                  <a:moveTo>
                    <a:pt x="2726" y="1"/>
                  </a:moveTo>
                  <a:cubicBezTo>
                    <a:pt x="2328" y="1"/>
                    <a:pt x="1935" y="53"/>
                    <a:pt x="1555" y="159"/>
                  </a:cubicBezTo>
                  <a:cubicBezTo>
                    <a:pt x="1419" y="193"/>
                    <a:pt x="1318" y="260"/>
                    <a:pt x="1217" y="294"/>
                  </a:cubicBezTo>
                  <a:cubicBezTo>
                    <a:pt x="1115" y="362"/>
                    <a:pt x="1014" y="396"/>
                    <a:pt x="913" y="429"/>
                  </a:cubicBezTo>
                  <a:cubicBezTo>
                    <a:pt x="741" y="494"/>
                    <a:pt x="570" y="517"/>
                    <a:pt x="390" y="517"/>
                  </a:cubicBezTo>
                  <a:cubicBezTo>
                    <a:pt x="286" y="517"/>
                    <a:pt x="179" y="509"/>
                    <a:pt x="68" y="497"/>
                  </a:cubicBezTo>
                  <a:lnTo>
                    <a:pt x="0" y="1038"/>
                  </a:lnTo>
                  <a:cubicBezTo>
                    <a:pt x="102" y="1038"/>
                    <a:pt x="237" y="1071"/>
                    <a:pt x="338" y="1071"/>
                  </a:cubicBezTo>
                  <a:cubicBezTo>
                    <a:pt x="608" y="1038"/>
                    <a:pt x="845" y="1004"/>
                    <a:pt x="1081" y="936"/>
                  </a:cubicBezTo>
                  <a:cubicBezTo>
                    <a:pt x="1217" y="902"/>
                    <a:pt x="1318" y="835"/>
                    <a:pt x="1419" y="801"/>
                  </a:cubicBezTo>
                  <a:lnTo>
                    <a:pt x="1724" y="666"/>
                  </a:lnTo>
                  <a:cubicBezTo>
                    <a:pt x="2051" y="584"/>
                    <a:pt x="2391" y="539"/>
                    <a:pt x="2735" y="539"/>
                  </a:cubicBezTo>
                  <a:cubicBezTo>
                    <a:pt x="2960" y="539"/>
                    <a:pt x="3187" y="558"/>
                    <a:pt x="3413" y="598"/>
                  </a:cubicBezTo>
                  <a:lnTo>
                    <a:pt x="3447" y="58"/>
                  </a:lnTo>
                  <a:cubicBezTo>
                    <a:pt x="3206" y="20"/>
                    <a:pt x="2965" y="1"/>
                    <a:pt x="2726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2" name="Google Shape;1712;p56"/>
          <p:cNvGrpSpPr/>
          <p:nvPr/>
        </p:nvGrpSpPr>
        <p:grpSpPr>
          <a:xfrm>
            <a:off x="5897265" y="2876069"/>
            <a:ext cx="1529246" cy="1547194"/>
            <a:chOff x="5995913" y="3187900"/>
            <a:chExt cx="1630500" cy="1649636"/>
          </a:xfrm>
        </p:grpSpPr>
        <p:grpSp>
          <p:nvGrpSpPr>
            <p:cNvPr id="1713" name="Google Shape;1713;p56"/>
            <p:cNvGrpSpPr/>
            <p:nvPr/>
          </p:nvGrpSpPr>
          <p:grpSpPr>
            <a:xfrm>
              <a:off x="6548412" y="3798750"/>
              <a:ext cx="590846" cy="1027325"/>
              <a:chOff x="6548413" y="3798750"/>
              <a:chExt cx="590846" cy="1027325"/>
            </a:xfrm>
          </p:grpSpPr>
          <p:sp>
            <p:nvSpPr>
              <p:cNvPr id="1714" name="Google Shape;1714;p56"/>
              <p:cNvSpPr/>
              <p:nvPr/>
            </p:nvSpPr>
            <p:spPr>
              <a:xfrm>
                <a:off x="6805238" y="3798750"/>
                <a:ext cx="76050" cy="795825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1833" extrusionOk="0">
                    <a:moveTo>
                      <a:pt x="1" y="1"/>
                    </a:moveTo>
                    <a:lnTo>
                      <a:pt x="1" y="31833"/>
                    </a:lnTo>
                    <a:lnTo>
                      <a:pt x="541" y="31833"/>
                    </a:lnTo>
                    <a:lnTo>
                      <a:pt x="541" y="541"/>
                    </a:lnTo>
                    <a:lnTo>
                      <a:pt x="2501" y="541"/>
                    </a:lnTo>
                    <a:lnTo>
                      <a:pt x="2501" y="10747"/>
                    </a:lnTo>
                    <a:lnTo>
                      <a:pt x="3042" y="10747"/>
                    </a:lnTo>
                    <a:lnTo>
                      <a:pt x="3042" y="1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56"/>
              <p:cNvSpPr/>
              <p:nvPr/>
            </p:nvSpPr>
            <p:spPr>
              <a:xfrm>
                <a:off x="6805238" y="4114700"/>
                <a:ext cx="76050" cy="646325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25853" extrusionOk="0">
                    <a:moveTo>
                      <a:pt x="2501" y="1"/>
                    </a:moveTo>
                    <a:lnTo>
                      <a:pt x="2501" y="25345"/>
                    </a:lnTo>
                    <a:lnTo>
                      <a:pt x="541" y="25345"/>
                    </a:lnTo>
                    <a:lnTo>
                      <a:pt x="541" y="22507"/>
                    </a:lnTo>
                    <a:lnTo>
                      <a:pt x="1" y="22507"/>
                    </a:lnTo>
                    <a:lnTo>
                      <a:pt x="1" y="25852"/>
                    </a:lnTo>
                    <a:lnTo>
                      <a:pt x="3042" y="25852"/>
                    </a:lnTo>
                    <a:lnTo>
                      <a:pt x="3042" y="1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56"/>
              <p:cNvSpPr/>
              <p:nvPr/>
            </p:nvSpPr>
            <p:spPr>
              <a:xfrm>
                <a:off x="6728363" y="4748325"/>
                <a:ext cx="229800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9192" h="3110" extrusionOk="0">
                    <a:moveTo>
                      <a:pt x="8043" y="507"/>
                    </a:moveTo>
                    <a:lnTo>
                      <a:pt x="8516" y="2602"/>
                    </a:lnTo>
                    <a:lnTo>
                      <a:pt x="642" y="2602"/>
                    </a:lnTo>
                    <a:lnTo>
                      <a:pt x="1116" y="507"/>
                    </a:lnTo>
                    <a:close/>
                    <a:moveTo>
                      <a:pt x="710" y="0"/>
                    </a:moveTo>
                    <a:lnTo>
                      <a:pt x="0" y="3109"/>
                    </a:lnTo>
                    <a:lnTo>
                      <a:pt x="9192" y="3109"/>
                    </a:lnTo>
                    <a:lnTo>
                      <a:pt x="8482" y="0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56"/>
              <p:cNvSpPr/>
              <p:nvPr/>
            </p:nvSpPr>
            <p:spPr>
              <a:xfrm>
                <a:off x="6659088" y="3936450"/>
                <a:ext cx="159700" cy="40575"/>
              </a:xfrm>
              <a:custGeom>
                <a:avLst/>
                <a:gdLst/>
                <a:ahLst/>
                <a:cxnLst/>
                <a:rect l="l" t="t" r="r" b="b"/>
                <a:pathLst>
                  <a:path w="6388" h="1623" extrusionOk="0">
                    <a:moveTo>
                      <a:pt x="5847" y="541"/>
                    </a:moveTo>
                    <a:lnTo>
                      <a:pt x="5847" y="1082"/>
                    </a:lnTo>
                    <a:lnTo>
                      <a:pt x="541" y="1082"/>
                    </a:lnTo>
                    <a:lnTo>
                      <a:pt x="541" y="541"/>
                    </a:lnTo>
                    <a:close/>
                    <a:moveTo>
                      <a:pt x="0" y="1"/>
                    </a:moveTo>
                    <a:lnTo>
                      <a:pt x="0" y="1623"/>
                    </a:lnTo>
                    <a:lnTo>
                      <a:pt x="6387" y="1623"/>
                    </a:lnTo>
                    <a:lnTo>
                      <a:pt x="6387" y="1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56"/>
              <p:cNvSpPr/>
              <p:nvPr/>
            </p:nvSpPr>
            <p:spPr>
              <a:xfrm>
                <a:off x="6567838" y="3829175"/>
                <a:ext cx="94650" cy="428325"/>
              </a:xfrm>
              <a:custGeom>
                <a:avLst/>
                <a:gdLst/>
                <a:ahLst/>
                <a:cxnLst/>
                <a:rect l="l" t="t" r="r" b="b"/>
                <a:pathLst>
                  <a:path w="3786" h="17133" extrusionOk="0">
                    <a:moveTo>
                      <a:pt x="3245" y="507"/>
                    </a:moveTo>
                    <a:lnTo>
                      <a:pt x="3245" y="15240"/>
                    </a:lnTo>
                    <a:cubicBezTo>
                      <a:pt x="3245" y="16153"/>
                      <a:pt x="2561" y="16609"/>
                      <a:pt x="1876" y="16609"/>
                    </a:cubicBezTo>
                    <a:cubicBezTo>
                      <a:pt x="1192" y="16609"/>
                      <a:pt x="508" y="16153"/>
                      <a:pt x="508" y="15240"/>
                    </a:cubicBezTo>
                    <a:lnTo>
                      <a:pt x="508" y="507"/>
                    </a:lnTo>
                    <a:close/>
                    <a:moveTo>
                      <a:pt x="1" y="0"/>
                    </a:moveTo>
                    <a:lnTo>
                      <a:pt x="1" y="15207"/>
                    </a:lnTo>
                    <a:cubicBezTo>
                      <a:pt x="1" y="16288"/>
                      <a:pt x="846" y="17133"/>
                      <a:pt x="1893" y="17133"/>
                    </a:cubicBezTo>
                    <a:cubicBezTo>
                      <a:pt x="2941" y="17133"/>
                      <a:pt x="3786" y="16288"/>
                      <a:pt x="3786" y="15240"/>
                    </a:cubicBezTo>
                    <a:lnTo>
                      <a:pt x="3786" y="0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56"/>
              <p:cNvSpPr/>
              <p:nvPr/>
            </p:nvSpPr>
            <p:spPr>
              <a:xfrm>
                <a:off x="6601933" y="4075486"/>
                <a:ext cx="811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7706" extrusionOk="0">
                    <a:moveTo>
                      <a:pt x="0" y="1"/>
                    </a:moveTo>
                    <a:lnTo>
                      <a:pt x="0" y="6083"/>
                    </a:lnTo>
                    <a:cubicBezTo>
                      <a:pt x="0" y="6996"/>
                      <a:pt x="710" y="7705"/>
                      <a:pt x="1622" y="7705"/>
                    </a:cubicBezTo>
                    <a:cubicBezTo>
                      <a:pt x="2535" y="7705"/>
                      <a:pt x="3244" y="6962"/>
                      <a:pt x="3244" y="6050"/>
                    </a:cubicBezTo>
                    <a:lnTo>
                      <a:pt x="3244" y="1"/>
                    </a:lnTo>
                    <a:close/>
                  </a:path>
                </a:pathLst>
              </a:custGeom>
              <a:solidFill>
                <a:srgbClr val="8FAF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56"/>
              <p:cNvSpPr/>
              <p:nvPr/>
            </p:nvSpPr>
            <p:spPr>
              <a:xfrm>
                <a:off x="6567838" y="4052200"/>
                <a:ext cx="94650" cy="205300"/>
              </a:xfrm>
              <a:custGeom>
                <a:avLst/>
                <a:gdLst/>
                <a:ahLst/>
                <a:cxnLst/>
                <a:rect l="l" t="t" r="r" b="b"/>
                <a:pathLst>
                  <a:path w="3786" h="8212" extrusionOk="0">
                    <a:moveTo>
                      <a:pt x="3245" y="507"/>
                    </a:moveTo>
                    <a:lnTo>
                      <a:pt x="3245" y="6319"/>
                    </a:lnTo>
                    <a:cubicBezTo>
                      <a:pt x="3245" y="7232"/>
                      <a:pt x="2561" y="7688"/>
                      <a:pt x="1876" y="7688"/>
                    </a:cubicBezTo>
                    <a:cubicBezTo>
                      <a:pt x="1192" y="7688"/>
                      <a:pt x="508" y="7232"/>
                      <a:pt x="508" y="6319"/>
                    </a:cubicBezTo>
                    <a:lnTo>
                      <a:pt x="508" y="507"/>
                    </a:lnTo>
                    <a:close/>
                    <a:moveTo>
                      <a:pt x="1" y="0"/>
                    </a:moveTo>
                    <a:lnTo>
                      <a:pt x="1" y="6286"/>
                    </a:lnTo>
                    <a:cubicBezTo>
                      <a:pt x="1" y="7367"/>
                      <a:pt x="846" y="8212"/>
                      <a:pt x="1893" y="8212"/>
                    </a:cubicBezTo>
                    <a:cubicBezTo>
                      <a:pt x="2941" y="8212"/>
                      <a:pt x="3786" y="7367"/>
                      <a:pt x="3786" y="6319"/>
                    </a:cubicBezTo>
                    <a:lnTo>
                      <a:pt x="3786" y="0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56"/>
              <p:cNvSpPr/>
              <p:nvPr/>
            </p:nvSpPr>
            <p:spPr>
              <a:xfrm>
                <a:off x="6555163" y="3920400"/>
                <a:ext cx="120850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4834" h="2536" extrusionOk="0">
                    <a:moveTo>
                      <a:pt x="1" y="1"/>
                    </a:moveTo>
                    <a:lnTo>
                      <a:pt x="1" y="2535"/>
                    </a:lnTo>
                    <a:lnTo>
                      <a:pt x="4833" y="2535"/>
                    </a:lnTo>
                    <a:lnTo>
                      <a:pt x="483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56"/>
              <p:cNvSpPr/>
              <p:nvPr/>
            </p:nvSpPr>
            <p:spPr>
              <a:xfrm>
                <a:off x="6548413" y="3913650"/>
                <a:ext cx="134350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5374" h="3110" extrusionOk="0">
                    <a:moveTo>
                      <a:pt x="4833" y="541"/>
                    </a:moveTo>
                    <a:lnTo>
                      <a:pt x="4833" y="2569"/>
                    </a:lnTo>
                    <a:lnTo>
                      <a:pt x="541" y="2569"/>
                    </a:lnTo>
                    <a:lnTo>
                      <a:pt x="541" y="541"/>
                    </a:lnTo>
                    <a:close/>
                    <a:moveTo>
                      <a:pt x="1" y="0"/>
                    </a:moveTo>
                    <a:lnTo>
                      <a:pt x="1" y="3109"/>
                    </a:lnTo>
                    <a:lnTo>
                      <a:pt x="5374" y="3109"/>
                    </a:lnTo>
                    <a:lnTo>
                      <a:pt x="5374" y="0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56"/>
              <p:cNvSpPr/>
              <p:nvPr/>
            </p:nvSpPr>
            <p:spPr>
              <a:xfrm>
                <a:off x="6548413" y="3798750"/>
                <a:ext cx="134350" cy="43100"/>
              </a:xfrm>
              <a:custGeom>
                <a:avLst/>
                <a:gdLst/>
                <a:ahLst/>
                <a:cxnLst/>
                <a:rect l="l" t="t" r="r" b="b"/>
                <a:pathLst>
                  <a:path w="5374" h="1724" extrusionOk="0">
                    <a:moveTo>
                      <a:pt x="4833" y="541"/>
                    </a:moveTo>
                    <a:lnTo>
                      <a:pt x="4833" y="1217"/>
                    </a:lnTo>
                    <a:lnTo>
                      <a:pt x="541" y="1217"/>
                    </a:lnTo>
                    <a:lnTo>
                      <a:pt x="541" y="541"/>
                    </a:lnTo>
                    <a:close/>
                    <a:moveTo>
                      <a:pt x="1" y="1"/>
                    </a:moveTo>
                    <a:lnTo>
                      <a:pt x="1" y="1724"/>
                    </a:lnTo>
                    <a:lnTo>
                      <a:pt x="5374" y="1724"/>
                    </a:lnTo>
                    <a:lnTo>
                      <a:pt x="5374" y="1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56"/>
              <p:cNvSpPr/>
              <p:nvPr/>
            </p:nvSpPr>
            <p:spPr>
              <a:xfrm>
                <a:off x="6867763" y="4316625"/>
                <a:ext cx="159675" cy="40575"/>
              </a:xfrm>
              <a:custGeom>
                <a:avLst/>
                <a:gdLst/>
                <a:ahLst/>
                <a:cxnLst/>
                <a:rect l="l" t="t" r="r" b="b"/>
                <a:pathLst>
                  <a:path w="6387" h="1623" extrusionOk="0">
                    <a:moveTo>
                      <a:pt x="5846" y="541"/>
                    </a:moveTo>
                    <a:lnTo>
                      <a:pt x="5846" y="1082"/>
                    </a:lnTo>
                    <a:lnTo>
                      <a:pt x="541" y="1082"/>
                    </a:lnTo>
                    <a:lnTo>
                      <a:pt x="541" y="541"/>
                    </a:lnTo>
                    <a:close/>
                    <a:moveTo>
                      <a:pt x="0" y="0"/>
                    </a:moveTo>
                    <a:lnTo>
                      <a:pt x="0" y="1622"/>
                    </a:lnTo>
                    <a:lnTo>
                      <a:pt x="6387" y="1622"/>
                    </a:lnTo>
                    <a:lnTo>
                      <a:pt x="6387" y="0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56"/>
              <p:cNvSpPr/>
              <p:nvPr/>
            </p:nvSpPr>
            <p:spPr>
              <a:xfrm>
                <a:off x="7023188" y="4209325"/>
                <a:ext cx="95500" cy="428350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17134" extrusionOk="0">
                    <a:moveTo>
                      <a:pt x="3279" y="541"/>
                    </a:moveTo>
                    <a:lnTo>
                      <a:pt x="3279" y="15241"/>
                    </a:lnTo>
                    <a:cubicBezTo>
                      <a:pt x="3279" y="16153"/>
                      <a:pt x="2595" y="16610"/>
                      <a:pt x="1910" y="16610"/>
                    </a:cubicBezTo>
                    <a:cubicBezTo>
                      <a:pt x="1226" y="16610"/>
                      <a:pt x="542" y="16153"/>
                      <a:pt x="542" y="15241"/>
                    </a:cubicBezTo>
                    <a:lnTo>
                      <a:pt x="542" y="541"/>
                    </a:lnTo>
                    <a:close/>
                    <a:moveTo>
                      <a:pt x="1" y="1"/>
                    </a:moveTo>
                    <a:lnTo>
                      <a:pt x="1" y="15241"/>
                    </a:lnTo>
                    <a:cubicBezTo>
                      <a:pt x="1" y="16289"/>
                      <a:pt x="846" y="17133"/>
                      <a:pt x="1927" y="17133"/>
                    </a:cubicBezTo>
                    <a:cubicBezTo>
                      <a:pt x="2941" y="17133"/>
                      <a:pt x="3820" y="16289"/>
                      <a:pt x="3820" y="15241"/>
                    </a:cubicBezTo>
                    <a:lnTo>
                      <a:pt x="3820" y="1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56"/>
              <p:cNvSpPr/>
              <p:nvPr/>
            </p:nvSpPr>
            <p:spPr>
              <a:xfrm>
                <a:off x="7057283" y="4455661"/>
                <a:ext cx="8197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3279" h="7706" extrusionOk="0">
                    <a:moveTo>
                      <a:pt x="0" y="0"/>
                    </a:moveTo>
                    <a:lnTo>
                      <a:pt x="0" y="6083"/>
                    </a:lnTo>
                    <a:cubicBezTo>
                      <a:pt x="0" y="6962"/>
                      <a:pt x="744" y="7705"/>
                      <a:pt x="1656" y="7705"/>
                    </a:cubicBezTo>
                    <a:cubicBezTo>
                      <a:pt x="2535" y="7705"/>
                      <a:pt x="3278" y="6995"/>
                      <a:pt x="3278" y="6083"/>
                    </a:cubicBezTo>
                    <a:lnTo>
                      <a:pt x="3278" y="0"/>
                    </a:lnTo>
                    <a:close/>
                  </a:path>
                </a:pathLst>
              </a:custGeom>
              <a:solidFill>
                <a:srgbClr val="8FAF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56"/>
              <p:cNvSpPr/>
              <p:nvPr/>
            </p:nvSpPr>
            <p:spPr>
              <a:xfrm>
                <a:off x="7023188" y="4432350"/>
                <a:ext cx="95500" cy="205325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8213" extrusionOk="0">
                    <a:moveTo>
                      <a:pt x="3279" y="508"/>
                    </a:moveTo>
                    <a:lnTo>
                      <a:pt x="3279" y="6320"/>
                    </a:lnTo>
                    <a:cubicBezTo>
                      <a:pt x="3279" y="7232"/>
                      <a:pt x="2595" y="7689"/>
                      <a:pt x="1910" y="7689"/>
                    </a:cubicBezTo>
                    <a:cubicBezTo>
                      <a:pt x="1226" y="7689"/>
                      <a:pt x="542" y="7232"/>
                      <a:pt x="542" y="6320"/>
                    </a:cubicBezTo>
                    <a:lnTo>
                      <a:pt x="542" y="508"/>
                    </a:lnTo>
                    <a:close/>
                    <a:moveTo>
                      <a:pt x="1" y="1"/>
                    </a:moveTo>
                    <a:lnTo>
                      <a:pt x="1" y="6320"/>
                    </a:lnTo>
                    <a:cubicBezTo>
                      <a:pt x="1" y="7368"/>
                      <a:pt x="846" y="8212"/>
                      <a:pt x="1927" y="8212"/>
                    </a:cubicBezTo>
                    <a:cubicBezTo>
                      <a:pt x="2941" y="8212"/>
                      <a:pt x="3820" y="7368"/>
                      <a:pt x="3820" y="6320"/>
                    </a:cubicBezTo>
                    <a:lnTo>
                      <a:pt x="3820" y="1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56"/>
              <p:cNvSpPr/>
              <p:nvPr/>
            </p:nvSpPr>
            <p:spPr>
              <a:xfrm>
                <a:off x="7010538" y="4300575"/>
                <a:ext cx="119975" cy="64225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2569" extrusionOk="0">
                    <a:moveTo>
                      <a:pt x="0" y="0"/>
                    </a:moveTo>
                    <a:lnTo>
                      <a:pt x="0" y="2568"/>
                    </a:lnTo>
                    <a:lnTo>
                      <a:pt x="4799" y="2568"/>
                    </a:lnTo>
                    <a:lnTo>
                      <a:pt x="479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56"/>
              <p:cNvSpPr/>
              <p:nvPr/>
            </p:nvSpPr>
            <p:spPr>
              <a:xfrm>
                <a:off x="7003763" y="4294650"/>
                <a:ext cx="133500" cy="76900"/>
              </a:xfrm>
              <a:custGeom>
                <a:avLst/>
                <a:gdLst/>
                <a:ahLst/>
                <a:cxnLst/>
                <a:rect l="l" t="t" r="r" b="b"/>
                <a:pathLst>
                  <a:path w="5340" h="3076" extrusionOk="0">
                    <a:moveTo>
                      <a:pt x="4799" y="508"/>
                    </a:moveTo>
                    <a:lnTo>
                      <a:pt x="4799" y="2535"/>
                    </a:lnTo>
                    <a:lnTo>
                      <a:pt x="541" y="2535"/>
                    </a:lnTo>
                    <a:lnTo>
                      <a:pt x="541" y="508"/>
                    </a:lnTo>
                    <a:close/>
                    <a:moveTo>
                      <a:pt x="1" y="1"/>
                    </a:moveTo>
                    <a:lnTo>
                      <a:pt x="1" y="3076"/>
                    </a:lnTo>
                    <a:lnTo>
                      <a:pt x="5340" y="3076"/>
                    </a:lnTo>
                    <a:lnTo>
                      <a:pt x="5340" y="1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56"/>
              <p:cNvSpPr/>
              <p:nvPr/>
            </p:nvSpPr>
            <p:spPr>
              <a:xfrm>
                <a:off x="7003763" y="4178925"/>
                <a:ext cx="133500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5340" h="1758" extrusionOk="0">
                    <a:moveTo>
                      <a:pt x="4799" y="541"/>
                    </a:moveTo>
                    <a:lnTo>
                      <a:pt x="4799" y="1217"/>
                    </a:lnTo>
                    <a:lnTo>
                      <a:pt x="541" y="1217"/>
                    </a:lnTo>
                    <a:lnTo>
                      <a:pt x="541" y="541"/>
                    </a:lnTo>
                    <a:close/>
                    <a:moveTo>
                      <a:pt x="1" y="0"/>
                    </a:moveTo>
                    <a:lnTo>
                      <a:pt x="1" y="1757"/>
                    </a:lnTo>
                    <a:lnTo>
                      <a:pt x="5340" y="1757"/>
                    </a:lnTo>
                    <a:lnTo>
                      <a:pt x="5340" y="0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56"/>
              <p:cNvSpPr/>
              <p:nvPr/>
            </p:nvSpPr>
            <p:spPr>
              <a:xfrm>
                <a:off x="6780738" y="3906050"/>
                <a:ext cx="109000" cy="93250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3730" extrusionOk="0">
                    <a:moveTo>
                      <a:pt x="2501" y="0"/>
                    </a:moveTo>
                    <a:cubicBezTo>
                      <a:pt x="812" y="0"/>
                      <a:pt x="1" y="1994"/>
                      <a:pt x="1183" y="3177"/>
                    </a:cubicBezTo>
                    <a:cubicBezTo>
                      <a:pt x="1554" y="3559"/>
                      <a:pt x="2017" y="3729"/>
                      <a:pt x="2473" y="3729"/>
                    </a:cubicBezTo>
                    <a:cubicBezTo>
                      <a:pt x="3430" y="3729"/>
                      <a:pt x="4360" y="2980"/>
                      <a:pt x="4360" y="1859"/>
                    </a:cubicBezTo>
                    <a:cubicBezTo>
                      <a:pt x="4360" y="811"/>
                      <a:pt x="3515" y="0"/>
                      <a:pt x="250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56"/>
              <p:cNvSpPr/>
              <p:nvPr/>
            </p:nvSpPr>
            <p:spPr>
              <a:xfrm>
                <a:off x="6773138" y="3899975"/>
                <a:ext cx="123375" cy="105775"/>
              </a:xfrm>
              <a:custGeom>
                <a:avLst/>
                <a:gdLst/>
                <a:ahLst/>
                <a:cxnLst/>
                <a:rect l="l" t="t" r="r" b="b"/>
                <a:pathLst>
                  <a:path w="4935" h="4231" extrusionOk="0">
                    <a:moveTo>
                      <a:pt x="2764" y="513"/>
                    </a:moveTo>
                    <a:cubicBezTo>
                      <a:pt x="2778" y="513"/>
                      <a:pt x="2791" y="513"/>
                      <a:pt x="2805" y="514"/>
                    </a:cubicBezTo>
                    <a:cubicBezTo>
                      <a:pt x="3684" y="514"/>
                      <a:pt x="4393" y="1223"/>
                      <a:pt x="4393" y="2102"/>
                    </a:cubicBezTo>
                    <a:cubicBezTo>
                      <a:pt x="4393" y="3059"/>
                      <a:pt x="3609" y="3694"/>
                      <a:pt x="2787" y="3694"/>
                    </a:cubicBezTo>
                    <a:cubicBezTo>
                      <a:pt x="2391" y="3694"/>
                      <a:pt x="1986" y="3547"/>
                      <a:pt x="1656" y="3217"/>
                    </a:cubicBezTo>
                    <a:cubicBezTo>
                      <a:pt x="652" y="2246"/>
                      <a:pt x="1339" y="513"/>
                      <a:pt x="2764" y="513"/>
                    </a:cubicBezTo>
                    <a:close/>
                    <a:moveTo>
                      <a:pt x="2802" y="1"/>
                    </a:moveTo>
                    <a:cubicBezTo>
                      <a:pt x="2283" y="1"/>
                      <a:pt x="1754" y="191"/>
                      <a:pt x="1318" y="615"/>
                    </a:cubicBezTo>
                    <a:cubicBezTo>
                      <a:pt x="0" y="1933"/>
                      <a:pt x="913" y="4197"/>
                      <a:pt x="2805" y="4231"/>
                    </a:cubicBezTo>
                    <a:cubicBezTo>
                      <a:pt x="3954" y="4231"/>
                      <a:pt x="4934" y="3284"/>
                      <a:pt x="4934" y="2102"/>
                    </a:cubicBezTo>
                    <a:cubicBezTo>
                      <a:pt x="4934" y="842"/>
                      <a:pt x="3893" y="1"/>
                      <a:pt x="2802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56"/>
              <p:cNvSpPr/>
              <p:nvPr/>
            </p:nvSpPr>
            <p:spPr>
              <a:xfrm>
                <a:off x="6808613" y="3926525"/>
                <a:ext cx="60000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054" extrusionOk="0">
                    <a:moveTo>
                      <a:pt x="1386" y="533"/>
                    </a:moveTo>
                    <a:cubicBezTo>
                      <a:pt x="1657" y="533"/>
                      <a:pt x="1859" y="769"/>
                      <a:pt x="1859" y="1040"/>
                    </a:cubicBezTo>
                    <a:cubicBezTo>
                      <a:pt x="1859" y="1335"/>
                      <a:pt x="1631" y="1523"/>
                      <a:pt x="1379" y="1523"/>
                    </a:cubicBezTo>
                    <a:cubicBezTo>
                      <a:pt x="1255" y="1523"/>
                      <a:pt x="1126" y="1478"/>
                      <a:pt x="1014" y="1378"/>
                    </a:cubicBezTo>
                    <a:cubicBezTo>
                      <a:pt x="710" y="1074"/>
                      <a:pt x="947" y="533"/>
                      <a:pt x="1386" y="533"/>
                    </a:cubicBezTo>
                    <a:close/>
                    <a:moveTo>
                      <a:pt x="1349" y="0"/>
                    </a:moveTo>
                    <a:cubicBezTo>
                      <a:pt x="1100" y="0"/>
                      <a:pt x="847" y="92"/>
                      <a:pt x="643" y="296"/>
                    </a:cubicBezTo>
                    <a:cubicBezTo>
                      <a:pt x="1" y="938"/>
                      <a:pt x="474" y="2054"/>
                      <a:pt x="1386" y="2054"/>
                    </a:cubicBezTo>
                    <a:cubicBezTo>
                      <a:pt x="1927" y="2054"/>
                      <a:pt x="2400" y="1614"/>
                      <a:pt x="2400" y="1040"/>
                    </a:cubicBezTo>
                    <a:cubicBezTo>
                      <a:pt x="2400" y="418"/>
                      <a:pt x="1882" y="0"/>
                      <a:pt x="1349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56"/>
              <p:cNvSpPr/>
              <p:nvPr/>
            </p:nvSpPr>
            <p:spPr>
              <a:xfrm>
                <a:off x="6780738" y="4290425"/>
                <a:ext cx="109000" cy="93250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3730" extrusionOk="0">
                    <a:moveTo>
                      <a:pt x="2501" y="1"/>
                    </a:moveTo>
                    <a:cubicBezTo>
                      <a:pt x="812" y="1"/>
                      <a:pt x="1" y="1994"/>
                      <a:pt x="1183" y="3177"/>
                    </a:cubicBezTo>
                    <a:cubicBezTo>
                      <a:pt x="1554" y="3559"/>
                      <a:pt x="2017" y="3730"/>
                      <a:pt x="2473" y="3730"/>
                    </a:cubicBezTo>
                    <a:cubicBezTo>
                      <a:pt x="3430" y="3730"/>
                      <a:pt x="4360" y="2980"/>
                      <a:pt x="4360" y="1859"/>
                    </a:cubicBezTo>
                    <a:cubicBezTo>
                      <a:pt x="4360" y="846"/>
                      <a:pt x="3515" y="1"/>
                      <a:pt x="25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56"/>
              <p:cNvSpPr/>
              <p:nvPr/>
            </p:nvSpPr>
            <p:spPr>
              <a:xfrm>
                <a:off x="6773138" y="4284375"/>
                <a:ext cx="123375" cy="105775"/>
              </a:xfrm>
              <a:custGeom>
                <a:avLst/>
                <a:gdLst/>
                <a:ahLst/>
                <a:cxnLst/>
                <a:rect l="l" t="t" r="r" b="b"/>
                <a:pathLst>
                  <a:path w="4935" h="4231" extrusionOk="0">
                    <a:moveTo>
                      <a:pt x="2805" y="513"/>
                    </a:moveTo>
                    <a:cubicBezTo>
                      <a:pt x="3684" y="513"/>
                      <a:pt x="4393" y="1223"/>
                      <a:pt x="4393" y="2101"/>
                    </a:cubicBezTo>
                    <a:cubicBezTo>
                      <a:pt x="4393" y="3067"/>
                      <a:pt x="3596" y="3704"/>
                      <a:pt x="2766" y="3704"/>
                    </a:cubicBezTo>
                    <a:cubicBezTo>
                      <a:pt x="2377" y="3704"/>
                      <a:pt x="1980" y="3563"/>
                      <a:pt x="1656" y="3250"/>
                    </a:cubicBezTo>
                    <a:cubicBezTo>
                      <a:pt x="642" y="2236"/>
                      <a:pt x="1352" y="513"/>
                      <a:pt x="2805" y="513"/>
                    </a:cubicBezTo>
                    <a:close/>
                    <a:moveTo>
                      <a:pt x="2780" y="0"/>
                    </a:moveTo>
                    <a:cubicBezTo>
                      <a:pt x="2265" y="0"/>
                      <a:pt x="1743" y="190"/>
                      <a:pt x="1318" y="614"/>
                    </a:cubicBezTo>
                    <a:cubicBezTo>
                      <a:pt x="0" y="1966"/>
                      <a:pt x="913" y="4230"/>
                      <a:pt x="2805" y="4230"/>
                    </a:cubicBezTo>
                    <a:cubicBezTo>
                      <a:pt x="3988" y="4230"/>
                      <a:pt x="4934" y="3284"/>
                      <a:pt x="4934" y="2101"/>
                    </a:cubicBezTo>
                    <a:cubicBezTo>
                      <a:pt x="4911" y="841"/>
                      <a:pt x="3863" y="0"/>
                      <a:pt x="2780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56"/>
              <p:cNvSpPr/>
              <p:nvPr/>
            </p:nvSpPr>
            <p:spPr>
              <a:xfrm>
                <a:off x="6808613" y="4311550"/>
                <a:ext cx="60000" cy="50725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029" extrusionOk="0">
                    <a:moveTo>
                      <a:pt x="1386" y="541"/>
                    </a:moveTo>
                    <a:cubicBezTo>
                      <a:pt x="1657" y="541"/>
                      <a:pt x="1859" y="744"/>
                      <a:pt x="1859" y="1014"/>
                    </a:cubicBezTo>
                    <a:cubicBezTo>
                      <a:pt x="1859" y="1309"/>
                      <a:pt x="1631" y="1512"/>
                      <a:pt x="1379" y="1512"/>
                    </a:cubicBezTo>
                    <a:cubicBezTo>
                      <a:pt x="1255" y="1512"/>
                      <a:pt x="1126" y="1463"/>
                      <a:pt x="1014" y="1352"/>
                    </a:cubicBezTo>
                    <a:cubicBezTo>
                      <a:pt x="710" y="1048"/>
                      <a:pt x="947" y="541"/>
                      <a:pt x="1386" y="541"/>
                    </a:cubicBezTo>
                    <a:close/>
                    <a:moveTo>
                      <a:pt x="1369" y="0"/>
                    </a:moveTo>
                    <a:cubicBezTo>
                      <a:pt x="1113" y="0"/>
                      <a:pt x="853" y="95"/>
                      <a:pt x="643" y="305"/>
                    </a:cubicBezTo>
                    <a:cubicBezTo>
                      <a:pt x="1" y="947"/>
                      <a:pt x="474" y="2028"/>
                      <a:pt x="1386" y="2028"/>
                    </a:cubicBezTo>
                    <a:cubicBezTo>
                      <a:pt x="1927" y="2028"/>
                      <a:pt x="2400" y="1589"/>
                      <a:pt x="2400" y="1014"/>
                    </a:cubicBezTo>
                    <a:cubicBezTo>
                      <a:pt x="2400" y="400"/>
                      <a:pt x="1895" y="0"/>
                      <a:pt x="1369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37" name="Google Shape;1737;p56"/>
            <p:cNvGrpSpPr/>
            <p:nvPr/>
          </p:nvGrpSpPr>
          <p:grpSpPr>
            <a:xfrm>
              <a:off x="6409013" y="3187900"/>
              <a:ext cx="1217400" cy="1638175"/>
              <a:chOff x="6409013" y="3187900"/>
              <a:chExt cx="1217400" cy="1638175"/>
            </a:xfrm>
          </p:grpSpPr>
          <p:sp>
            <p:nvSpPr>
              <p:cNvPr id="1738" name="Google Shape;1738;p56"/>
              <p:cNvSpPr/>
              <p:nvPr/>
            </p:nvSpPr>
            <p:spPr>
              <a:xfrm>
                <a:off x="7103463" y="4755075"/>
                <a:ext cx="498450" cy="71000"/>
              </a:xfrm>
              <a:custGeom>
                <a:avLst/>
                <a:gdLst/>
                <a:ahLst/>
                <a:cxnLst/>
                <a:rect l="l" t="t" r="r" b="b"/>
                <a:pathLst>
                  <a:path w="19938" h="2840" extrusionOk="0">
                    <a:moveTo>
                      <a:pt x="19397" y="541"/>
                    </a:moveTo>
                    <a:lnTo>
                      <a:pt x="19397" y="2332"/>
                    </a:lnTo>
                    <a:lnTo>
                      <a:pt x="507" y="2332"/>
                    </a:lnTo>
                    <a:lnTo>
                      <a:pt x="541" y="541"/>
                    </a:lnTo>
                    <a:close/>
                    <a:moveTo>
                      <a:pt x="0" y="1"/>
                    </a:moveTo>
                    <a:lnTo>
                      <a:pt x="0" y="2839"/>
                    </a:lnTo>
                    <a:lnTo>
                      <a:pt x="19938" y="2839"/>
                    </a:lnTo>
                    <a:lnTo>
                      <a:pt x="19938" y="1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56"/>
              <p:cNvSpPr/>
              <p:nvPr/>
            </p:nvSpPr>
            <p:spPr>
              <a:xfrm>
                <a:off x="7188788" y="4693400"/>
                <a:ext cx="370900" cy="75225"/>
              </a:xfrm>
              <a:custGeom>
                <a:avLst/>
                <a:gdLst/>
                <a:ahLst/>
                <a:cxnLst/>
                <a:rect l="l" t="t" r="r" b="b"/>
                <a:pathLst>
                  <a:path w="14836" h="3009" extrusionOk="0">
                    <a:moveTo>
                      <a:pt x="14295" y="541"/>
                    </a:moveTo>
                    <a:lnTo>
                      <a:pt x="14295" y="2468"/>
                    </a:lnTo>
                    <a:lnTo>
                      <a:pt x="507" y="2468"/>
                    </a:lnTo>
                    <a:lnTo>
                      <a:pt x="541" y="541"/>
                    </a:lnTo>
                    <a:close/>
                    <a:moveTo>
                      <a:pt x="0" y="1"/>
                    </a:moveTo>
                    <a:lnTo>
                      <a:pt x="0" y="3008"/>
                    </a:lnTo>
                    <a:lnTo>
                      <a:pt x="14835" y="3008"/>
                    </a:lnTo>
                    <a:lnTo>
                      <a:pt x="14835" y="1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56"/>
              <p:cNvSpPr/>
              <p:nvPr/>
            </p:nvSpPr>
            <p:spPr>
              <a:xfrm>
                <a:off x="7311288" y="4020925"/>
                <a:ext cx="293175" cy="686025"/>
              </a:xfrm>
              <a:custGeom>
                <a:avLst/>
                <a:gdLst/>
                <a:ahLst/>
                <a:cxnLst/>
                <a:rect l="l" t="t" r="r" b="b"/>
                <a:pathLst>
                  <a:path w="11727" h="27441" extrusionOk="0">
                    <a:moveTo>
                      <a:pt x="8888" y="1"/>
                    </a:moveTo>
                    <a:lnTo>
                      <a:pt x="0" y="27440"/>
                    </a:lnTo>
                    <a:lnTo>
                      <a:pt x="2873" y="27440"/>
                    </a:lnTo>
                    <a:lnTo>
                      <a:pt x="7063" y="14464"/>
                    </a:lnTo>
                    <a:lnTo>
                      <a:pt x="6556" y="14295"/>
                    </a:lnTo>
                    <a:lnTo>
                      <a:pt x="2467" y="26900"/>
                    </a:lnTo>
                    <a:lnTo>
                      <a:pt x="744" y="26900"/>
                    </a:lnTo>
                    <a:lnTo>
                      <a:pt x="9259" y="508"/>
                    </a:lnTo>
                    <a:lnTo>
                      <a:pt x="11017" y="508"/>
                    </a:lnTo>
                    <a:lnTo>
                      <a:pt x="7637" y="10916"/>
                    </a:lnTo>
                    <a:lnTo>
                      <a:pt x="8144" y="11085"/>
                    </a:lnTo>
                    <a:lnTo>
                      <a:pt x="11726" y="1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56"/>
              <p:cNvSpPr/>
              <p:nvPr/>
            </p:nvSpPr>
            <p:spPr>
              <a:xfrm>
                <a:off x="6841563" y="3260600"/>
                <a:ext cx="747700" cy="781475"/>
              </a:xfrm>
              <a:custGeom>
                <a:avLst/>
                <a:gdLst/>
                <a:ahLst/>
                <a:cxnLst/>
                <a:rect l="l" t="t" r="r" b="b"/>
                <a:pathLst>
                  <a:path w="29908" h="31259" extrusionOk="0">
                    <a:moveTo>
                      <a:pt x="1724" y="1"/>
                    </a:moveTo>
                    <a:lnTo>
                      <a:pt x="1" y="1657"/>
                    </a:lnTo>
                    <a:lnTo>
                      <a:pt x="15342" y="17776"/>
                    </a:lnTo>
                    <a:lnTo>
                      <a:pt x="15748" y="17438"/>
                    </a:lnTo>
                    <a:lnTo>
                      <a:pt x="744" y="1657"/>
                    </a:lnTo>
                    <a:lnTo>
                      <a:pt x="1724" y="744"/>
                    </a:lnTo>
                    <a:lnTo>
                      <a:pt x="29130" y="29603"/>
                    </a:lnTo>
                    <a:lnTo>
                      <a:pt x="28184" y="30515"/>
                    </a:lnTo>
                    <a:lnTo>
                      <a:pt x="20141" y="22033"/>
                    </a:lnTo>
                    <a:lnTo>
                      <a:pt x="19735" y="22405"/>
                    </a:lnTo>
                    <a:lnTo>
                      <a:pt x="28150" y="31259"/>
                    </a:lnTo>
                    <a:lnTo>
                      <a:pt x="29907" y="29603"/>
                    </a:lnTo>
                    <a:lnTo>
                      <a:pt x="1724" y="1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56"/>
              <p:cNvSpPr/>
              <p:nvPr/>
            </p:nvSpPr>
            <p:spPr>
              <a:xfrm>
                <a:off x="7258913" y="3731175"/>
                <a:ext cx="43950" cy="45625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1825" extrusionOk="0">
                    <a:moveTo>
                      <a:pt x="372" y="0"/>
                    </a:moveTo>
                    <a:lnTo>
                      <a:pt x="0" y="372"/>
                    </a:lnTo>
                    <a:lnTo>
                      <a:pt x="1386" y="1825"/>
                    </a:lnTo>
                    <a:lnTo>
                      <a:pt x="1757" y="1453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56"/>
              <p:cNvSpPr/>
              <p:nvPr/>
            </p:nvSpPr>
            <p:spPr>
              <a:xfrm>
                <a:off x="7489538" y="3982075"/>
                <a:ext cx="130125" cy="110825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4433" extrusionOk="0">
                    <a:moveTo>
                      <a:pt x="2974" y="0"/>
                    </a:moveTo>
                    <a:cubicBezTo>
                      <a:pt x="1014" y="0"/>
                      <a:pt x="0" y="2366"/>
                      <a:pt x="1420" y="3785"/>
                    </a:cubicBezTo>
                    <a:cubicBezTo>
                      <a:pt x="1867" y="4232"/>
                      <a:pt x="2419" y="4433"/>
                      <a:pt x="2963" y="4433"/>
                    </a:cubicBezTo>
                    <a:cubicBezTo>
                      <a:pt x="4104" y="4433"/>
                      <a:pt x="5205" y="3548"/>
                      <a:pt x="5205" y="2197"/>
                    </a:cubicBezTo>
                    <a:cubicBezTo>
                      <a:pt x="5205" y="980"/>
                      <a:pt x="4225" y="0"/>
                      <a:pt x="29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56"/>
              <p:cNvSpPr/>
              <p:nvPr/>
            </p:nvSpPr>
            <p:spPr>
              <a:xfrm>
                <a:off x="7481088" y="3974950"/>
                <a:ext cx="145325" cy="124575"/>
              </a:xfrm>
              <a:custGeom>
                <a:avLst/>
                <a:gdLst/>
                <a:ahLst/>
                <a:cxnLst/>
                <a:rect l="l" t="t" r="r" b="b"/>
                <a:pathLst>
                  <a:path w="5813" h="4983" extrusionOk="0">
                    <a:moveTo>
                      <a:pt x="3272" y="555"/>
                    </a:moveTo>
                    <a:cubicBezTo>
                      <a:pt x="3285" y="555"/>
                      <a:pt x="3299" y="556"/>
                      <a:pt x="3312" y="556"/>
                    </a:cubicBezTo>
                    <a:cubicBezTo>
                      <a:pt x="4394" y="556"/>
                      <a:pt x="5272" y="1401"/>
                      <a:pt x="5272" y="2482"/>
                    </a:cubicBezTo>
                    <a:cubicBezTo>
                      <a:pt x="5272" y="3669"/>
                      <a:pt x="4316" y="4455"/>
                      <a:pt x="3311" y="4455"/>
                    </a:cubicBezTo>
                    <a:cubicBezTo>
                      <a:pt x="2827" y="4455"/>
                      <a:pt x="2333" y="4273"/>
                      <a:pt x="1927" y="3867"/>
                    </a:cubicBezTo>
                    <a:cubicBezTo>
                      <a:pt x="720" y="2661"/>
                      <a:pt x="1575" y="555"/>
                      <a:pt x="3272" y="555"/>
                    </a:cubicBezTo>
                    <a:close/>
                    <a:moveTo>
                      <a:pt x="3300" y="1"/>
                    </a:moveTo>
                    <a:cubicBezTo>
                      <a:pt x="2690" y="1"/>
                      <a:pt x="2066" y="224"/>
                      <a:pt x="1555" y="725"/>
                    </a:cubicBezTo>
                    <a:cubicBezTo>
                      <a:pt x="1" y="2313"/>
                      <a:pt x="1116" y="4983"/>
                      <a:pt x="3312" y="4983"/>
                    </a:cubicBezTo>
                    <a:cubicBezTo>
                      <a:pt x="4698" y="4983"/>
                      <a:pt x="5813" y="3867"/>
                      <a:pt x="5813" y="2482"/>
                    </a:cubicBezTo>
                    <a:cubicBezTo>
                      <a:pt x="5813" y="993"/>
                      <a:pt x="4586" y="1"/>
                      <a:pt x="3300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56"/>
              <p:cNvSpPr/>
              <p:nvPr/>
            </p:nvSpPr>
            <p:spPr>
              <a:xfrm>
                <a:off x="6751458" y="3223761"/>
                <a:ext cx="207000" cy="191950"/>
              </a:xfrm>
              <a:custGeom>
                <a:avLst/>
                <a:gdLst/>
                <a:ahLst/>
                <a:cxnLst/>
                <a:rect l="l" t="t" r="r" b="b"/>
                <a:pathLst>
                  <a:path w="8280" h="7678" extrusionOk="0">
                    <a:moveTo>
                      <a:pt x="4103" y="0"/>
                    </a:moveTo>
                    <a:cubicBezTo>
                      <a:pt x="3066" y="0"/>
                      <a:pt x="2032" y="434"/>
                      <a:pt x="1285" y="1291"/>
                    </a:cubicBezTo>
                    <a:lnTo>
                      <a:pt x="0" y="2677"/>
                    </a:lnTo>
                    <a:lnTo>
                      <a:pt x="5644" y="7678"/>
                    </a:lnTo>
                    <a:lnTo>
                      <a:pt x="6894" y="6259"/>
                    </a:lnTo>
                    <a:cubicBezTo>
                      <a:pt x="8280" y="4704"/>
                      <a:pt x="8144" y="2339"/>
                      <a:pt x="6590" y="953"/>
                    </a:cubicBezTo>
                    <a:cubicBezTo>
                      <a:pt x="5875" y="316"/>
                      <a:pt x="4987" y="0"/>
                      <a:pt x="4103" y="0"/>
                    </a:cubicBezTo>
                    <a:close/>
                  </a:path>
                </a:pathLst>
              </a:custGeom>
              <a:solidFill>
                <a:srgbClr val="5089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56"/>
              <p:cNvSpPr/>
              <p:nvPr/>
            </p:nvSpPr>
            <p:spPr>
              <a:xfrm>
                <a:off x="6575733" y="3446961"/>
                <a:ext cx="174900" cy="164275"/>
              </a:xfrm>
              <a:custGeom>
                <a:avLst/>
                <a:gdLst/>
                <a:ahLst/>
                <a:cxnLst/>
                <a:rect l="l" t="t" r="r" b="b"/>
                <a:pathLst>
                  <a:path w="6996" h="6571" extrusionOk="0">
                    <a:moveTo>
                      <a:pt x="2467" y="0"/>
                    </a:moveTo>
                    <a:lnTo>
                      <a:pt x="1116" y="1521"/>
                    </a:lnTo>
                    <a:cubicBezTo>
                      <a:pt x="1" y="2771"/>
                      <a:pt x="136" y="4697"/>
                      <a:pt x="1386" y="5813"/>
                    </a:cubicBezTo>
                    <a:cubicBezTo>
                      <a:pt x="1958" y="6322"/>
                      <a:pt x="2664" y="6571"/>
                      <a:pt x="3368" y="6571"/>
                    </a:cubicBezTo>
                    <a:cubicBezTo>
                      <a:pt x="4204" y="6571"/>
                      <a:pt x="5039" y="6221"/>
                      <a:pt x="5644" y="5542"/>
                    </a:cubicBezTo>
                    <a:lnTo>
                      <a:pt x="6996" y="4022"/>
                    </a:lnTo>
                    <a:lnTo>
                      <a:pt x="2467" y="0"/>
                    </a:lnTo>
                    <a:close/>
                  </a:path>
                </a:pathLst>
              </a:custGeom>
              <a:solidFill>
                <a:srgbClr val="8FAF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56"/>
              <p:cNvSpPr/>
              <p:nvPr/>
            </p:nvSpPr>
            <p:spPr>
              <a:xfrm>
                <a:off x="6714838" y="3200025"/>
                <a:ext cx="223050" cy="207600"/>
              </a:xfrm>
              <a:custGeom>
                <a:avLst/>
                <a:gdLst/>
                <a:ahLst/>
                <a:cxnLst/>
                <a:rect l="l" t="t" r="r" b="b"/>
                <a:pathLst>
                  <a:path w="8922" h="8304" extrusionOk="0">
                    <a:moveTo>
                      <a:pt x="4444" y="529"/>
                    </a:moveTo>
                    <a:cubicBezTo>
                      <a:pt x="5265" y="529"/>
                      <a:pt x="6091" y="819"/>
                      <a:pt x="6759" y="1410"/>
                    </a:cubicBezTo>
                    <a:cubicBezTo>
                      <a:pt x="8212" y="2694"/>
                      <a:pt x="8347" y="4891"/>
                      <a:pt x="7063" y="6344"/>
                    </a:cubicBezTo>
                    <a:lnTo>
                      <a:pt x="5982" y="7560"/>
                    </a:lnTo>
                    <a:lnTo>
                      <a:pt x="744" y="2897"/>
                    </a:lnTo>
                    <a:lnTo>
                      <a:pt x="1826" y="1714"/>
                    </a:lnTo>
                    <a:cubicBezTo>
                      <a:pt x="2519" y="929"/>
                      <a:pt x="3479" y="529"/>
                      <a:pt x="4444" y="529"/>
                    </a:cubicBezTo>
                    <a:close/>
                    <a:moveTo>
                      <a:pt x="4435" y="1"/>
                    </a:moveTo>
                    <a:cubicBezTo>
                      <a:pt x="3323" y="1"/>
                      <a:pt x="2220" y="452"/>
                      <a:pt x="1420" y="1342"/>
                    </a:cubicBezTo>
                    <a:lnTo>
                      <a:pt x="1" y="2964"/>
                    </a:lnTo>
                    <a:lnTo>
                      <a:pt x="6050" y="8304"/>
                    </a:lnTo>
                    <a:lnTo>
                      <a:pt x="7469" y="6715"/>
                    </a:lnTo>
                    <a:cubicBezTo>
                      <a:pt x="8922" y="5026"/>
                      <a:pt x="8787" y="2491"/>
                      <a:pt x="7131" y="1005"/>
                    </a:cubicBezTo>
                    <a:cubicBezTo>
                      <a:pt x="6350" y="333"/>
                      <a:pt x="5389" y="1"/>
                      <a:pt x="4435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56"/>
              <p:cNvSpPr/>
              <p:nvPr/>
            </p:nvSpPr>
            <p:spPr>
              <a:xfrm>
                <a:off x="6409013" y="3187900"/>
                <a:ext cx="584650" cy="522175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0887" extrusionOk="0">
                    <a:moveTo>
                      <a:pt x="6128" y="537"/>
                    </a:moveTo>
                    <a:cubicBezTo>
                      <a:pt x="7886" y="537"/>
                      <a:pt x="9646" y="1156"/>
                      <a:pt x="11051" y="2402"/>
                    </a:cubicBezTo>
                    <a:lnTo>
                      <a:pt x="19432" y="9870"/>
                    </a:lnTo>
                    <a:cubicBezTo>
                      <a:pt x="22439" y="12506"/>
                      <a:pt x="22777" y="17068"/>
                      <a:pt x="20243" y="20143"/>
                    </a:cubicBezTo>
                    <a:lnTo>
                      <a:pt x="744" y="2841"/>
                    </a:lnTo>
                    <a:cubicBezTo>
                      <a:pt x="2206" y="1308"/>
                      <a:pt x="4165" y="537"/>
                      <a:pt x="6128" y="537"/>
                    </a:cubicBezTo>
                    <a:close/>
                    <a:moveTo>
                      <a:pt x="6128" y="1"/>
                    </a:moveTo>
                    <a:cubicBezTo>
                      <a:pt x="3926" y="1"/>
                      <a:pt x="1738" y="904"/>
                      <a:pt x="170" y="2672"/>
                    </a:cubicBezTo>
                    <a:lnTo>
                      <a:pt x="1" y="2875"/>
                    </a:lnTo>
                    <a:lnTo>
                      <a:pt x="20310" y="20886"/>
                    </a:lnTo>
                    <a:lnTo>
                      <a:pt x="20479" y="20684"/>
                    </a:lnTo>
                    <a:cubicBezTo>
                      <a:pt x="23385" y="17406"/>
                      <a:pt x="23081" y="12371"/>
                      <a:pt x="19803" y="9431"/>
                    </a:cubicBezTo>
                    <a:lnTo>
                      <a:pt x="11423" y="1996"/>
                    </a:lnTo>
                    <a:cubicBezTo>
                      <a:pt x="9898" y="658"/>
                      <a:pt x="8008" y="1"/>
                      <a:pt x="6128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56"/>
              <p:cNvSpPr/>
              <p:nvPr/>
            </p:nvSpPr>
            <p:spPr>
              <a:xfrm>
                <a:off x="6541663" y="3420275"/>
                <a:ext cx="190950" cy="179975"/>
              </a:xfrm>
              <a:custGeom>
                <a:avLst/>
                <a:gdLst/>
                <a:ahLst/>
                <a:cxnLst/>
                <a:rect l="l" t="t" r="r" b="b"/>
                <a:pathLst>
                  <a:path w="7638" h="7199" extrusionOk="0">
                    <a:moveTo>
                      <a:pt x="2771" y="778"/>
                    </a:moveTo>
                    <a:lnTo>
                      <a:pt x="6894" y="4427"/>
                    </a:lnTo>
                    <a:lnTo>
                      <a:pt x="5711" y="5745"/>
                    </a:lnTo>
                    <a:cubicBezTo>
                      <a:pt x="5165" y="6365"/>
                      <a:pt x="4412" y="6680"/>
                      <a:pt x="3654" y="6680"/>
                    </a:cubicBezTo>
                    <a:cubicBezTo>
                      <a:pt x="3006" y="6680"/>
                      <a:pt x="2355" y="6449"/>
                      <a:pt x="1825" y="5982"/>
                    </a:cubicBezTo>
                    <a:cubicBezTo>
                      <a:pt x="676" y="4968"/>
                      <a:pt x="575" y="3245"/>
                      <a:pt x="1588" y="2096"/>
                    </a:cubicBezTo>
                    <a:lnTo>
                      <a:pt x="2771" y="778"/>
                    </a:lnTo>
                    <a:close/>
                    <a:moveTo>
                      <a:pt x="2704" y="1"/>
                    </a:moveTo>
                    <a:lnTo>
                      <a:pt x="1183" y="1724"/>
                    </a:lnTo>
                    <a:cubicBezTo>
                      <a:pt x="0" y="3076"/>
                      <a:pt x="102" y="5171"/>
                      <a:pt x="1487" y="6354"/>
                    </a:cubicBezTo>
                    <a:cubicBezTo>
                      <a:pt x="2062" y="6894"/>
                      <a:pt x="2839" y="7198"/>
                      <a:pt x="3650" y="7198"/>
                    </a:cubicBezTo>
                    <a:cubicBezTo>
                      <a:pt x="4596" y="7198"/>
                      <a:pt x="5475" y="6793"/>
                      <a:pt x="6117" y="6117"/>
                    </a:cubicBezTo>
                    <a:lnTo>
                      <a:pt x="7637" y="4394"/>
                    </a:lnTo>
                    <a:lnTo>
                      <a:pt x="2704" y="1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56"/>
              <p:cNvSpPr/>
              <p:nvPr/>
            </p:nvSpPr>
            <p:spPr>
              <a:xfrm>
                <a:off x="6541663" y="3286800"/>
                <a:ext cx="45650" cy="43100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1724" extrusionOk="0">
                    <a:moveTo>
                      <a:pt x="338" y="0"/>
                    </a:moveTo>
                    <a:lnTo>
                      <a:pt x="0" y="406"/>
                    </a:lnTo>
                    <a:lnTo>
                      <a:pt x="1487" y="1724"/>
                    </a:lnTo>
                    <a:lnTo>
                      <a:pt x="1825" y="1318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56"/>
              <p:cNvSpPr/>
              <p:nvPr/>
            </p:nvSpPr>
            <p:spPr>
              <a:xfrm>
                <a:off x="6409013" y="3212450"/>
                <a:ext cx="547475" cy="497625"/>
              </a:xfrm>
              <a:custGeom>
                <a:avLst/>
                <a:gdLst/>
                <a:ahLst/>
                <a:cxnLst/>
                <a:rect l="l" t="t" r="r" b="b"/>
                <a:pathLst>
                  <a:path w="21899" h="19905" extrusionOk="0">
                    <a:moveTo>
                      <a:pt x="2299" y="1"/>
                    </a:moveTo>
                    <a:lnTo>
                      <a:pt x="2130" y="102"/>
                    </a:lnTo>
                    <a:cubicBezTo>
                      <a:pt x="1386" y="508"/>
                      <a:pt x="710" y="1048"/>
                      <a:pt x="170" y="1690"/>
                    </a:cubicBezTo>
                    <a:lnTo>
                      <a:pt x="1" y="1893"/>
                    </a:lnTo>
                    <a:lnTo>
                      <a:pt x="20310" y="19904"/>
                    </a:lnTo>
                    <a:lnTo>
                      <a:pt x="20479" y="19735"/>
                    </a:lnTo>
                    <a:cubicBezTo>
                      <a:pt x="21054" y="19093"/>
                      <a:pt x="21493" y="18350"/>
                      <a:pt x="21831" y="17573"/>
                    </a:cubicBezTo>
                    <a:lnTo>
                      <a:pt x="21898" y="17404"/>
                    </a:lnTo>
                    <a:lnTo>
                      <a:pt x="8449" y="5475"/>
                    </a:lnTo>
                    <a:lnTo>
                      <a:pt x="8077" y="5847"/>
                    </a:lnTo>
                    <a:lnTo>
                      <a:pt x="21256" y="17539"/>
                    </a:lnTo>
                    <a:cubicBezTo>
                      <a:pt x="20986" y="18113"/>
                      <a:pt x="20648" y="18688"/>
                      <a:pt x="20243" y="19161"/>
                    </a:cubicBezTo>
                    <a:lnTo>
                      <a:pt x="744" y="1859"/>
                    </a:lnTo>
                    <a:cubicBezTo>
                      <a:pt x="1184" y="1386"/>
                      <a:pt x="1690" y="981"/>
                      <a:pt x="2231" y="643"/>
                    </a:cubicBezTo>
                    <a:lnTo>
                      <a:pt x="3786" y="2028"/>
                    </a:lnTo>
                    <a:lnTo>
                      <a:pt x="4157" y="1656"/>
                    </a:lnTo>
                    <a:lnTo>
                      <a:pt x="2299" y="1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52" name="Google Shape;1752;p56"/>
            <p:cNvGrpSpPr/>
            <p:nvPr/>
          </p:nvGrpSpPr>
          <p:grpSpPr>
            <a:xfrm>
              <a:off x="5995912" y="3977850"/>
              <a:ext cx="588296" cy="859686"/>
              <a:chOff x="12422750" y="4018325"/>
              <a:chExt cx="588296" cy="859686"/>
            </a:xfrm>
          </p:grpSpPr>
          <p:sp>
            <p:nvSpPr>
              <p:cNvPr id="1753" name="Google Shape;1753;p56"/>
              <p:cNvSpPr/>
              <p:nvPr/>
            </p:nvSpPr>
            <p:spPr>
              <a:xfrm>
                <a:off x="12428096" y="4652411"/>
                <a:ext cx="5829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23318" h="9024" extrusionOk="0">
                    <a:moveTo>
                      <a:pt x="16829" y="1"/>
                    </a:moveTo>
                    <a:cubicBezTo>
                      <a:pt x="16424" y="35"/>
                      <a:pt x="15985" y="136"/>
                      <a:pt x="15613" y="373"/>
                    </a:cubicBezTo>
                    <a:cubicBezTo>
                      <a:pt x="15005" y="744"/>
                      <a:pt x="14531" y="1353"/>
                      <a:pt x="13889" y="1657"/>
                    </a:cubicBezTo>
                    <a:cubicBezTo>
                      <a:pt x="13599" y="1770"/>
                      <a:pt x="13302" y="1814"/>
                      <a:pt x="12999" y="1814"/>
                    </a:cubicBezTo>
                    <a:cubicBezTo>
                      <a:pt x="11988" y="1814"/>
                      <a:pt x="10921" y="1326"/>
                      <a:pt x="9892" y="1326"/>
                    </a:cubicBezTo>
                    <a:cubicBezTo>
                      <a:pt x="9760" y="1326"/>
                      <a:pt x="9628" y="1334"/>
                      <a:pt x="9496" y="1353"/>
                    </a:cubicBezTo>
                    <a:cubicBezTo>
                      <a:pt x="8719" y="1488"/>
                      <a:pt x="8009" y="1961"/>
                      <a:pt x="7232" y="1995"/>
                    </a:cubicBezTo>
                    <a:cubicBezTo>
                      <a:pt x="7160" y="2001"/>
                      <a:pt x="7089" y="2004"/>
                      <a:pt x="7018" y="2004"/>
                    </a:cubicBezTo>
                    <a:cubicBezTo>
                      <a:pt x="6358" y="2004"/>
                      <a:pt x="5744" y="1739"/>
                      <a:pt x="5103" y="1555"/>
                    </a:cubicBezTo>
                    <a:lnTo>
                      <a:pt x="1893" y="5273"/>
                    </a:lnTo>
                    <a:cubicBezTo>
                      <a:pt x="1893" y="5273"/>
                      <a:pt x="1" y="8077"/>
                      <a:pt x="4056" y="9024"/>
                    </a:cubicBezTo>
                    <a:lnTo>
                      <a:pt x="19229" y="9024"/>
                    </a:lnTo>
                    <a:cubicBezTo>
                      <a:pt x="23317" y="8044"/>
                      <a:pt x="21425" y="5239"/>
                      <a:pt x="21425" y="5239"/>
                    </a:cubicBezTo>
                    <a:lnTo>
                      <a:pt x="16829" y="1"/>
                    </a:lnTo>
                    <a:close/>
                  </a:path>
                </a:pathLst>
              </a:custGeom>
              <a:solidFill>
                <a:srgbClr val="8FAF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56"/>
              <p:cNvSpPr/>
              <p:nvPr/>
            </p:nvSpPr>
            <p:spPr>
              <a:xfrm>
                <a:off x="12726025" y="4165325"/>
                <a:ext cx="13550" cy="29600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184" extrusionOk="0">
                    <a:moveTo>
                      <a:pt x="1" y="0"/>
                    </a:moveTo>
                    <a:lnTo>
                      <a:pt x="1" y="1183"/>
                    </a:lnTo>
                    <a:lnTo>
                      <a:pt x="541" y="1183"/>
                    </a:lnTo>
                    <a:lnTo>
                      <a:pt x="541" y="0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56"/>
              <p:cNvSpPr/>
              <p:nvPr/>
            </p:nvSpPr>
            <p:spPr>
              <a:xfrm>
                <a:off x="12422750" y="4628275"/>
                <a:ext cx="539000" cy="238275"/>
              </a:xfrm>
              <a:custGeom>
                <a:avLst/>
                <a:gdLst/>
                <a:ahLst/>
                <a:cxnLst/>
                <a:rect l="l" t="t" r="r" b="b"/>
                <a:pathLst>
                  <a:path w="21560" h="9531" extrusionOk="0">
                    <a:moveTo>
                      <a:pt x="15950" y="1"/>
                    </a:moveTo>
                    <a:cubicBezTo>
                      <a:pt x="15477" y="34"/>
                      <a:pt x="15038" y="170"/>
                      <a:pt x="14632" y="440"/>
                    </a:cubicBezTo>
                    <a:cubicBezTo>
                      <a:pt x="14362" y="575"/>
                      <a:pt x="14126" y="778"/>
                      <a:pt x="13889" y="981"/>
                    </a:cubicBezTo>
                    <a:cubicBezTo>
                      <a:pt x="13585" y="1251"/>
                      <a:pt x="13281" y="1488"/>
                      <a:pt x="12909" y="1656"/>
                    </a:cubicBezTo>
                    <a:cubicBezTo>
                      <a:pt x="12658" y="1757"/>
                      <a:pt x="12398" y="1797"/>
                      <a:pt x="12128" y="1797"/>
                    </a:cubicBezTo>
                    <a:cubicBezTo>
                      <a:pt x="11672" y="1797"/>
                      <a:pt x="11189" y="1683"/>
                      <a:pt x="10679" y="1555"/>
                    </a:cubicBezTo>
                    <a:cubicBezTo>
                      <a:pt x="10172" y="1403"/>
                      <a:pt x="9646" y="1327"/>
                      <a:pt x="9115" y="1327"/>
                    </a:cubicBezTo>
                    <a:cubicBezTo>
                      <a:pt x="8938" y="1327"/>
                      <a:pt x="8761" y="1335"/>
                      <a:pt x="8584" y="1352"/>
                    </a:cubicBezTo>
                    <a:cubicBezTo>
                      <a:pt x="8212" y="1420"/>
                      <a:pt x="7840" y="1521"/>
                      <a:pt x="7468" y="1690"/>
                    </a:cubicBezTo>
                    <a:cubicBezTo>
                      <a:pt x="7130" y="1859"/>
                      <a:pt x="6725" y="1961"/>
                      <a:pt x="6353" y="1994"/>
                    </a:cubicBezTo>
                    <a:cubicBezTo>
                      <a:pt x="5813" y="1994"/>
                      <a:pt x="5272" y="1893"/>
                      <a:pt x="4765" y="1690"/>
                    </a:cubicBezTo>
                    <a:lnTo>
                      <a:pt x="4326" y="1555"/>
                    </a:lnTo>
                    <a:lnTo>
                      <a:pt x="4157" y="1521"/>
                    </a:lnTo>
                    <a:lnTo>
                      <a:pt x="777" y="5374"/>
                    </a:lnTo>
                    <a:cubicBezTo>
                      <a:pt x="744" y="5441"/>
                      <a:pt x="0" y="6590"/>
                      <a:pt x="440" y="7739"/>
                    </a:cubicBezTo>
                    <a:cubicBezTo>
                      <a:pt x="777" y="8584"/>
                      <a:pt x="1690" y="9192"/>
                      <a:pt x="3109" y="9530"/>
                    </a:cubicBezTo>
                    <a:lnTo>
                      <a:pt x="18451" y="9530"/>
                    </a:lnTo>
                    <a:cubicBezTo>
                      <a:pt x="19870" y="9192"/>
                      <a:pt x="20783" y="8584"/>
                      <a:pt x="21121" y="7739"/>
                    </a:cubicBezTo>
                    <a:cubicBezTo>
                      <a:pt x="21560" y="6590"/>
                      <a:pt x="20816" y="5441"/>
                      <a:pt x="20783" y="5374"/>
                    </a:cubicBezTo>
                    <a:lnTo>
                      <a:pt x="20343" y="5678"/>
                    </a:lnTo>
                    <a:cubicBezTo>
                      <a:pt x="20343" y="5678"/>
                      <a:pt x="20952" y="6658"/>
                      <a:pt x="20614" y="7536"/>
                    </a:cubicBezTo>
                    <a:cubicBezTo>
                      <a:pt x="20343" y="8212"/>
                      <a:pt x="19566" y="8719"/>
                      <a:pt x="18350" y="9023"/>
                    </a:cubicBezTo>
                    <a:lnTo>
                      <a:pt x="3244" y="9023"/>
                    </a:lnTo>
                    <a:cubicBezTo>
                      <a:pt x="1994" y="8719"/>
                      <a:pt x="1251" y="8212"/>
                      <a:pt x="980" y="7536"/>
                    </a:cubicBezTo>
                    <a:cubicBezTo>
                      <a:pt x="608" y="6658"/>
                      <a:pt x="1217" y="5712"/>
                      <a:pt x="1217" y="5712"/>
                    </a:cubicBezTo>
                    <a:lnTo>
                      <a:pt x="4359" y="2130"/>
                    </a:lnTo>
                    <a:lnTo>
                      <a:pt x="4630" y="2197"/>
                    </a:lnTo>
                    <a:cubicBezTo>
                      <a:pt x="5086" y="2425"/>
                      <a:pt x="5589" y="2536"/>
                      <a:pt x="6094" y="2536"/>
                    </a:cubicBezTo>
                    <a:cubicBezTo>
                      <a:pt x="6637" y="2536"/>
                      <a:pt x="7181" y="2408"/>
                      <a:pt x="7671" y="2163"/>
                    </a:cubicBezTo>
                    <a:cubicBezTo>
                      <a:pt x="7975" y="2028"/>
                      <a:pt x="8313" y="1927"/>
                      <a:pt x="8651" y="1893"/>
                    </a:cubicBezTo>
                    <a:cubicBezTo>
                      <a:pt x="8812" y="1876"/>
                      <a:pt x="8972" y="1868"/>
                      <a:pt x="9132" y="1868"/>
                    </a:cubicBezTo>
                    <a:cubicBezTo>
                      <a:pt x="9612" y="1868"/>
                      <a:pt x="10087" y="1944"/>
                      <a:pt x="10544" y="2096"/>
                    </a:cubicBezTo>
                    <a:cubicBezTo>
                      <a:pt x="11045" y="2216"/>
                      <a:pt x="11559" y="2337"/>
                      <a:pt x="12071" y="2337"/>
                    </a:cubicBezTo>
                    <a:cubicBezTo>
                      <a:pt x="12420" y="2337"/>
                      <a:pt x="12769" y="2280"/>
                      <a:pt x="13112" y="2130"/>
                    </a:cubicBezTo>
                    <a:cubicBezTo>
                      <a:pt x="13517" y="1961"/>
                      <a:pt x="13889" y="1690"/>
                      <a:pt x="14227" y="1386"/>
                    </a:cubicBezTo>
                    <a:cubicBezTo>
                      <a:pt x="14430" y="1183"/>
                      <a:pt x="14666" y="1014"/>
                      <a:pt x="14903" y="879"/>
                    </a:cubicBezTo>
                    <a:cubicBezTo>
                      <a:pt x="15241" y="676"/>
                      <a:pt x="15612" y="541"/>
                      <a:pt x="16018" y="541"/>
                    </a:cubicBezTo>
                    <a:lnTo>
                      <a:pt x="15950" y="1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56"/>
              <p:cNvSpPr/>
              <p:nvPr/>
            </p:nvSpPr>
            <p:spPr>
              <a:xfrm>
                <a:off x="12716750" y="4248950"/>
                <a:ext cx="144475" cy="430050"/>
              </a:xfrm>
              <a:custGeom>
                <a:avLst/>
                <a:gdLst/>
                <a:ahLst/>
                <a:cxnLst/>
                <a:rect l="l" t="t" r="r" b="b"/>
                <a:pathLst>
                  <a:path w="5779" h="17202" extrusionOk="0">
                    <a:moveTo>
                      <a:pt x="372" y="1"/>
                    </a:moveTo>
                    <a:lnTo>
                      <a:pt x="372" y="7503"/>
                    </a:lnTo>
                    <a:cubicBezTo>
                      <a:pt x="372" y="7638"/>
                      <a:pt x="0" y="10983"/>
                      <a:pt x="1960" y="13247"/>
                    </a:cubicBezTo>
                    <a:lnTo>
                      <a:pt x="5373" y="17201"/>
                    </a:lnTo>
                    <a:lnTo>
                      <a:pt x="5779" y="16829"/>
                    </a:lnTo>
                    <a:lnTo>
                      <a:pt x="2332" y="12910"/>
                    </a:lnTo>
                    <a:cubicBezTo>
                      <a:pt x="575" y="10814"/>
                      <a:pt x="912" y="7604"/>
                      <a:pt x="912" y="7537"/>
                    </a:cubicBezTo>
                    <a:lnTo>
                      <a:pt x="912" y="1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56"/>
              <p:cNvSpPr/>
              <p:nvPr/>
            </p:nvSpPr>
            <p:spPr>
              <a:xfrm>
                <a:off x="12862050" y="4657850"/>
                <a:ext cx="25375" cy="26200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1048" extrusionOk="0">
                    <a:moveTo>
                      <a:pt x="406" y="0"/>
                    </a:moveTo>
                    <a:lnTo>
                      <a:pt x="0" y="372"/>
                    </a:lnTo>
                    <a:lnTo>
                      <a:pt x="609" y="1048"/>
                    </a:lnTo>
                    <a:lnTo>
                      <a:pt x="1014" y="710"/>
                    </a:lnTo>
                    <a:lnTo>
                      <a:pt x="406" y="0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56"/>
              <p:cNvSpPr/>
              <p:nvPr/>
            </p:nvSpPr>
            <p:spPr>
              <a:xfrm>
                <a:off x="12422750" y="4062250"/>
                <a:ext cx="539000" cy="804300"/>
              </a:xfrm>
              <a:custGeom>
                <a:avLst/>
                <a:gdLst/>
                <a:ahLst/>
                <a:cxnLst/>
                <a:rect l="l" t="t" r="r" b="b"/>
                <a:pathLst>
                  <a:path w="21560" h="32172" extrusionOk="0">
                    <a:moveTo>
                      <a:pt x="8888" y="1"/>
                    </a:moveTo>
                    <a:lnTo>
                      <a:pt x="8888" y="15038"/>
                    </a:lnTo>
                    <a:cubicBezTo>
                      <a:pt x="8888" y="15072"/>
                      <a:pt x="9226" y="18282"/>
                      <a:pt x="7435" y="20378"/>
                    </a:cubicBezTo>
                    <a:lnTo>
                      <a:pt x="777" y="28015"/>
                    </a:lnTo>
                    <a:cubicBezTo>
                      <a:pt x="744" y="28082"/>
                      <a:pt x="0" y="29231"/>
                      <a:pt x="440" y="30380"/>
                    </a:cubicBezTo>
                    <a:cubicBezTo>
                      <a:pt x="777" y="31225"/>
                      <a:pt x="1690" y="31833"/>
                      <a:pt x="3109" y="32171"/>
                    </a:cubicBezTo>
                    <a:lnTo>
                      <a:pt x="18417" y="32171"/>
                    </a:lnTo>
                    <a:cubicBezTo>
                      <a:pt x="19836" y="31833"/>
                      <a:pt x="20749" y="31225"/>
                      <a:pt x="21087" y="30380"/>
                    </a:cubicBezTo>
                    <a:cubicBezTo>
                      <a:pt x="21560" y="29231"/>
                      <a:pt x="20783" y="28082"/>
                      <a:pt x="20715" y="27981"/>
                    </a:cubicBezTo>
                    <a:lnTo>
                      <a:pt x="19870" y="27001"/>
                    </a:lnTo>
                    <a:lnTo>
                      <a:pt x="19465" y="27339"/>
                    </a:lnTo>
                    <a:lnTo>
                      <a:pt x="20310" y="28319"/>
                    </a:lnTo>
                    <a:cubicBezTo>
                      <a:pt x="20310" y="28319"/>
                      <a:pt x="20952" y="29299"/>
                      <a:pt x="20580" y="30177"/>
                    </a:cubicBezTo>
                    <a:cubicBezTo>
                      <a:pt x="20343" y="30887"/>
                      <a:pt x="19566" y="31360"/>
                      <a:pt x="18316" y="31664"/>
                    </a:cubicBezTo>
                    <a:lnTo>
                      <a:pt x="3211" y="31664"/>
                    </a:lnTo>
                    <a:cubicBezTo>
                      <a:pt x="1994" y="31360"/>
                      <a:pt x="1217" y="30887"/>
                      <a:pt x="946" y="30177"/>
                    </a:cubicBezTo>
                    <a:cubicBezTo>
                      <a:pt x="608" y="29299"/>
                      <a:pt x="1217" y="28353"/>
                      <a:pt x="1217" y="28353"/>
                    </a:cubicBezTo>
                    <a:lnTo>
                      <a:pt x="7840" y="20715"/>
                    </a:lnTo>
                    <a:cubicBezTo>
                      <a:pt x="9766" y="18451"/>
                      <a:pt x="9428" y="15140"/>
                      <a:pt x="9428" y="15005"/>
                    </a:cubicBezTo>
                    <a:lnTo>
                      <a:pt x="9428" y="541"/>
                    </a:lnTo>
                    <a:lnTo>
                      <a:pt x="12166" y="541"/>
                    </a:lnTo>
                    <a:lnTo>
                      <a:pt x="12166" y="2806"/>
                    </a:lnTo>
                    <a:lnTo>
                      <a:pt x="12672" y="2806"/>
                    </a:lnTo>
                    <a:lnTo>
                      <a:pt x="12672" y="1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56"/>
              <p:cNvSpPr/>
              <p:nvPr/>
            </p:nvSpPr>
            <p:spPr>
              <a:xfrm>
                <a:off x="12598475" y="4018325"/>
                <a:ext cx="18757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7503" h="2299" extrusionOk="0">
                    <a:moveTo>
                      <a:pt x="6961" y="541"/>
                    </a:moveTo>
                    <a:lnTo>
                      <a:pt x="6961" y="1758"/>
                    </a:lnTo>
                    <a:lnTo>
                      <a:pt x="541" y="1758"/>
                    </a:lnTo>
                    <a:lnTo>
                      <a:pt x="541" y="541"/>
                    </a:lnTo>
                    <a:close/>
                    <a:moveTo>
                      <a:pt x="0" y="1"/>
                    </a:moveTo>
                    <a:lnTo>
                      <a:pt x="0" y="2298"/>
                    </a:lnTo>
                    <a:lnTo>
                      <a:pt x="7502" y="2298"/>
                    </a:lnTo>
                    <a:lnTo>
                      <a:pt x="7502" y="1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56"/>
              <p:cNvSpPr/>
              <p:nvPr/>
            </p:nvSpPr>
            <p:spPr>
              <a:xfrm>
                <a:off x="12776725" y="4690475"/>
                <a:ext cx="63375" cy="54400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2176" extrusionOk="0">
                    <a:moveTo>
                      <a:pt x="1453" y="554"/>
                    </a:moveTo>
                    <a:cubicBezTo>
                      <a:pt x="1758" y="554"/>
                      <a:pt x="1994" y="791"/>
                      <a:pt x="1994" y="1095"/>
                    </a:cubicBezTo>
                    <a:cubicBezTo>
                      <a:pt x="1994" y="1414"/>
                      <a:pt x="1733" y="1625"/>
                      <a:pt x="1448" y="1625"/>
                    </a:cubicBezTo>
                    <a:cubicBezTo>
                      <a:pt x="1311" y="1625"/>
                      <a:pt x="1169" y="1576"/>
                      <a:pt x="1048" y="1466"/>
                    </a:cubicBezTo>
                    <a:cubicBezTo>
                      <a:pt x="710" y="1128"/>
                      <a:pt x="947" y="554"/>
                      <a:pt x="1453" y="554"/>
                    </a:cubicBezTo>
                    <a:close/>
                    <a:moveTo>
                      <a:pt x="1434" y="0"/>
                    </a:moveTo>
                    <a:cubicBezTo>
                      <a:pt x="1166" y="0"/>
                      <a:pt x="895" y="99"/>
                      <a:pt x="676" y="317"/>
                    </a:cubicBezTo>
                    <a:cubicBezTo>
                      <a:pt x="0" y="993"/>
                      <a:pt x="473" y="2176"/>
                      <a:pt x="1453" y="2176"/>
                    </a:cubicBezTo>
                    <a:cubicBezTo>
                      <a:pt x="2028" y="2176"/>
                      <a:pt x="2535" y="1669"/>
                      <a:pt x="2535" y="1095"/>
                    </a:cubicBezTo>
                    <a:cubicBezTo>
                      <a:pt x="2535" y="432"/>
                      <a:pt x="1993" y="0"/>
                      <a:pt x="1434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56"/>
              <p:cNvSpPr/>
              <p:nvPr/>
            </p:nvSpPr>
            <p:spPr>
              <a:xfrm>
                <a:off x="12851900" y="4779550"/>
                <a:ext cx="54100" cy="46450"/>
              </a:xfrm>
              <a:custGeom>
                <a:avLst/>
                <a:gdLst/>
                <a:ahLst/>
                <a:cxnLst/>
                <a:rect l="l" t="t" r="r" b="b"/>
                <a:pathLst>
                  <a:path w="2164" h="1858" extrusionOk="0">
                    <a:moveTo>
                      <a:pt x="1251" y="539"/>
                    </a:moveTo>
                    <a:cubicBezTo>
                      <a:pt x="1454" y="539"/>
                      <a:pt x="1657" y="708"/>
                      <a:pt x="1657" y="945"/>
                    </a:cubicBezTo>
                    <a:cubicBezTo>
                      <a:pt x="1657" y="1174"/>
                      <a:pt x="1455" y="1325"/>
                      <a:pt x="1251" y="1325"/>
                    </a:cubicBezTo>
                    <a:cubicBezTo>
                      <a:pt x="1154" y="1325"/>
                      <a:pt x="1057" y="1291"/>
                      <a:pt x="981" y="1215"/>
                    </a:cubicBezTo>
                    <a:cubicBezTo>
                      <a:pt x="710" y="978"/>
                      <a:pt x="913" y="539"/>
                      <a:pt x="1251" y="539"/>
                    </a:cubicBezTo>
                    <a:close/>
                    <a:moveTo>
                      <a:pt x="1233" y="1"/>
                    </a:moveTo>
                    <a:cubicBezTo>
                      <a:pt x="1005" y="1"/>
                      <a:pt x="771" y="84"/>
                      <a:pt x="575" y="269"/>
                    </a:cubicBezTo>
                    <a:cubicBezTo>
                      <a:pt x="1" y="843"/>
                      <a:pt x="406" y="1857"/>
                      <a:pt x="1251" y="1857"/>
                    </a:cubicBezTo>
                    <a:cubicBezTo>
                      <a:pt x="1758" y="1857"/>
                      <a:pt x="2164" y="1452"/>
                      <a:pt x="2164" y="945"/>
                    </a:cubicBezTo>
                    <a:cubicBezTo>
                      <a:pt x="2164" y="372"/>
                      <a:pt x="1713" y="1"/>
                      <a:pt x="1233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56"/>
              <p:cNvSpPr/>
              <p:nvPr/>
            </p:nvSpPr>
            <p:spPr>
              <a:xfrm>
                <a:off x="12618750" y="4561000"/>
                <a:ext cx="85350" cy="73225"/>
              </a:xfrm>
              <a:custGeom>
                <a:avLst/>
                <a:gdLst/>
                <a:ahLst/>
                <a:cxnLst/>
                <a:rect l="l" t="t" r="r" b="b"/>
                <a:pathLst>
                  <a:path w="3414" h="2929" extrusionOk="0">
                    <a:moveTo>
                      <a:pt x="2015" y="561"/>
                    </a:moveTo>
                    <a:cubicBezTo>
                      <a:pt x="2496" y="561"/>
                      <a:pt x="2872" y="987"/>
                      <a:pt x="2872" y="1475"/>
                    </a:cubicBezTo>
                    <a:cubicBezTo>
                      <a:pt x="2872" y="2023"/>
                      <a:pt x="2410" y="2401"/>
                      <a:pt x="1932" y="2401"/>
                    </a:cubicBezTo>
                    <a:cubicBezTo>
                      <a:pt x="1703" y="2401"/>
                      <a:pt x="1470" y="2314"/>
                      <a:pt x="1284" y="2117"/>
                    </a:cubicBezTo>
                    <a:cubicBezTo>
                      <a:pt x="710" y="1543"/>
                      <a:pt x="1115" y="563"/>
                      <a:pt x="1960" y="563"/>
                    </a:cubicBezTo>
                    <a:cubicBezTo>
                      <a:pt x="1978" y="562"/>
                      <a:pt x="1997" y="561"/>
                      <a:pt x="2015" y="561"/>
                    </a:cubicBezTo>
                    <a:close/>
                    <a:moveTo>
                      <a:pt x="1932" y="0"/>
                    </a:moveTo>
                    <a:cubicBezTo>
                      <a:pt x="1572" y="0"/>
                      <a:pt x="1207" y="133"/>
                      <a:pt x="913" y="428"/>
                    </a:cubicBezTo>
                    <a:cubicBezTo>
                      <a:pt x="0" y="1340"/>
                      <a:pt x="642" y="2928"/>
                      <a:pt x="1960" y="2928"/>
                    </a:cubicBezTo>
                    <a:cubicBezTo>
                      <a:pt x="2737" y="2928"/>
                      <a:pt x="3413" y="2286"/>
                      <a:pt x="3413" y="1475"/>
                    </a:cubicBezTo>
                    <a:cubicBezTo>
                      <a:pt x="3413" y="583"/>
                      <a:pt x="2685" y="0"/>
                      <a:pt x="1932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56"/>
              <p:cNvSpPr/>
              <p:nvPr/>
            </p:nvSpPr>
            <p:spPr>
              <a:xfrm>
                <a:off x="12667750" y="4466075"/>
                <a:ext cx="50700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2028" h="1758" extrusionOk="0">
                    <a:moveTo>
                      <a:pt x="1183" y="541"/>
                    </a:moveTo>
                    <a:cubicBezTo>
                      <a:pt x="1352" y="541"/>
                      <a:pt x="1521" y="676"/>
                      <a:pt x="1521" y="879"/>
                    </a:cubicBezTo>
                    <a:cubicBezTo>
                      <a:pt x="1521" y="1084"/>
                      <a:pt x="1353" y="1227"/>
                      <a:pt x="1170" y="1227"/>
                    </a:cubicBezTo>
                    <a:cubicBezTo>
                      <a:pt x="1082" y="1227"/>
                      <a:pt x="990" y="1193"/>
                      <a:pt x="912" y="1116"/>
                    </a:cubicBezTo>
                    <a:cubicBezTo>
                      <a:pt x="710" y="913"/>
                      <a:pt x="845" y="541"/>
                      <a:pt x="1183" y="541"/>
                    </a:cubicBezTo>
                    <a:close/>
                    <a:moveTo>
                      <a:pt x="1167" y="0"/>
                    </a:moveTo>
                    <a:cubicBezTo>
                      <a:pt x="951" y="0"/>
                      <a:pt x="728" y="84"/>
                      <a:pt x="541" y="271"/>
                    </a:cubicBezTo>
                    <a:cubicBezTo>
                      <a:pt x="0" y="812"/>
                      <a:pt x="372" y="1758"/>
                      <a:pt x="1183" y="1758"/>
                    </a:cubicBezTo>
                    <a:cubicBezTo>
                      <a:pt x="1656" y="1758"/>
                      <a:pt x="2028" y="1352"/>
                      <a:pt x="2028" y="879"/>
                    </a:cubicBezTo>
                    <a:cubicBezTo>
                      <a:pt x="2028" y="355"/>
                      <a:pt x="1613" y="0"/>
                      <a:pt x="1167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56"/>
              <p:cNvSpPr/>
              <p:nvPr/>
            </p:nvSpPr>
            <p:spPr>
              <a:xfrm>
                <a:off x="12671975" y="4324150"/>
                <a:ext cx="35500" cy="30250"/>
              </a:xfrm>
              <a:custGeom>
                <a:avLst/>
                <a:gdLst/>
                <a:ahLst/>
                <a:cxnLst/>
                <a:rect l="l" t="t" r="r" b="b"/>
                <a:pathLst>
                  <a:path w="1420" h="1210" extrusionOk="0">
                    <a:moveTo>
                      <a:pt x="811" y="0"/>
                    </a:moveTo>
                    <a:cubicBezTo>
                      <a:pt x="270" y="0"/>
                      <a:pt x="0" y="642"/>
                      <a:pt x="372" y="1014"/>
                    </a:cubicBezTo>
                    <a:cubicBezTo>
                      <a:pt x="496" y="1149"/>
                      <a:pt x="653" y="1209"/>
                      <a:pt x="809" y="1209"/>
                    </a:cubicBezTo>
                    <a:cubicBezTo>
                      <a:pt x="1119" y="1209"/>
                      <a:pt x="1419" y="969"/>
                      <a:pt x="1419" y="609"/>
                    </a:cubicBezTo>
                    <a:cubicBezTo>
                      <a:pt x="1419" y="271"/>
                      <a:pt x="1149" y="0"/>
                      <a:pt x="811" y="0"/>
                    </a:cubicBezTo>
                    <a:close/>
                  </a:path>
                </a:pathLst>
              </a:custGeom>
              <a:solidFill>
                <a:srgbClr val="BFD0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56"/>
              <p:cNvSpPr/>
              <p:nvPr/>
            </p:nvSpPr>
            <p:spPr>
              <a:xfrm>
                <a:off x="12662675" y="4317125"/>
                <a:ext cx="51550" cy="44225"/>
              </a:xfrm>
              <a:custGeom>
                <a:avLst/>
                <a:gdLst/>
                <a:ahLst/>
                <a:cxnLst/>
                <a:rect l="l" t="t" r="r" b="b"/>
                <a:pathLst>
                  <a:path w="2062" h="1769" extrusionOk="0">
                    <a:moveTo>
                      <a:pt x="1155" y="0"/>
                    </a:moveTo>
                    <a:cubicBezTo>
                      <a:pt x="941" y="0"/>
                      <a:pt x="723" y="77"/>
                      <a:pt x="541" y="248"/>
                    </a:cubicBezTo>
                    <a:cubicBezTo>
                      <a:pt x="0" y="822"/>
                      <a:pt x="406" y="1768"/>
                      <a:pt x="1183" y="1768"/>
                    </a:cubicBezTo>
                    <a:cubicBezTo>
                      <a:pt x="1656" y="1768"/>
                      <a:pt x="2062" y="1363"/>
                      <a:pt x="2062" y="890"/>
                    </a:cubicBezTo>
                    <a:cubicBezTo>
                      <a:pt x="2062" y="358"/>
                      <a:pt x="1619" y="0"/>
                      <a:pt x="1155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56"/>
              <p:cNvSpPr/>
              <p:nvPr/>
            </p:nvSpPr>
            <p:spPr>
              <a:xfrm>
                <a:off x="12504700" y="4764875"/>
                <a:ext cx="79425" cy="68725"/>
              </a:xfrm>
              <a:custGeom>
                <a:avLst/>
                <a:gdLst/>
                <a:ahLst/>
                <a:cxnLst/>
                <a:rect l="l" t="t" r="r" b="b"/>
                <a:pathLst>
                  <a:path w="3177" h="2749" extrusionOk="0">
                    <a:moveTo>
                      <a:pt x="1825" y="552"/>
                    </a:moveTo>
                    <a:cubicBezTo>
                      <a:pt x="2298" y="552"/>
                      <a:pt x="2670" y="923"/>
                      <a:pt x="2670" y="1397"/>
                    </a:cubicBezTo>
                    <a:cubicBezTo>
                      <a:pt x="2670" y="1896"/>
                      <a:pt x="2258" y="2228"/>
                      <a:pt x="1824" y="2228"/>
                    </a:cubicBezTo>
                    <a:cubicBezTo>
                      <a:pt x="1612" y="2228"/>
                      <a:pt x="1394" y="2148"/>
                      <a:pt x="1217" y="1971"/>
                    </a:cubicBezTo>
                    <a:cubicBezTo>
                      <a:pt x="710" y="1464"/>
                      <a:pt x="1081" y="552"/>
                      <a:pt x="1825" y="552"/>
                    </a:cubicBezTo>
                    <a:close/>
                    <a:moveTo>
                      <a:pt x="1820" y="1"/>
                    </a:moveTo>
                    <a:cubicBezTo>
                      <a:pt x="1481" y="1"/>
                      <a:pt x="1132" y="129"/>
                      <a:pt x="845" y="417"/>
                    </a:cubicBezTo>
                    <a:cubicBezTo>
                      <a:pt x="0" y="1261"/>
                      <a:pt x="608" y="2748"/>
                      <a:pt x="1825" y="2748"/>
                    </a:cubicBezTo>
                    <a:cubicBezTo>
                      <a:pt x="2568" y="2714"/>
                      <a:pt x="3177" y="2106"/>
                      <a:pt x="3177" y="1363"/>
                    </a:cubicBezTo>
                    <a:cubicBezTo>
                      <a:pt x="3177" y="544"/>
                      <a:pt x="2519" y="1"/>
                      <a:pt x="1820" y="1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56"/>
              <p:cNvSpPr/>
              <p:nvPr/>
            </p:nvSpPr>
            <p:spPr>
              <a:xfrm>
                <a:off x="12617050" y="4699400"/>
                <a:ext cx="64225" cy="54775"/>
              </a:xfrm>
              <a:custGeom>
                <a:avLst/>
                <a:gdLst/>
                <a:ahLst/>
                <a:cxnLst/>
                <a:rect l="l" t="t" r="r" b="b"/>
                <a:pathLst>
                  <a:path w="2569" h="2191" extrusionOk="0">
                    <a:moveTo>
                      <a:pt x="1487" y="535"/>
                    </a:moveTo>
                    <a:cubicBezTo>
                      <a:pt x="1792" y="535"/>
                      <a:pt x="2028" y="771"/>
                      <a:pt x="2062" y="1109"/>
                    </a:cubicBezTo>
                    <a:cubicBezTo>
                      <a:pt x="2062" y="1436"/>
                      <a:pt x="1772" y="1666"/>
                      <a:pt x="1470" y="1666"/>
                    </a:cubicBezTo>
                    <a:cubicBezTo>
                      <a:pt x="1335" y="1666"/>
                      <a:pt x="1197" y="1620"/>
                      <a:pt x="1082" y="1515"/>
                    </a:cubicBezTo>
                    <a:cubicBezTo>
                      <a:pt x="710" y="1143"/>
                      <a:pt x="981" y="535"/>
                      <a:pt x="1487" y="535"/>
                    </a:cubicBezTo>
                    <a:close/>
                    <a:moveTo>
                      <a:pt x="1468" y="0"/>
                    </a:moveTo>
                    <a:cubicBezTo>
                      <a:pt x="1201" y="0"/>
                      <a:pt x="929" y="102"/>
                      <a:pt x="710" y="332"/>
                    </a:cubicBezTo>
                    <a:cubicBezTo>
                      <a:pt x="1" y="1008"/>
                      <a:pt x="507" y="2191"/>
                      <a:pt x="1487" y="2191"/>
                    </a:cubicBezTo>
                    <a:cubicBezTo>
                      <a:pt x="2096" y="2191"/>
                      <a:pt x="2569" y="1684"/>
                      <a:pt x="2569" y="1109"/>
                    </a:cubicBezTo>
                    <a:cubicBezTo>
                      <a:pt x="2569" y="447"/>
                      <a:pt x="2028" y="0"/>
                      <a:pt x="1468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56"/>
              <p:cNvSpPr/>
              <p:nvPr/>
            </p:nvSpPr>
            <p:spPr>
              <a:xfrm>
                <a:off x="12686325" y="4749525"/>
                <a:ext cx="98025" cy="84075"/>
              </a:xfrm>
              <a:custGeom>
                <a:avLst/>
                <a:gdLst/>
                <a:ahLst/>
                <a:cxnLst/>
                <a:rect l="l" t="t" r="r" b="b"/>
                <a:pathLst>
                  <a:path w="3921" h="3363" extrusionOk="0">
                    <a:moveTo>
                      <a:pt x="2231" y="557"/>
                    </a:moveTo>
                    <a:cubicBezTo>
                      <a:pt x="2873" y="557"/>
                      <a:pt x="3380" y="1064"/>
                      <a:pt x="3380" y="1673"/>
                    </a:cubicBezTo>
                    <a:cubicBezTo>
                      <a:pt x="3380" y="2360"/>
                      <a:pt x="2820" y="2814"/>
                      <a:pt x="2228" y="2814"/>
                    </a:cubicBezTo>
                    <a:cubicBezTo>
                      <a:pt x="1947" y="2814"/>
                      <a:pt x="1659" y="2712"/>
                      <a:pt x="1420" y="2484"/>
                    </a:cubicBezTo>
                    <a:cubicBezTo>
                      <a:pt x="710" y="1774"/>
                      <a:pt x="1217" y="557"/>
                      <a:pt x="2231" y="557"/>
                    </a:cubicBezTo>
                    <a:close/>
                    <a:moveTo>
                      <a:pt x="2211" y="0"/>
                    </a:moveTo>
                    <a:cubicBezTo>
                      <a:pt x="1802" y="0"/>
                      <a:pt x="1386" y="152"/>
                      <a:pt x="1048" y="490"/>
                    </a:cubicBezTo>
                    <a:cubicBezTo>
                      <a:pt x="1" y="1571"/>
                      <a:pt x="744" y="3362"/>
                      <a:pt x="2231" y="3362"/>
                    </a:cubicBezTo>
                    <a:cubicBezTo>
                      <a:pt x="3177" y="3328"/>
                      <a:pt x="3920" y="2585"/>
                      <a:pt x="3920" y="1673"/>
                    </a:cubicBezTo>
                    <a:cubicBezTo>
                      <a:pt x="3898" y="666"/>
                      <a:pt x="3069" y="0"/>
                      <a:pt x="2211" y="0"/>
                    </a:cubicBez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56"/>
              <p:cNvSpPr/>
              <p:nvPr/>
            </p:nvSpPr>
            <p:spPr>
              <a:xfrm>
                <a:off x="12536800" y="4704300"/>
                <a:ext cx="65925" cy="22000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880" extrusionOk="0">
                    <a:moveTo>
                      <a:pt x="2332" y="1"/>
                    </a:moveTo>
                    <a:cubicBezTo>
                      <a:pt x="1923" y="238"/>
                      <a:pt x="1459" y="365"/>
                      <a:pt x="993" y="365"/>
                    </a:cubicBezTo>
                    <a:cubicBezTo>
                      <a:pt x="727" y="365"/>
                      <a:pt x="461" y="323"/>
                      <a:pt x="203" y="238"/>
                    </a:cubicBezTo>
                    <a:lnTo>
                      <a:pt x="0" y="744"/>
                    </a:lnTo>
                    <a:cubicBezTo>
                      <a:pt x="338" y="846"/>
                      <a:pt x="676" y="880"/>
                      <a:pt x="1014" y="880"/>
                    </a:cubicBezTo>
                    <a:cubicBezTo>
                      <a:pt x="1588" y="880"/>
                      <a:pt x="2129" y="744"/>
                      <a:pt x="2636" y="440"/>
                    </a:cubicBezTo>
                    <a:lnTo>
                      <a:pt x="2332" y="1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56"/>
              <p:cNvSpPr/>
              <p:nvPr/>
            </p:nvSpPr>
            <p:spPr>
              <a:xfrm>
                <a:off x="12604375" y="4824275"/>
                <a:ext cx="7775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508" extrusionOk="0">
                    <a:moveTo>
                      <a:pt x="1" y="0"/>
                    </a:moveTo>
                    <a:lnTo>
                      <a:pt x="1" y="507"/>
                    </a:lnTo>
                    <a:lnTo>
                      <a:pt x="3110" y="507"/>
                    </a:lnTo>
                    <a:lnTo>
                      <a:pt x="3110" y="0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56"/>
              <p:cNvSpPr/>
              <p:nvPr/>
            </p:nvSpPr>
            <p:spPr>
              <a:xfrm>
                <a:off x="12726875" y="4617300"/>
                <a:ext cx="45650" cy="43100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1724" extrusionOk="0">
                    <a:moveTo>
                      <a:pt x="1690" y="0"/>
                    </a:moveTo>
                    <a:cubicBezTo>
                      <a:pt x="1386" y="68"/>
                      <a:pt x="1082" y="237"/>
                      <a:pt x="845" y="473"/>
                    </a:cubicBezTo>
                    <a:cubicBezTo>
                      <a:pt x="744" y="541"/>
                      <a:pt x="643" y="676"/>
                      <a:pt x="575" y="744"/>
                    </a:cubicBezTo>
                    <a:cubicBezTo>
                      <a:pt x="507" y="811"/>
                      <a:pt x="474" y="879"/>
                      <a:pt x="406" y="980"/>
                    </a:cubicBezTo>
                    <a:cubicBezTo>
                      <a:pt x="271" y="1082"/>
                      <a:pt x="136" y="1149"/>
                      <a:pt x="1" y="1183"/>
                    </a:cubicBezTo>
                    <a:lnTo>
                      <a:pt x="1" y="1724"/>
                    </a:lnTo>
                    <a:cubicBezTo>
                      <a:pt x="271" y="1690"/>
                      <a:pt x="541" y="1555"/>
                      <a:pt x="744" y="1352"/>
                    </a:cubicBezTo>
                    <a:cubicBezTo>
                      <a:pt x="845" y="1284"/>
                      <a:pt x="913" y="1183"/>
                      <a:pt x="981" y="1115"/>
                    </a:cubicBezTo>
                    <a:cubicBezTo>
                      <a:pt x="1048" y="1014"/>
                      <a:pt x="1116" y="947"/>
                      <a:pt x="1183" y="879"/>
                    </a:cubicBezTo>
                    <a:cubicBezTo>
                      <a:pt x="1352" y="710"/>
                      <a:pt x="1589" y="609"/>
                      <a:pt x="1825" y="541"/>
                    </a:cubicBezTo>
                    <a:lnTo>
                      <a:pt x="1690" y="0"/>
                    </a:lnTo>
                    <a:close/>
                  </a:path>
                </a:pathLst>
              </a:custGeom>
              <a:solidFill>
                <a:srgbClr val="2E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72" name="Google Shape;1772;p56"/>
          <p:cNvGrpSpPr/>
          <p:nvPr/>
        </p:nvGrpSpPr>
        <p:grpSpPr>
          <a:xfrm>
            <a:off x="731000" y="2471788"/>
            <a:ext cx="914975" cy="1940725"/>
            <a:chOff x="11985125" y="1188050"/>
            <a:chExt cx="914975" cy="1940725"/>
          </a:xfrm>
        </p:grpSpPr>
        <p:sp>
          <p:nvSpPr>
            <p:cNvPr id="1773" name="Google Shape;1773;p56"/>
            <p:cNvSpPr/>
            <p:nvPr/>
          </p:nvSpPr>
          <p:spPr>
            <a:xfrm>
              <a:off x="11985125" y="1657075"/>
              <a:ext cx="914975" cy="1471700"/>
            </a:xfrm>
            <a:custGeom>
              <a:avLst/>
              <a:gdLst/>
              <a:ahLst/>
              <a:cxnLst/>
              <a:rect l="l" t="t" r="r" b="b"/>
              <a:pathLst>
                <a:path w="36599" h="58868" extrusionOk="0">
                  <a:moveTo>
                    <a:pt x="36125" y="440"/>
                  </a:moveTo>
                  <a:lnTo>
                    <a:pt x="36125" y="58394"/>
                  </a:lnTo>
                  <a:lnTo>
                    <a:pt x="474" y="58394"/>
                  </a:lnTo>
                  <a:lnTo>
                    <a:pt x="474" y="440"/>
                  </a:lnTo>
                  <a:close/>
                  <a:moveTo>
                    <a:pt x="1" y="1"/>
                  </a:moveTo>
                  <a:lnTo>
                    <a:pt x="1" y="58867"/>
                  </a:lnTo>
                  <a:lnTo>
                    <a:pt x="36598" y="58867"/>
                  </a:lnTo>
                  <a:lnTo>
                    <a:pt x="3659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56"/>
            <p:cNvSpPr/>
            <p:nvPr/>
          </p:nvSpPr>
          <p:spPr>
            <a:xfrm>
              <a:off x="12099272" y="1823640"/>
              <a:ext cx="761200" cy="1231750"/>
            </a:xfrm>
            <a:custGeom>
              <a:avLst/>
              <a:gdLst/>
              <a:ahLst/>
              <a:cxnLst/>
              <a:rect l="l" t="t" r="r" b="b"/>
              <a:pathLst>
                <a:path w="30448" h="49270" extrusionOk="0">
                  <a:moveTo>
                    <a:pt x="1" y="0"/>
                  </a:moveTo>
                  <a:lnTo>
                    <a:pt x="1" y="49270"/>
                  </a:lnTo>
                  <a:lnTo>
                    <a:pt x="30448" y="49270"/>
                  </a:lnTo>
                  <a:lnTo>
                    <a:pt x="30448" y="0"/>
                  </a:lnTo>
                  <a:close/>
                </a:path>
              </a:pathLst>
            </a:custGeom>
            <a:solidFill>
              <a:srgbClr val="8FA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56"/>
            <p:cNvSpPr/>
            <p:nvPr/>
          </p:nvSpPr>
          <p:spPr>
            <a:xfrm>
              <a:off x="12056100" y="1771125"/>
              <a:ext cx="130975" cy="425825"/>
            </a:xfrm>
            <a:custGeom>
              <a:avLst/>
              <a:gdLst/>
              <a:ahLst/>
              <a:cxnLst/>
              <a:rect l="l" t="t" r="r" b="b"/>
              <a:pathLst>
                <a:path w="5239" h="17033" extrusionOk="0">
                  <a:moveTo>
                    <a:pt x="0" y="1"/>
                  </a:moveTo>
                  <a:lnTo>
                    <a:pt x="0" y="17032"/>
                  </a:lnTo>
                  <a:lnTo>
                    <a:pt x="473" y="17032"/>
                  </a:lnTo>
                  <a:lnTo>
                    <a:pt x="473" y="474"/>
                  </a:lnTo>
                  <a:lnTo>
                    <a:pt x="5238" y="474"/>
                  </a:lnTo>
                  <a:lnTo>
                    <a:pt x="523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56"/>
            <p:cNvSpPr/>
            <p:nvPr/>
          </p:nvSpPr>
          <p:spPr>
            <a:xfrm>
              <a:off x="12056100" y="1771125"/>
              <a:ext cx="773025" cy="1243600"/>
            </a:xfrm>
            <a:custGeom>
              <a:avLst/>
              <a:gdLst/>
              <a:ahLst/>
              <a:cxnLst/>
              <a:rect l="l" t="t" r="r" b="b"/>
              <a:pathLst>
                <a:path w="30921" h="49744" extrusionOk="0">
                  <a:moveTo>
                    <a:pt x="8448" y="1"/>
                  </a:moveTo>
                  <a:lnTo>
                    <a:pt x="8448" y="474"/>
                  </a:lnTo>
                  <a:lnTo>
                    <a:pt x="30481" y="474"/>
                  </a:lnTo>
                  <a:lnTo>
                    <a:pt x="30481" y="49270"/>
                  </a:lnTo>
                  <a:lnTo>
                    <a:pt x="473" y="49270"/>
                  </a:lnTo>
                  <a:lnTo>
                    <a:pt x="473" y="21763"/>
                  </a:lnTo>
                  <a:lnTo>
                    <a:pt x="0" y="21763"/>
                  </a:lnTo>
                  <a:lnTo>
                    <a:pt x="0" y="49743"/>
                  </a:lnTo>
                  <a:lnTo>
                    <a:pt x="30920" y="49743"/>
                  </a:lnTo>
                  <a:lnTo>
                    <a:pt x="30920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56"/>
            <p:cNvSpPr/>
            <p:nvPr/>
          </p:nvSpPr>
          <p:spPr>
            <a:xfrm>
              <a:off x="12327275" y="2168200"/>
              <a:ext cx="19450" cy="30425"/>
            </a:xfrm>
            <a:custGeom>
              <a:avLst/>
              <a:gdLst/>
              <a:ahLst/>
              <a:cxnLst/>
              <a:rect l="l" t="t" r="r" b="b"/>
              <a:pathLst>
                <a:path w="778" h="1217" extrusionOk="0">
                  <a:moveTo>
                    <a:pt x="339" y="0"/>
                  </a:moveTo>
                  <a:cubicBezTo>
                    <a:pt x="203" y="372"/>
                    <a:pt x="102" y="710"/>
                    <a:pt x="1" y="1082"/>
                  </a:cubicBezTo>
                  <a:lnTo>
                    <a:pt x="440" y="1217"/>
                  </a:lnTo>
                  <a:cubicBezTo>
                    <a:pt x="541" y="879"/>
                    <a:pt x="643" y="507"/>
                    <a:pt x="778" y="169"/>
                  </a:cubicBezTo>
                  <a:lnTo>
                    <a:pt x="339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56"/>
            <p:cNvSpPr/>
            <p:nvPr/>
          </p:nvSpPr>
          <p:spPr>
            <a:xfrm>
              <a:off x="12345025" y="1935025"/>
              <a:ext cx="206150" cy="295700"/>
            </a:xfrm>
            <a:custGeom>
              <a:avLst/>
              <a:gdLst/>
              <a:ahLst/>
              <a:cxnLst/>
              <a:rect l="l" t="t" r="r" b="b"/>
              <a:pathLst>
                <a:path w="8246" h="11828" extrusionOk="0">
                  <a:moveTo>
                    <a:pt x="3582" y="0"/>
                  </a:moveTo>
                  <a:lnTo>
                    <a:pt x="3380" y="372"/>
                  </a:lnTo>
                  <a:cubicBezTo>
                    <a:pt x="2028" y="2839"/>
                    <a:pt x="913" y="5441"/>
                    <a:pt x="0" y="8144"/>
                  </a:cubicBezTo>
                  <a:lnTo>
                    <a:pt x="473" y="8313"/>
                  </a:lnTo>
                  <a:cubicBezTo>
                    <a:pt x="1318" y="5779"/>
                    <a:pt x="2332" y="3312"/>
                    <a:pt x="3582" y="980"/>
                  </a:cubicBezTo>
                  <a:cubicBezTo>
                    <a:pt x="5340" y="4427"/>
                    <a:pt x="6759" y="8077"/>
                    <a:pt x="7806" y="11828"/>
                  </a:cubicBezTo>
                  <a:lnTo>
                    <a:pt x="8246" y="11726"/>
                  </a:lnTo>
                  <a:cubicBezTo>
                    <a:pt x="7164" y="7773"/>
                    <a:pt x="5677" y="3954"/>
                    <a:pt x="3785" y="372"/>
                  </a:cubicBezTo>
                  <a:lnTo>
                    <a:pt x="3582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56"/>
            <p:cNvSpPr/>
            <p:nvPr/>
          </p:nvSpPr>
          <p:spPr>
            <a:xfrm>
              <a:off x="12257150" y="2232400"/>
              <a:ext cx="354000" cy="457900"/>
            </a:xfrm>
            <a:custGeom>
              <a:avLst/>
              <a:gdLst/>
              <a:ahLst/>
              <a:cxnLst/>
              <a:rect l="l" t="t" r="r" b="b"/>
              <a:pathLst>
                <a:path w="14160" h="18316" extrusionOk="0">
                  <a:moveTo>
                    <a:pt x="2366" y="0"/>
                  </a:moveTo>
                  <a:cubicBezTo>
                    <a:pt x="711" y="5880"/>
                    <a:pt x="1" y="11997"/>
                    <a:pt x="204" y="18113"/>
                  </a:cubicBezTo>
                  <a:lnTo>
                    <a:pt x="204" y="18316"/>
                  </a:lnTo>
                  <a:lnTo>
                    <a:pt x="13957" y="18316"/>
                  </a:lnTo>
                  <a:lnTo>
                    <a:pt x="13957" y="18113"/>
                  </a:lnTo>
                  <a:cubicBezTo>
                    <a:pt x="14160" y="12706"/>
                    <a:pt x="13619" y="7300"/>
                    <a:pt x="12335" y="2062"/>
                  </a:cubicBezTo>
                  <a:lnTo>
                    <a:pt x="11862" y="2163"/>
                  </a:lnTo>
                  <a:cubicBezTo>
                    <a:pt x="13112" y="7300"/>
                    <a:pt x="13687" y="12571"/>
                    <a:pt x="13518" y="17877"/>
                  </a:cubicBezTo>
                  <a:lnTo>
                    <a:pt x="677" y="17877"/>
                  </a:lnTo>
                  <a:cubicBezTo>
                    <a:pt x="474" y="11862"/>
                    <a:pt x="1217" y="5880"/>
                    <a:pt x="2839" y="136"/>
                  </a:cubicBezTo>
                  <a:lnTo>
                    <a:pt x="2366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56"/>
            <p:cNvSpPr/>
            <p:nvPr/>
          </p:nvSpPr>
          <p:spPr>
            <a:xfrm>
              <a:off x="12323050" y="2678450"/>
              <a:ext cx="222225" cy="97175"/>
            </a:xfrm>
            <a:custGeom>
              <a:avLst/>
              <a:gdLst/>
              <a:ahLst/>
              <a:cxnLst/>
              <a:rect l="l" t="t" r="r" b="b"/>
              <a:pathLst>
                <a:path w="8889" h="3887" extrusionOk="0">
                  <a:moveTo>
                    <a:pt x="8449" y="474"/>
                  </a:moveTo>
                  <a:lnTo>
                    <a:pt x="8449" y="3414"/>
                  </a:lnTo>
                  <a:lnTo>
                    <a:pt x="440" y="3414"/>
                  </a:lnTo>
                  <a:lnTo>
                    <a:pt x="440" y="474"/>
                  </a:lnTo>
                  <a:close/>
                  <a:moveTo>
                    <a:pt x="1" y="1"/>
                  </a:moveTo>
                  <a:lnTo>
                    <a:pt x="1" y="3887"/>
                  </a:lnTo>
                  <a:lnTo>
                    <a:pt x="8888" y="3887"/>
                  </a:lnTo>
                  <a:lnTo>
                    <a:pt x="888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56"/>
            <p:cNvSpPr/>
            <p:nvPr/>
          </p:nvSpPr>
          <p:spPr>
            <a:xfrm>
              <a:off x="12428650" y="2678450"/>
              <a:ext cx="116625" cy="97175"/>
            </a:xfrm>
            <a:custGeom>
              <a:avLst/>
              <a:gdLst/>
              <a:ahLst/>
              <a:cxnLst/>
              <a:rect l="l" t="t" r="r" b="b"/>
              <a:pathLst>
                <a:path w="4665" h="3887" extrusionOk="0">
                  <a:moveTo>
                    <a:pt x="4225" y="474"/>
                  </a:moveTo>
                  <a:lnTo>
                    <a:pt x="4225" y="3414"/>
                  </a:lnTo>
                  <a:lnTo>
                    <a:pt x="440" y="3414"/>
                  </a:lnTo>
                  <a:lnTo>
                    <a:pt x="440" y="474"/>
                  </a:lnTo>
                  <a:close/>
                  <a:moveTo>
                    <a:pt x="1" y="1"/>
                  </a:moveTo>
                  <a:lnTo>
                    <a:pt x="1" y="3887"/>
                  </a:lnTo>
                  <a:lnTo>
                    <a:pt x="4664" y="3887"/>
                  </a:lnTo>
                  <a:lnTo>
                    <a:pt x="4664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56"/>
            <p:cNvSpPr/>
            <p:nvPr/>
          </p:nvSpPr>
          <p:spPr>
            <a:xfrm>
              <a:off x="12349250" y="1935025"/>
              <a:ext cx="169825" cy="193475"/>
            </a:xfrm>
            <a:custGeom>
              <a:avLst/>
              <a:gdLst/>
              <a:ahLst/>
              <a:cxnLst/>
              <a:rect l="l" t="t" r="r" b="b"/>
              <a:pathLst>
                <a:path w="6793" h="7739" extrusionOk="0">
                  <a:moveTo>
                    <a:pt x="3413" y="980"/>
                  </a:moveTo>
                  <a:cubicBezTo>
                    <a:pt x="4461" y="3008"/>
                    <a:pt x="5373" y="5103"/>
                    <a:pt x="6151" y="7266"/>
                  </a:cubicBezTo>
                  <a:lnTo>
                    <a:pt x="642" y="7266"/>
                  </a:lnTo>
                  <a:cubicBezTo>
                    <a:pt x="1420" y="5103"/>
                    <a:pt x="2332" y="3008"/>
                    <a:pt x="3413" y="980"/>
                  </a:cubicBezTo>
                  <a:close/>
                  <a:moveTo>
                    <a:pt x="3413" y="0"/>
                  </a:moveTo>
                  <a:lnTo>
                    <a:pt x="3211" y="338"/>
                  </a:lnTo>
                  <a:cubicBezTo>
                    <a:pt x="1994" y="2602"/>
                    <a:pt x="946" y="4968"/>
                    <a:pt x="102" y="7401"/>
                  </a:cubicBezTo>
                  <a:lnTo>
                    <a:pt x="0" y="7739"/>
                  </a:lnTo>
                  <a:lnTo>
                    <a:pt x="6793" y="7739"/>
                  </a:lnTo>
                  <a:lnTo>
                    <a:pt x="6691" y="7401"/>
                  </a:lnTo>
                  <a:cubicBezTo>
                    <a:pt x="5846" y="4968"/>
                    <a:pt x="4799" y="2602"/>
                    <a:pt x="3616" y="338"/>
                  </a:cubicBezTo>
                  <a:lnTo>
                    <a:pt x="3413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56"/>
            <p:cNvSpPr/>
            <p:nvPr/>
          </p:nvSpPr>
          <p:spPr>
            <a:xfrm>
              <a:off x="12133825" y="2327850"/>
              <a:ext cx="171525" cy="405550"/>
            </a:xfrm>
            <a:custGeom>
              <a:avLst/>
              <a:gdLst/>
              <a:ahLst/>
              <a:cxnLst/>
              <a:rect l="l" t="t" r="r" b="b"/>
              <a:pathLst>
                <a:path w="6861" h="16222" extrusionOk="0">
                  <a:moveTo>
                    <a:pt x="6218" y="778"/>
                  </a:moveTo>
                  <a:lnTo>
                    <a:pt x="6218" y="778"/>
                  </a:lnTo>
                  <a:cubicBezTo>
                    <a:pt x="5339" y="5205"/>
                    <a:pt x="4968" y="9733"/>
                    <a:pt x="5137" y="14295"/>
                  </a:cubicBezTo>
                  <a:lnTo>
                    <a:pt x="5137" y="14498"/>
                  </a:lnTo>
                  <a:lnTo>
                    <a:pt x="5880" y="14498"/>
                  </a:lnTo>
                  <a:lnTo>
                    <a:pt x="5711" y="15748"/>
                  </a:lnTo>
                  <a:lnTo>
                    <a:pt x="642" y="15748"/>
                  </a:lnTo>
                  <a:cubicBezTo>
                    <a:pt x="473" y="11896"/>
                    <a:pt x="710" y="3380"/>
                    <a:pt x="6218" y="778"/>
                  </a:cubicBezTo>
                  <a:close/>
                  <a:moveTo>
                    <a:pt x="6860" y="1"/>
                  </a:moveTo>
                  <a:lnTo>
                    <a:pt x="6455" y="170"/>
                  </a:lnTo>
                  <a:cubicBezTo>
                    <a:pt x="169" y="2671"/>
                    <a:pt x="0" y="12065"/>
                    <a:pt x="203" y="15985"/>
                  </a:cubicBezTo>
                  <a:lnTo>
                    <a:pt x="203" y="16221"/>
                  </a:lnTo>
                  <a:lnTo>
                    <a:pt x="6150" y="16221"/>
                  </a:lnTo>
                  <a:lnTo>
                    <a:pt x="6421" y="14025"/>
                  </a:lnTo>
                  <a:lnTo>
                    <a:pt x="5610" y="14025"/>
                  </a:lnTo>
                  <a:cubicBezTo>
                    <a:pt x="5441" y="9463"/>
                    <a:pt x="5846" y="4901"/>
                    <a:pt x="6759" y="406"/>
                  </a:cubicBezTo>
                  <a:lnTo>
                    <a:pt x="6860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56"/>
            <p:cNvSpPr/>
            <p:nvPr/>
          </p:nvSpPr>
          <p:spPr>
            <a:xfrm>
              <a:off x="12699850" y="2513725"/>
              <a:ext cx="21975" cy="54925"/>
            </a:xfrm>
            <a:custGeom>
              <a:avLst/>
              <a:gdLst/>
              <a:ahLst/>
              <a:cxnLst/>
              <a:rect l="l" t="t" r="r" b="b"/>
              <a:pathLst>
                <a:path w="879" h="2197" extrusionOk="0">
                  <a:moveTo>
                    <a:pt x="473" y="0"/>
                  </a:moveTo>
                  <a:lnTo>
                    <a:pt x="0" y="102"/>
                  </a:lnTo>
                  <a:cubicBezTo>
                    <a:pt x="203" y="811"/>
                    <a:pt x="338" y="1487"/>
                    <a:pt x="439" y="2197"/>
                  </a:cubicBezTo>
                  <a:lnTo>
                    <a:pt x="879" y="2095"/>
                  </a:lnTo>
                  <a:cubicBezTo>
                    <a:pt x="777" y="1386"/>
                    <a:pt x="642" y="710"/>
                    <a:pt x="473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56"/>
            <p:cNvSpPr/>
            <p:nvPr/>
          </p:nvSpPr>
          <p:spPr>
            <a:xfrm>
              <a:off x="12562125" y="2327850"/>
              <a:ext cx="169000" cy="405550"/>
            </a:xfrm>
            <a:custGeom>
              <a:avLst/>
              <a:gdLst/>
              <a:ahLst/>
              <a:cxnLst/>
              <a:rect l="l" t="t" r="r" b="b"/>
              <a:pathLst>
                <a:path w="6760" h="16222" extrusionOk="0">
                  <a:moveTo>
                    <a:pt x="1" y="1"/>
                  </a:moveTo>
                  <a:lnTo>
                    <a:pt x="69" y="406"/>
                  </a:lnTo>
                  <a:cubicBezTo>
                    <a:pt x="1015" y="4901"/>
                    <a:pt x="1386" y="9463"/>
                    <a:pt x="1251" y="14025"/>
                  </a:cubicBezTo>
                  <a:lnTo>
                    <a:pt x="440" y="14025"/>
                  </a:lnTo>
                  <a:lnTo>
                    <a:pt x="711" y="16221"/>
                  </a:lnTo>
                  <a:lnTo>
                    <a:pt x="6624" y="16221"/>
                  </a:lnTo>
                  <a:lnTo>
                    <a:pt x="6692" y="15985"/>
                  </a:lnTo>
                  <a:cubicBezTo>
                    <a:pt x="6760" y="14633"/>
                    <a:pt x="6760" y="13248"/>
                    <a:pt x="6692" y="11896"/>
                  </a:cubicBezTo>
                  <a:lnTo>
                    <a:pt x="6219" y="11930"/>
                  </a:lnTo>
                  <a:cubicBezTo>
                    <a:pt x="6286" y="13214"/>
                    <a:pt x="6286" y="14464"/>
                    <a:pt x="6219" y="15748"/>
                  </a:cubicBezTo>
                  <a:lnTo>
                    <a:pt x="1150" y="15748"/>
                  </a:lnTo>
                  <a:lnTo>
                    <a:pt x="1015" y="14498"/>
                  </a:lnTo>
                  <a:lnTo>
                    <a:pt x="1758" y="14498"/>
                  </a:lnTo>
                  <a:lnTo>
                    <a:pt x="1758" y="14295"/>
                  </a:lnTo>
                  <a:cubicBezTo>
                    <a:pt x="1893" y="9733"/>
                    <a:pt x="1555" y="5205"/>
                    <a:pt x="643" y="778"/>
                  </a:cubicBezTo>
                  <a:lnTo>
                    <a:pt x="643" y="778"/>
                  </a:lnTo>
                  <a:cubicBezTo>
                    <a:pt x="2062" y="1420"/>
                    <a:pt x="3820" y="2840"/>
                    <a:pt x="5002" y="5881"/>
                  </a:cubicBezTo>
                  <a:lnTo>
                    <a:pt x="5442" y="5712"/>
                  </a:lnTo>
                  <a:cubicBezTo>
                    <a:pt x="4056" y="2231"/>
                    <a:pt x="1961" y="778"/>
                    <a:pt x="407" y="17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56"/>
            <p:cNvSpPr/>
            <p:nvPr/>
          </p:nvSpPr>
          <p:spPr>
            <a:xfrm>
              <a:off x="12298550" y="2333850"/>
              <a:ext cx="218000" cy="186650"/>
            </a:xfrm>
            <a:custGeom>
              <a:avLst/>
              <a:gdLst/>
              <a:ahLst/>
              <a:cxnLst/>
              <a:rect l="l" t="t" r="r" b="b"/>
              <a:pathLst>
                <a:path w="8720" h="7466" extrusionOk="0">
                  <a:moveTo>
                    <a:pt x="5002" y="471"/>
                  </a:moveTo>
                  <a:cubicBezTo>
                    <a:pt x="6793" y="471"/>
                    <a:pt x="8246" y="1924"/>
                    <a:pt x="8246" y="3748"/>
                  </a:cubicBezTo>
                  <a:cubicBezTo>
                    <a:pt x="8246" y="5713"/>
                    <a:pt x="6640" y="7013"/>
                    <a:pt x="4974" y="7013"/>
                  </a:cubicBezTo>
                  <a:cubicBezTo>
                    <a:pt x="4174" y="7013"/>
                    <a:pt x="3361" y="6714"/>
                    <a:pt x="2704" y="6046"/>
                  </a:cubicBezTo>
                  <a:cubicBezTo>
                    <a:pt x="643" y="3985"/>
                    <a:pt x="2096" y="471"/>
                    <a:pt x="5002" y="471"/>
                  </a:cubicBezTo>
                  <a:close/>
                  <a:moveTo>
                    <a:pt x="4976" y="1"/>
                  </a:moveTo>
                  <a:cubicBezTo>
                    <a:pt x="4058" y="1"/>
                    <a:pt x="3123" y="345"/>
                    <a:pt x="2366" y="1113"/>
                  </a:cubicBezTo>
                  <a:cubicBezTo>
                    <a:pt x="1" y="3444"/>
                    <a:pt x="1690" y="7466"/>
                    <a:pt x="5002" y="7466"/>
                  </a:cubicBezTo>
                  <a:cubicBezTo>
                    <a:pt x="7063" y="7466"/>
                    <a:pt x="8719" y="5776"/>
                    <a:pt x="8719" y="3748"/>
                  </a:cubicBezTo>
                  <a:cubicBezTo>
                    <a:pt x="8719" y="1489"/>
                    <a:pt x="6885" y="1"/>
                    <a:pt x="4976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56"/>
            <p:cNvSpPr/>
            <p:nvPr/>
          </p:nvSpPr>
          <p:spPr>
            <a:xfrm>
              <a:off x="12355150" y="2376225"/>
              <a:ext cx="119150" cy="102025"/>
            </a:xfrm>
            <a:custGeom>
              <a:avLst/>
              <a:gdLst/>
              <a:ahLst/>
              <a:cxnLst/>
              <a:rect l="l" t="t" r="r" b="b"/>
              <a:pathLst>
                <a:path w="4766" h="4081" extrusionOk="0">
                  <a:moveTo>
                    <a:pt x="2738" y="465"/>
                  </a:moveTo>
                  <a:cubicBezTo>
                    <a:pt x="3617" y="465"/>
                    <a:pt x="4326" y="1175"/>
                    <a:pt x="4326" y="2053"/>
                  </a:cubicBezTo>
                  <a:cubicBezTo>
                    <a:pt x="4326" y="2994"/>
                    <a:pt x="3531" y="3624"/>
                    <a:pt x="2714" y="3624"/>
                  </a:cubicBezTo>
                  <a:cubicBezTo>
                    <a:pt x="2328" y="3624"/>
                    <a:pt x="1937" y="3483"/>
                    <a:pt x="1623" y="3169"/>
                  </a:cubicBezTo>
                  <a:cubicBezTo>
                    <a:pt x="609" y="2155"/>
                    <a:pt x="1319" y="465"/>
                    <a:pt x="2738" y="465"/>
                  </a:cubicBezTo>
                  <a:close/>
                  <a:moveTo>
                    <a:pt x="2709" y="0"/>
                  </a:moveTo>
                  <a:cubicBezTo>
                    <a:pt x="2209" y="0"/>
                    <a:pt x="1699" y="186"/>
                    <a:pt x="1285" y="600"/>
                  </a:cubicBezTo>
                  <a:cubicBezTo>
                    <a:pt x="1" y="1884"/>
                    <a:pt x="913" y="4081"/>
                    <a:pt x="2738" y="4081"/>
                  </a:cubicBezTo>
                  <a:cubicBezTo>
                    <a:pt x="3853" y="4081"/>
                    <a:pt x="4766" y="3169"/>
                    <a:pt x="4766" y="2053"/>
                  </a:cubicBezTo>
                  <a:cubicBezTo>
                    <a:pt x="4766" y="818"/>
                    <a:pt x="3758" y="0"/>
                    <a:pt x="2709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56"/>
            <p:cNvSpPr/>
            <p:nvPr/>
          </p:nvSpPr>
          <p:spPr>
            <a:xfrm>
              <a:off x="12298550" y="2333850"/>
              <a:ext cx="218000" cy="186650"/>
            </a:xfrm>
            <a:custGeom>
              <a:avLst/>
              <a:gdLst/>
              <a:ahLst/>
              <a:cxnLst/>
              <a:rect l="l" t="t" r="r" b="b"/>
              <a:pathLst>
                <a:path w="8720" h="7466" extrusionOk="0">
                  <a:moveTo>
                    <a:pt x="5002" y="471"/>
                  </a:moveTo>
                  <a:cubicBezTo>
                    <a:pt x="6793" y="471"/>
                    <a:pt x="8246" y="1924"/>
                    <a:pt x="8246" y="3748"/>
                  </a:cubicBezTo>
                  <a:cubicBezTo>
                    <a:pt x="8246" y="5713"/>
                    <a:pt x="6640" y="7013"/>
                    <a:pt x="4974" y="7013"/>
                  </a:cubicBezTo>
                  <a:cubicBezTo>
                    <a:pt x="4174" y="7013"/>
                    <a:pt x="3361" y="6714"/>
                    <a:pt x="2704" y="6046"/>
                  </a:cubicBezTo>
                  <a:cubicBezTo>
                    <a:pt x="643" y="3985"/>
                    <a:pt x="2096" y="471"/>
                    <a:pt x="5002" y="471"/>
                  </a:cubicBezTo>
                  <a:close/>
                  <a:moveTo>
                    <a:pt x="4976" y="1"/>
                  </a:moveTo>
                  <a:cubicBezTo>
                    <a:pt x="4058" y="1"/>
                    <a:pt x="3123" y="345"/>
                    <a:pt x="2366" y="1113"/>
                  </a:cubicBezTo>
                  <a:cubicBezTo>
                    <a:pt x="1" y="3444"/>
                    <a:pt x="1690" y="7466"/>
                    <a:pt x="5002" y="7466"/>
                  </a:cubicBezTo>
                  <a:cubicBezTo>
                    <a:pt x="7063" y="7466"/>
                    <a:pt x="8719" y="5776"/>
                    <a:pt x="8719" y="3748"/>
                  </a:cubicBezTo>
                  <a:cubicBezTo>
                    <a:pt x="8719" y="1489"/>
                    <a:pt x="6885" y="1"/>
                    <a:pt x="4976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56"/>
            <p:cNvSpPr/>
            <p:nvPr/>
          </p:nvSpPr>
          <p:spPr>
            <a:xfrm>
              <a:off x="12122000" y="1897875"/>
              <a:ext cx="113225" cy="97150"/>
            </a:xfrm>
            <a:custGeom>
              <a:avLst/>
              <a:gdLst/>
              <a:ahLst/>
              <a:cxnLst/>
              <a:rect l="l" t="t" r="r" b="b"/>
              <a:pathLst>
                <a:path w="4529" h="3886" extrusionOk="0">
                  <a:moveTo>
                    <a:pt x="2561" y="472"/>
                  </a:moveTo>
                  <a:cubicBezTo>
                    <a:pt x="2575" y="472"/>
                    <a:pt x="2588" y="472"/>
                    <a:pt x="2602" y="473"/>
                  </a:cubicBezTo>
                  <a:cubicBezTo>
                    <a:pt x="3379" y="473"/>
                    <a:pt x="4055" y="1149"/>
                    <a:pt x="4055" y="1926"/>
                  </a:cubicBezTo>
                  <a:cubicBezTo>
                    <a:pt x="4032" y="2818"/>
                    <a:pt x="3297" y="3416"/>
                    <a:pt x="2542" y="3416"/>
                  </a:cubicBezTo>
                  <a:cubicBezTo>
                    <a:pt x="2181" y="3416"/>
                    <a:pt x="1816" y="3279"/>
                    <a:pt x="1521" y="2973"/>
                  </a:cubicBezTo>
                  <a:cubicBezTo>
                    <a:pt x="618" y="2037"/>
                    <a:pt x="1270" y="472"/>
                    <a:pt x="2561" y="472"/>
                  </a:cubicBezTo>
                  <a:close/>
                  <a:moveTo>
                    <a:pt x="2581" y="1"/>
                  </a:moveTo>
                  <a:cubicBezTo>
                    <a:pt x="2102" y="1"/>
                    <a:pt x="1613" y="178"/>
                    <a:pt x="1217" y="574"/>
                  </a:cubicBezTo>
                  <a:cubicBezTo>
                    <a:pt x="0" y="1791"/>
                    <a:pt x="845" y="3886"/>
                    <a:pt x="2602" y="3886"/>
                  </a:cubicBezTo>
                  <a:cubicBezTo>
                    <a:pt x="3650" y="3886"/>
                    <a:pt x="4528" y="3007"/>
                    <a:pt x="4528" y="1926"/>
                  </a:cubicBezTo>
                  <a:cubicBezTo>
                    <a:pt x="4528" y="763"/>
                    <a:pt x="3575" y="1"/>
                    <a:pt x="2581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56"/>
            <p:cNvSpPr/>
            <p:nvPr/>
          </p:nvSpPr>
          <p:spPr>
            <a:xfrm>
              <a:off x="12633100" y="2142525"/>
              <a:ext cx="113225" cy="97500"/>
            </a:xfrm>
            <a:custGeom>
              <a:avLst/>
              <a:gdLst/>
              <a:ahLst/>
              <a:cxnLst/>
              <a:rect l="l" t="t" r="r" b="b"/>
              <a:pathLst>
                <a:path w="4529" h="3900" extrusionOk="0">
                  <a:moveTo>
                    <a:pt x="2603" y="487"/>
                  </a:moveTo>
                  <a:cubicBezTo>
                    <a:pt x="3414" y="487"/>
                    <a:pt x="4056" y="1162"/>
                    <a:pt x="4056" y="1973"/>
                  </a:cubicBezTo>
                  <a:cubicBezTo>
                    <a:pt x="4056" y="2841"/>
                    <a:pt x="3331" y="3430"/>
                    <a:pt x="2580" y="3430"/>
                  </a:cubicBezTo>
                  <a:cubicBezTo>
                    <a:pt x="2219" y="3430"/>
                    <a:pt x="1851" y="3294"/>
                    <a:pt x="1555" y="2987"/>
                  </a:cubicBezTo>
                  <a:cubicBezTo>
                    <a:pt x="643" y="2041"/>
                    <a:pt x="1285" y="487"/>
                    <a:pt x="2603" y="487"/>
                  </a:cubicBezTo>
                  <a:close/>
                  <a:moveTo>
                    <a:pt x="2578" y="1"/>
                  </a:moveTo>
                  <a:cubicBezTo>
                    <a:pt x="2099" y="1"/>
                    <a:pt x="1612" y="182"/>
                    <a:pt x="1217" y="588"/>
                  </a:cubicBezTo>
                  <a:cubicBezTo>
                    <a:pt x="1" y="1804"/>
                    <a:pt x="879" y="3900"/>
                    <a:pt x="2603" y="3900"/>
                  </a:cubicBezTo>
                  <a:cubicBezTo>
                    <a:pt x="3650" y="3866"/>
                    <a:pt x="4529" y="3021"/>
                    <a:pt x="4529" y="1973"/>
                  </a:cubicBezTo>
                  <a:cubicBezTo>
                    <a:pt x="4529" y="787"/>
                    <a:pt x="3573" y="1"/>
                    <a:pt x="2578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56"/>
            <p:cNvSpPr/>
            <p:nvPr/>
          </p:nvSpPr>
          <p:spPr>
            <a:xfrm>
              <a:off x="12099175" y="2834775"/>
              <a:ext cx="113225" cy="96300"/>
            </a:xfrm>
            <a:custGeom>
              <a:avLst/>
              <a:gdLst/>
              <a:ahLst/>
              <a:cxnLst/>
              <a:rect l="l" t="t" r="r" b="b"/>
              <a:pathLst>
                <a:path w="4529" h="3852" extrusionOk="0">
                  <a:moveTo>
                    <a:pt x="2661" y="471"/>
                  </a:moveTo>
                  <a:cubicBezTo>
                    <a:pt x="3444" y="471"/>
                    <a:pt x="4056" y="1134"/>
                    <a:pt x="4056" y="1926"/>
                  </a:cubicBezTo>
                  <a:cubicBezTo>
                    <a:pt x="4056" y="2818"/>
                    <a:pt x="3328" y="3400"/>
                    <a:pt x="2574" y="3400"/>
                  </a:cubicBezTo>
                  <a:cubicBezTo>
                    <a:pt x="2215" y="3400"/>
                    <a:pt x="1850" y="3268"/>
                    <a:pt x="1555" y="2973"/>
                  </a:cubicBezTo>
                  <a:cubicBezTo>
                    <a:pt x="609" y="2027"/>
                    <a:pt x="1285" y="472"/>
                    <a:pt x="2603" y="472"/>
                  </a:cubicBezTo>
                  <a:cubicBezTo>
                    <a:pt x="2622" y="472"/>
                    <a:pt x="2642" y="471"/>
                    <a:pt x="2661" y="471"/>
                  </a:cubicBezTo>
                  <a:close/>
                  <a:moveTo>
                    <a:pt x="2582" y="0"/>
                  </a:moveTo>
                  <a:cubicBezTo>
                    <a:pt x="2102" y="0"/>
                    <a:pt x="1613" y="178"/>
                    <a:pt x="1217" y="574"/>
                  </a:cubicBezTo>
                  <a:cubicBezTo>
                    <a:pt x="1" y="1790"/>
                    <a:pt x="879" y="3852"/>
                    <a:pt x="2603" y="3852"/>
                  </a:cubicBezTo>
                  <a:cubicBezTo>
                    <a:pt x="3650" y="3852"/>
                    <a:pt x="4529" y="3007"/>
                    <a:pt x="4529" y="1926"/>
                  </a:cubicBezTo>
                  <a:cubicBezTo>
                    <a:pt x="4529" y="763"/>
                    <a:pt x="3576" y="0"/>
                    <a:pt x="2582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56"/>
            <p:cNvSpPr/>
            <p:nvPr/>
          </p:nvSpPr>
          <p:spPr>
            <a:xfrm>
              <a:off x="12689700" y="1843750"/>
              <a:ext cx="88725" cy="76100"/>
            </a:xfrm>
            <a:custGeom>
              <a:avLst/>
              <a:gdLst/>
              <a:ahLst/>
              <a:cxnLst/>
              <a:rect l="l" t="t" r="r" b="b"/>
              <a:pathLst>
                <a:path w="3549" h="3044" extrusionOk="0">
                  <a:moveTo>
                    <a:pt x="2028" y="475"/>
                  </a:moveTo>
                  <a:cubicBezTo>
                    <a:pt x="2603" y="475"/>
                    <a:pt x="3076" y="948"/>
                    <a:pt x="3076" y="1523"/>
                  </a:cubicBezTo>
                  <a:cubicBezTo>
                    <a:pt x="3076" y="2161"/>
                    <a:pt x="2568" y="2569"/>
                    <a:pt x="2029" y="2569"/>
                  </a:cubicBezTo>
                  <a:cubicBezTo>
                    <a:pt x="1770" y="2569"/>
                    <a:pt x="1504" y="2475"/>
                    <a:pt x="1285" y="2266"/>
                  </a:cubicBezTo>
                  <a:cubicBezTo>
                    <a:pt x="643" y="1590"/>
                    <a:pt x="1082" y="475"/>
                    <a:pt x="2028" y="475"/>
                  </a:cubicBezTo>
                  <a:close/>
                  <a:moveTo>
                    <a:pt x="2017" y="0"/>
                  </a:moveTo>
                  <a:cubicBezTo>
                    <a:pt x="1644" y="0"/>
                    <a:pt x="1262" y="137"/>
                    <a:pt x="947" y="441"/>
                  </a:cubicBezTo>
                  <a:cubicBezTo>
                    <a:pt x="1" y="1421"/>
                    <a:pt x="677" y="3043"/>
                    <a:pt x="2028" y="3043"/>
                  </a:cubicBezTo>
                  <a:cubicBezTo>
                    <a:pt x="2873" y="3043"/>
                    <a:pt x="3549" y="2367"/>
                    <a:pt x="3549" y="1523"/>
                  </a:cubicBezTo>
                  <a:cubicBezTo>
                    <a:pt x="3549" y="606"/>
                    <a:pt x="2803" y="0"/>
                    <a:pt x="2017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56"/>
            <p:cNvSpPr/>
            <p:nvPr/>
          </p:nvSpPr>
          <p:spPr>
            <a:xfrm>
              <a:off x="12681250" y="2854800"/>
              <a:ext cx="74375" cy="63600"/>
            </a:xfrm>
            <a:custGeom>
              <a:avLst/>
              <a:gdLst/>
              <a:ahLst/>
              <a:cxnLst/>
              <a:rect l="l" t="t" r="r" b="b"/>
              <a:pathLst>
                <a:path w="2975" h="2544" extrusionOk="0">
                  <a:moveTo>
                    <a:pt x="1724" y="449"/>
                  </a:moveTo>
                  <a:cubicBezTo>
                    <a:pt x="2163" y="449"/>
                    <a:pt x="2535" y="820"/>
                    <a:pt x="2535" y="1260"/>
                  </a:cubicBezTo>
                  <a:cubicBezTo>
                    <a:pt x="2535" y="1759"/>
                    <a:pt x="2138" y="2076"/>
                    <a:pt x="1724" y="2076"/>
                  </a:cubicBezTo>
                  <a:cubicBezTo>
                    <a:pt x="1522" y="2076"/>
                    <a:pt x="1316" y="2000"/>
                    <a:pt x="1150" y="1834"/>
                  </a:cubicBezTo>
                  <a:cubicBezTo>
                    <a:pt x="609" y="1327"/>
                    <a:pt x="981" y="449"/>
                    <a:pt x="1724" y="449"/>
                  </a:cubicBezTo>
                  <a:close/>
                  <a:moveTo>
                    <a:pt x="1708" y="0"/>
                  </a:moveTo>
                  <a:cubicBezTo>
                    <a:pt x="1396" y="0"/>
                    <a:pt x="1075" y="118"/>
                    <a:pt x="812" y="381"/>
                  </a:cubicBezTo>
                  <a:cubicBezTo>
                    <a:pt x="1" y="1158"/>
                    <a:pt x="575" y="2544"/>
                    <a:pt x="1724" y="2544"/>
                  </a:cubicBezTo>
                  <a:cubicBezTo>
                    <a:pt x="2400" y="2544"/>
                    <a:pt x="2974" y="1969"/>
                    <a:pt x="2974" y="1260"/>
                  </a:cubicBezTo>
                  <a:cubicBezTo>
                    <a:pt x="2974" y="507"/>
                    <a:pt x="2358" y="0"/>
                    <a:pt x="1708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56"/>
            <p:cNvSpPr/>
            <p:nvPr/>
          </p:nvSpPr>
          <p:spPr>
            <a:xfrm>
              <a:off x="12580725" y="1946000"/>
              <a:ext cx="114075" cy="114075"/>
            </a:xfrm>
            <a:custGeom>
              <a:avLst/>
              <a:gdLst/>
              <a:ahLst/>
              <a:cxnLst/>
              <a:rect l="l" t="t" r="r" b="b"/>
              <a:pathLst>
                <a:path w="4563" h="4563" extrusionOk="0">
                  <a:moveTo>
                    <a:pt x="2298" y="1217"/>
                  </a:moveTo>
                  <a:cubicBezTo>
                    <a:pt x="2501" y="1690"/>
                    <a:pt x="2873" y="2096"/>
                    <a:pt x="3346" y="2299"/>
                  </a:cubicBezTo>
                  <a:cubicBezTo>
                    <a:pt x="2873" y="2501"/>
                    <a:pt x="2501" y="2873"/>
                    <a:pt x="2298" y="3346"/>
                  </a:cubicBezTo>
                  <a:cubicBezTo>
                    <a:pt x="2062" y="2873"/>
                    <a:pt x="1690" y="2501"/>
                    <a:pt x="1217" y="2299"/>
                  </a:cubicBezTo>
                  <a:cubicBezTo>
                    <a:pt x="1690" y="2096"/>
                    <a:pt x="2062" y="1690"/>
                    <a:pt x="2298" y="1217"/>
                  </a:cubicBezTo>
                  <a:close/>
                  <a:moveTo>
                    <a:pt x="2062" y="1"/>
                  </a:moveTo>
                  <a:cubicBezTo>
                    <a:pt x="2062" y="1319"/>
                    <a:pt x="1285" y="2062"/>
                    <a:pt x="0" y="2062"/>
                  </a:cubicBezTo>
                  <a:lnTo>
                    <a:pt x="0" y="2535"/>
                  </a:lnTo>
                  <a:cubicBezTo>
                    <a:pt x="1318" y="2535"/>
                    <a:pt x="2062" y="3279"/>
                    <a:pt x="2062" y="4563"/>
                  </a:cubicBezTo>
                  <a:lnTo>
                    <a:pt x="2501" y="4563"/>
                  </a:lnTo>
                  <a:cubicBezTo>
                    <a:pt x="2501" y="3279"/>
                    <a:pt x="3278" y="2535"/>
                    <a:pt x="4562" y="2535"/>
                  </a:cubicBezTo>
                  <a:lnTo>
                    <a:pt x="4562" y="2062"/>
                  </a:lnTo>
                  <a:cubicBezTo>
                    <a:pt x="3278" y="2062"/>
                    <a:pt x="2501" y="1319"/>
                    <a:pt x="2501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56"/>
            <p:cNvSpPr/>
            <p:nvPr/>
          </p:nvSpPr>
          <p:spPr>
            <a:xfrm>
              <a:off x="12434575" y="2855875"/>
              <a:ext cx="114075" cy="113225"/>
            </a:xfrm>
            <a:custGeom>
              <a:avLst/>
              <a:gdLst/>
              <a:ahLst/>
              <a:cxnLst/>
              <a:rect l="l" t="t" r="r" b="b"/>
              <a:pathLst>
                <a:path w="4563" h="4529" extrusionOk="0">
                  <a:moveTo>
                    <a:pt x="2298" y="1183"/>
                  </a:moveTo>
                  <a:cubicBezTo>
                    <a:pt x="2501" y="1690"/>
                    <a:pt x="2873" y="2062"/>
                    <a:pt x="3346" y="2264"/>
                  </a:cubicBezTo>
                  <a:cubicBezTo>
                    <a:pt x="2873" y="2467"/>
                    <a:pt x="2501" y="2839"/>
                    <a:pt x="2298" y="3346"/>
                  </a:cubicBezTo>
                  <a:cubicBezTo>
                    <a:pt x="2062" y="2839"/>
                    <a:pt x="1690" y="2467"/>
                    <a:pt x="1217" y="2264"/>
                  </a:cubicBezTo>
                  <a:lnTo>
                    <a:pt x="1183" y="2264"/>
                  </a:lnTo>
                  <a:cubicBezTo>
                    <a:pt x="1690" y="2062"/>
                    <a:pt x="2062" y="1690"/>
                    <a:pt x="2298" y="1183"/>
                  </a:cubicBezTo>
                  <a:close/>
                  <a:moveTo>
                    <a:pt x="2062" y="0"/>
                  </a:moveTo>
                  <a:cubicBezTo>
                    <a:pt x="2062" y="1284"/>
                    <a:pt x="1318" y="2028"/>
                    <a:pt x="0" y="2028"/>
                  </a:cubicBezTo>
                  <a:lnTo>
                    <a:pt x="0" y="2501"/>
                  </a:lnTo>
                  <a:cubicBezTo>
                    <a:pt x="1318" y="2501"/>
                    <a:pt x="2062" y="3244"/>
                    <a:pt x="2062" y="4528"/>
                  </a:cubicBezTo>
                  <a:lnTo>
                    <a:pt x="2535" y="4528"/>
                  </a:lnTo>
                  <a:cubicBezTo>
                    <a:pt x="2535" y="3244"/>
                    <a:pt x="3244" y="2501"/>
                    <a:pt x="4562" y="2501"/>
                  </a:cubicBezTo>
                  <a:lnTo>
                    <a:pt x="4562" y="2028"/>
                  </a:lnTo>
                  <a:cubicBezTo>
                    <a:pt x="3278" y="2028"/>
                    <a:pt x="2535" y="1284"/>
                    <a:pt x="2535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56"/>
            <p:cNvSpPr/>
            <p:nvPr/>
          </p:nvSpPr>
          <p:spPr>
            <a:xfrm>
              <a:off x="12163375" y="2103975"/>
              <a:ext cx="113250" cy="114075"/>
            </a:xfrm>
            <a:custGeom>
              <a:avLst/>
              <a:gdLst/>
              <a:ahLst/>
              <a:cxnLst/>
              <a:rect l="l" t="t" r="r" b="b"/>
              <a:pathLst>
                <a:path w="4530" h="4563" extrusionOk="0">
                  <a:moveTo>
                    <a:pt x="2299" y="1217"/>
                  </a:moveTo>
                  <a:cubicBezTo>
                    <a:pt x="2366" y="1454"/>
                    <a:pt x="2535" y="1657"/>
                    <a:pt x="2704" y="1860"/>
                  </a:cubicBezTo>
                  <a:cubicBezTo>
                    <a:pt x="2873" y="2029"/>
                    <a:pt x="3110" y="2164"/>
                    <a:pt x="3346" y="2265"/>
                  </a:cubicBezTo>
                  <a:cubicBezTo>
                    <a:pt x="2873" y="2502"/>
                    <a:pt x="2468" y="2873"/>
                    <a:pt x="2265" y="3346"/>
                  </a:cubicBezTo>
                  <a:cubicBezTo>
                    <a:pt x="2062" y="2873"/>
                    <a:pt x="1691" y="2502"/>
                    <a:pt x="1184" y="2265"/>
                  </a:cubicBezTo>
                  <a:cubicBezTo>
                    <a:pt x="1454" y="2197"/>
                    <a:pt x="1657" y="2029"/>
                    <a:pt x="1859" y="1860"/>
                  </a:cubicBezTo>
                  <a:cubicBezTo>
                    <a:pt x="2028" y="1657"/>
                    <a:pt x="2197" y="1454"/>
                    <a:pt x="2299" y="1217"/>
                  </a:cubicBezTo>
                  <a:close/>
                  <a:moveTo>
                    <a:pt x="2028" y="1"/>
                  </a:moveTo>
                  <a:cubicBezTo>
                    <a:pt x="2157" y="1127"/>
                    <a:pt x="1244" y="2070"/>
                    <a:pt x="165" y="2070"/>
                  </a:cubicBezTo>
                  <a:cubicBezTo>
                    <a:pt x="110" y="2070"/>
                    <a:pt x="56" y="2067"/>
                    <a:pt x="1" y="2062"/>
                  </a:cubicBezTo>
                  <a:lnTo>
                    <a:pt x="1" y="2502"/>
                  </a:lnTo>
                  <a:cubicBezTo>
                    <a:pt x="1285" y="2535"/>
                    <a:pt x="2028" y="3279"/>
                    <a:pt x="2028" y="4563"/>
                  </a:cubicBezTo>
                  <a:lnTo>
                    <a:pt x="2502" y="4563"/>
                  </a:lnTo>
                  <a:cubicBezTo>
                    <a:pt x="2502" y="3279"/>
                    <a:pt x="3245" y="2535"/>
                    <a:pt x="4529" y="2502"/>
                  </a:cubicBezTo>
                  <a:lnTo>
                    <a:pt x="4529" y="2062"/>
                  </a:lnTo>
                  <a:cubicBezTo>
                    <a:pt x="4474" y="2067"/>
                    <a:pt x="4420" y="2070"/>
                    <a:pt x="4365" y="2070"/>
                  </a:cubicBezTo>
                  <a:cubicBezTo>
                    <a:pt x="3286" y="2070"/>
                    <a:pt x="2373" y="1127"/>
                    <a:pt x="2502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56"/>
            <p:cNvSpPr/>
            <p:nvPr/>
          </p:nvSpPr>
          <p:spPr>
            <a:xfrm>
              <a:off x="12105950" y="1230450"/>
              <a:ext cx="674175" cy="435950"/>
            </a:xfrm>
            <a:custGeom>
              <a:avLst/>
              <a:gdLst/>
              <a:ahLst/>
              <a:cxnLst/>
              <a:rect l="l" t="t" r="r" b="b"/>
              <a:pathLst>
                <a:path w="26967" h="17438" extrusionOk="0">
                  <a:moveTo>
                    <a:pt x="13483" y="1"/>
                  </a:moveTo>
                  <a:lnTo>
                    <a:pt x="0" y="17133"/>
                  </a:lnTo>
                  <a:lnTo>
                    <a:pt x="372" y="17437"/>
                  </a:lnTo>
                  <a:lnTo>
                    <a:pt x="13483" y="744"/>
                  </a:lnTo>
                  <a:lnTo>
                    <a:pt x="26595" y="17437"/>
                  </a:lnTo>
                  <a:lnTo>
                    <a:pt x="26966" y="17133"/>
                  </a:lnTo>
                  <a:lnTo>
                    <a:pt x="13483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56"/>
            <p:cNvSpPr/>
            <p:nvPr/>
          </p:nvSpPr>
          <p:spPr>
            <a:xfrm>
              <a:off x="12381350" y="1194125"/>
              <a:ext cx="107325" cy="91600"/>
            </a:xfrm>
            <a:custGeom>
              <a:avLst/>
              <a:gdLst/>
              <a:ahLst/>
              <a:cxnLst/>
              <a:rect l="l" t="t" r="r" b="b"/>
              <a:pathLst>
                <a:path w="4293" h="3664" extrusionOk="0">
                  <a:moveTo>
                    <a:pt x="2467" y="1"/>
                  </a:moveTo>
                  <a:cubicBezTo>
                    <a:pt x="811" y="1"/>
                    <a:pt x="0" y="1961"/>
                    <a:pt x="1149" y="3109"/>
                  </a:cubicBezTo>
                  <a:cubicBezTo>
                    <a:pt x="1522" y="3493"/>
                    <a:pt x="1983" y="3663"/>
                    <a:pt x="2436" y="3663"/>
                  </a:cubicBezTo>
                  <a:cubicBezTo>
                    <a:pt x="3381" y="3663"/>
                    <a:pt x="4292" y="2922"/>
                    <a:pt x="4292" y="1825"/>
                  </a:cubicBezTo>
                  <a:cubicBezTo>
                    <a:pt x="4292" y="812"/>
                    <a:pt x="3481" y="1"/>
                    <a:pt x="2467" y="1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56"/>
            <p:cNvSpPr/>
            <p:nvPr/>
          </p:nvSpPr>
          <p:spPr>
            <a:xfrm>
              <a:off x="12373750" y="1188050"/>
              <a:ext cx="120825" cy="103250"/>
            </a:xfrm>
            <a:custGeom>
              <a:avLst/>
              <a:gdLst/>
              <a:ahLst/>
              <a:cxnLst/>
              <a:rect l="l" t="t" r="r" b="b"/>
              <a:pathLst>
                <a:path w="4833" h="4130" extrusionOk="0">
                  <a:moveTo>
                    <a:pt x="2771" y="480"/>
                  </a:moveTo>
                  <a:cubicBezTo>
                    <a:pt x="3650" y="480"/>
                    <a:pt x="4359" y="1190"/>
                    <a:pt x="4359" y="2068"/>
                  </a:cubicBezTo>
                  <a:cubicBezTo>
                    <a:pt x="4359" y="3034"/>
                    <a:pt x="3562" y="3671"/>
                    <a:pt x="2732" y="3671"/>
                  </a:cubicBezTo>
                  <a:cubicBezTo>
                    <a:pt x="2343" y="3671"/>
                    <a:pt x="1946" y="3531"/>
                    <a:pt x="1622" y="3217"/>
                  </a:cubicBezTo>
                  <a:cubicBezTo>
                    <a:pt x="609" y="2204"/>
                    <a:pt x="1352" y="480"/>
                    <a:pt x="2771" y="480"/>
                  </a:cubicBezTo>
                  <a:close/>
                  <a:moveTo>
                    <a:pt x="2751" y="0"/>
                  </a:moveTo>
                  <a:cubicBezTo>
                    <a:pt x="2246" y="0"/>
                    <a:pt x="1733" y="190"/>
                    <a:pt x="1318" y="615"/>
                  </a:cubicBezTo>
                  <a:cubicBezTo>
                    <a:pt x="0" y="1899"/>
                    <a:pt x="913" y="4130"/>
                    <a:pt x="2771" y="4130"/>
                  </a:cubicBezTo>
                  <a:cubicBezTo>
                    <a:pt x="3886" y="4130"/>
                    <a:pt x="4833" y="3217"/>
                    <a:pt x="4833" y="2068"/>
                  </a:cubicBezTo>
                  <a:cubicBezTo>
                    <a:pt x="4833" y="833"/>
                    <a:pt x="3810" y="0"/>
                    <a:pt x="2751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56"/>
            <p:cNvSpPr/>
            <p:nvPr/>
          </p:nvSpPr>
          <p:spPr>
            <a:xfrm>
              <a:off x="12214075" y="2425850"/>
              <a:ext cx="39725" cy="234050"/>
            </a:xfrm>
            <a:custGeom>
              <a:avLst/>
              <a:gdLst/>
              <a:ahLst/>
              <a:cxnLst/>
              <a:rect l="l" t="t" r="r" b="b"/>
              <a:pathLst>
                <a:path w="1589" h="9362" extrusionOk="0">
                  <a:moveTo>
                    <a:pt x="1116" y="1"/>
                  </a:moveTo>
                  <a:cubicBezTo>
                    <a:pt x="372" y="3076"/>
                    <a:pt x="0" y="6219"/>
                    <a:pt x="0" y="9361"/>
                  </a:cubicBezTo>
                  <a:lnTo>
                    <a:pt x="474" y="9361"/>
                  </a:lnTo>
                  <a:cubicBezTo>
                    <a:pt x="440" y="6252"/>
                    <a:pt x="811" y="3144"/>
                    <a:pt x="1589" y="102"/>
                  </a:cubicBezTo>
                  <a:lnTo>
                    <a:pt x="1116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56"/>
            <p:cNvSpPr/>
            <p:nvPr/>
          </p:nvSpPr>
          <p:spPr>
            <a:xfrm>
              <a:off x="12481025" y="2158900"/>
              <a:ext cx="63400" cy="250100"/>
            </a:xfrm>
            <a:custGeom>
              <a:avLst/>
              <a:gdLst/>
              <a:ahLst/>
              <a:cxnLst/>
              <a:rect l="l" t="t" r="r" b="b"/>
              <a:pathLst>
                <a:path w="2536" h="10004" extrusionOk="0">
                  <a:moveTo>
                    <a:pt x="440" y="0"/>
                  </a:moveTo>
                  <a:lnTo>
                    <a:pt x="1" y="169"/>
                  </a:lnTo>
                  <a:cubicBezTo>
                    <a:pt x="1048" y="3380"/>
                    <a:pt x="1758" y="6658"/>
                    <a:pt x="2130" y="10003"/>
                  </a:cubicBezTo>
                  <a:lnTo>
                    <a:pt x="2535" y="9969"/>
                  </a:lnTo>
                  <a:cubicBezTo>
                    <a:pt x="2197" y="6590"/>
                    <a:pt x="1488" y="3245"/>
                    <a:pt x="440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56"/>
            <p:cNvSpPr/>
            <p:nvPr/>
          </p:nvSpPr>
          <p:spPr>
            <a:xfrm>
              <a:off x="12390650" y="2631150"/>
              <a:ext cx="247550" cy="11000"/>
            </a:xfrm>
            <a:custGeom>
              <a:avLst/>
              <a:gdLst/>
              <a:ahLst/>
              <a:cxnLst/>
              <a:rect l="l" t="t" r="r" b="b"/>
              <a:pathLst>
                <a:path w="9902" h="440" extrusionOk="0">
                  <a:moveTo>
                    <a:pt x="0" y="0"/>
                  </a:moveTo>
                  <a:lnTo>
                    <a:pt x="0" y="440"/>
                  </a:lnTo>
                  <a:lnTo>
                    <a:pt x="9901" y="440"/>
                  </a:lnTo>
                  <a:lnTo>
                    <a:pt x="9901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56"/>
            <p:cNvSpPr/>
            <p:nvPr/>
          </p:nvSpPr>
          <p:spPr>
            <a:xfrm>
              <a:off x="12497925" y="1843775"/>
              <a:ext cx="11025" cy="45650"/>
            </a:xfrm>
            <a:custGeom>
              <a:avLst/>
              <a:gdLst/>
              <a:ahLst/>
              <a:cxnLst/>
              <a:rect l="l" t="t" r="r" b="b"/>
              <a:pathLst>
                <a:path w="441" h="1826" extrusionOk="0">
                  <a:moveTo>
                    <a:pt x="1" y="1"/>
                  </a:moveTo>
                  <a:lnTo>
                    <a:pt x="1" y="1826"/>
                  </a:lnTo>
                  <a:lnTo>
                    <a:pt x="440" y="1826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56"/>
            <p:cNvSpPr/>
            <p:nvPr/>
          </p:nvSpPr>
          <p:spPr>
            <a:xfrm>
              <a:off x="12480200" y="1860675"/>
              <a:ext cx="45625" cy="11850"/>
            </a:xfrm>
            <a:custGeom>
              <a:avLst/>
              <a:gdLst/>
              <a:ahLst/>
              <a:cxnLst/>
              <a:rect l="l" t="t" r="r" b="b"/>
              <a:pathLst>
                <a:path w="1825" h="474" extrusionOk="0">
                  <a:moveTo>
                    <a:pt x="0" y="1"/>
                  </a:moveTo>
                  <a:lnTo>
                    <a:pt x="0" y="474"/>
                  </a:lnTo>
                  <a:lnTo>
                    <a:pt x="1825" y="474"/>
                  </a:lnTo>
                  <a:lnTo>
                    <a:pt x="1825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56"/>
            <p:cNvSpPr/>
            <p:nvPr/>
          </p:nvSpPr>
          <p:spPr>
            <a:xfrm>
              <a:off x="12734475" y="2337150"/>
              <a:ext cx="11850" cy="45650"/>
            </a:xfrm>
            <a:custGeom>
              <a:avLst/>
              <a:gdLst/>
              <a:ahLst/>
              <a:cxnLst/>
              <a:rect l="l" t="t" r="r" b="b"/>
              <a:pathLst>
                <a:path w="474" h="1826" extrusionOk="0">
                  <a:moveTo>
                    <a:pt x="1" y="1"/>
                  </a:moveTo>
                  <a:lnTo>
                    <a:pt x="1" y="1825"/>
                  </a:lnTo>
                  <a:lnTo>
                    <a:pt x="474" y="1825"/>
                  </a:lnTo>
                  <a:lnTo>
                    <a:pt x="474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56"/>
            <p:cNvSpPr/>
            <p:nvPr/>
          </p:nvSpPr>
          <p:spPr>
            <a:xfrm>
              <a:off x="12717575" y="2354050"/>
              <a:ext cx="45650" cy="11850"/>
            </a:xfrm>
            <a:custGeom>
              <a:avLst/>
              <a:gdLst/>
              <a:ahLst/>
              <a:cxnLst/>
              <a:rect l="l" t="t" r="r" b="b"/>
              <a:pathLst>
                <a:path w="1826" h="474" extrusionOk="0">
                  <a:moveTo>
                    <a:pt x="1" y="1"/>
                  </a:moveTo>
                  <a:lnTo>
                    <a:pt x="1" y="474"/>
                  </a:lnTo>
                  <a:lnTo>
                    <a:pt x="1826" y="474"/>
                  </a:lnTo>
                  <a:lnTo>
                    <a:pt x="1826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56"/>
            <p:cNvSpPr/>
            <p:nvPr/>
          </p:nvSpPr>
          <p:spPr>
            <a:xfrm>
              <a:off x="12181125" y="2261975"/>
              <a:ext cx="11000" cy="45625"/>
            </a:xfrm>
            <a:custGeom>
              <a:avLst/>
              <a:gdLst/>
              <a:ahLst/>
              <a:cxnLst/>
              <a:rect l="l" t="t" r="r" b="b"/>
              <a:pathLst>
                <a:path w="440" h="1825" extrusionOk="0">
                  <a:moveTo>
                    <a:pt x="1" y="0"/>
                  </a:moveTo>
                  <a:lnTo>
                    <a:pt x="1" y="1825"/>
                  </a:lnTo>
                  <a:lnTo>
                    <a:pt x="440" y="1825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56"/>
            <p:cNvSpPr/>
            <p:nvPr/>
          </p:nvSpPr>
          <p:spPr>
            <a:xfrm>
              <a:off x="12164225" y="2278850"/>
              <a:ext cx="44800" cy="11875"/>
            </a:xfrm>
            <a:custGeom>
              <a:avLst/>
              <a:gdLst/>
              <a:ahLst/>
              <a:cxnLst/>
              <a:rect l="l" t="t" r="r" b="b"/>
              <a:pathLst>
                <a:path w="1792" h="475" extrusionOk="0">
                  <a:moveTo>
                    <a:pt x="1" y="1"/>
                  </a:moveTo>
                  <a:lnTo>
                    <a:pt x="1" y="474"/>
                  </a:lnTo>
                  <a:lnTo>
                    <a:pt x="1792" y="474"/>
                  </a:lnTo>
                  <a:lnTo>
                    <a:pt x="1792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56"/>
            <p:cNvSpPr/>
            <p:nvPr/>
          </p:nvSpPr>
          <p:spPr>
            <a:xfrm>
              <a:off x="12632250" y="2780675"/>
              <a:ext cx="11025" cy="45650"/>
            </a:xfrm>
            <a:custGeom>
              <a:avLst/>
              <a:gdLst/>
              <a:ahLst/>
              <a:cxnLst/>
              <a:rect l="l" t="t" r="r" b="b"/>
              <a:pathLst>
                <a:path w="441" h="1826" extrusionOk="0">
                  <a:moveTo>
                    <a:pt x="1" y="1"/>
                  </a:moveTo>
                  <a:lnTo>
                    <a:pt x="1" y="1825"/>
                  </a:lnTo>
                  <a:lnTo>
                    <a:pt x="440" y="1825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56"/>
            <p:cNvSpPr/>
            <p:nvPr/>
          </p:nvSpPr>
          <p:spPr>
            <a:xfrm>
              <a:off x="12615350" y="2798425"/>
              <a:ext cx="44800" cy="11000"/>
            </a:xfrm>
            <a:custGeom>
              <a:avLst/>
              <a:gdLst/>
              <a:ahLst/>
              <a:cxnLst/>
              <a:rect l="l" t="t" r="r" b="b"/>
              <a:pathLst>
                <a:path w="1792" h="440" extrusionOk="0">
                  <a:moveTo>
                    <a:pt x="1" y="0"/>
                  </a:moveTo>
                  <a:lnTo>
                    <a:pt x="1" y="440"/>
                  </a:lnTo>
                  <a:lnTo>
                    <a:pt x="1792" y="440"/>
                  </a:lnTo>
                  <a:lnTo>
                    <a:pt x="1792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56"/>
            <p:cNvSpPr/>
            <p:nvPr/>
          </p:nvSpPr>
          <p:spPr>
            <a:xfrm>
              <a:off x="12334875" y="2837275"/>
              <a:ext cx="11850" cy="45650"/>
            </a:xfrm>
            <a:custGeom>
              <a:avLst/>
              <a:gdLst/>
              <a:ahLst/>
              <a:cxnLst/>
              <a:rect l="l" t="t" r="r" b="b"/>
              <a:pathLst>
                <a:path w="474" h="1826" extrusionOk="0">
                  <a:moveTo>
                    <a:pt x="1" y="1"/>
                  </a:moveTo>
                  <a:lnTo>
                    <a:pt x="1" y="1826"/>
                  </a:lnTo>
                  <a:lnTo>
                    <a:pt x="474" y="1826"/>
                  </a:lnTo>
                  <a:lnTo>
                    <a:pt x="474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56"/>
            <p:cNvSpPr/>
            <p:nvPr/>
          </p:nvSpPr>
          <p:spPr>
            <a:xfrm>
              <a:off x="12317975" y="2854175"/>
              <a:ext cx="45650" cy="11850"/>
            </a:xfrm>
            <a:custGeom>
              <a:avLst/>
              <a:gdLst/>
              <a:ahLst/>
              <a:cxnLst/>
              <a:rect l="l" t="t" r="r" b="b"/>
              <a:pathLst>
                <a:path w="1826" h="474" extrusionOk="0">
                  <a:moveTo>
                    <a:pt x="1" y="1"/>
                  </a:moveTo>
                  <a:lnTo>
                    <a:pt x="1" y="474"/>
                  </a:lnTo>
                  <a:lnTo>
                    <a:pt x="1826" y="474"/>
                  </a:lnTo>
                  <a:lnTo>
                    <a:pt x="1826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3" name="Google Shape;1813;p56"/>
          <p:cNvGrpSpPr/>
          <p:nvPr/>
        </p:nvGrpSpPr>
        <p:grpSpPr>
          <a:xfrm>
            <a:off x="2257921" y="2758695"/>
            <a:ext cx="976419" cy="1653819"/>
            <a:chOff x="7988325" y="1431500"/>
            <a:chExt cx="1070400" cy="1813000"/>
          </a:xfrm>
        </p:grpSpPr>
        <p:sp>
          <p:nvSpPr>
            <p:cNvPr id="1814" name="Google Shape;1814;p56"/>
            <p:cNvSpPr/>
            <p:nvPr/>
          </p:nvSpPr>
          <p:spPr>
            <a:xfrm>
              <a:off x="7988325" y="1559075"/>
              <a:ext cx="1070400" cy="1685425"/>
            </a:xfrm>
            <a:custGeom>
              <a:avLst/>
              <a:gdLst/>
              <a:ahLst/>
              <a:cxnLst/>
              <a:rect l="l" t="t" r="r" b="b"/>
              <a:pathLst>
                <a:path w="42816" h="67417" extrusionOk="0">
                  <a:moveTo>
                    <a:pt x="0" y="1"/>
                  </a:moveTo>
                  <a:lnTo>
                    <a:pt x="0" y="67417"/>
                  </a:lnTo>
                  <a:lnTo>
                    <a:pt x="42815" y="67417"/>
                  </a:lnTo>
                  <a:lnTo>
                    <a:pt x="42815" y="60219"/>
                  </a:lnTo>
                  <a:lnTo>
                    <a:pt x="42308" y="60219"/>
                  </a:lnTo>
                  <a:lnTo>
                    <a:pt x="42308" y="66910"/>
                  </a:lnTo>
                  <a:lnTo>
                    <a:pt x="507" y="66910"/>
                  </a:lnTo>
                  <a:lnTo>
                    <a:pt x="507" y="508"/>
                  </a:lnTo>
                  <a:lnTo>
                    <a:pt x="42308" y="508"/>
                  </a:lnTo>
                  <a:lnTo>
                    <a:pt x="42308" y="56062"/>
                  </a:lnTo>
                  <a:lnTo>
                    <a:pt x="42815" y="56062"/>
                  </a:lnTo>
                  <a:lnTo>
                    <a:pt x="42815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56"/>
            <p:cNvSpPr/>
            <p:nvPr/>
          </p:nvSpPr>
          <p:spPr>
            <a:xfrm>
              <a:off x="8071100" y="1807450"/>
              <a:ext cx="12700" cy="51575"/>
            </a:xfrm>
            <a:custGeom>
              <a:avLst/>
              <a:gdLst/>
              <a:ahLst/>
              <a:cxnLst/>
              <a:rect l="l" t="t" r="r" b="b"/>
              <a:pathLst>
                <a:path w="508" h="2063" extrusionOk="0">
                  <a:moveTo>
                    <a:pt x="1" y="1"/>
                  </a:moveTo>
                  <a:lnTo>
                    <a:pt x="1" y="2062"/>
                  </a:lnTo>
                  <a:lnTo>
                    <a:pt x="508" y="2062"/>
                  </a:lnTo>
                  <a:lnTo>
                    <a:pt x="50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56"/>
            <p:cNvSpPr/>
            <p:nvPr/>
          </p:nvSpPr>
          <p:spPr>
            <a:xfrm>
              <a:off x="8071100" y="1655400"/>
              <a:ext cx="904825" cy="1493650"/>
            </a:xfrm>
            <a:custGeom>
              <a:avLst/>
              <a:gdLst/>
              <a:ahLst/>
              <a:cxnLst/>
              <a:rect l="l" t="t" r="r" b="b"/>
              <a:pathLst>
                <a:path w="36193" h="59746" extrusionOk="0">
                  <a:moveTo>
                    <a:pt x="1" y="0"/>
                  </a:moveTo>
                  <a:lnTo>
                    <a:pt x="1" y="3379"/>
                  </a:lnTo>
                  <a:lnTo>
                    <a:pt x="508" y="3379"/>
                  </a:lnTo>
                  <a:lnTo>
                    <a:pt x="508" y="507"/>
                  </a:lnTo>
                  <a:lnTo>
                    <a:pt x="35686" y="507"/>
                  </a:lnTo>
                  <a:lnTo>
                    <a:pt x="35686" y="59238"/>
                  </a:lnTo>
                  <a:lnTo>
                    <a:pt x="508" y="59238"/>
                  </a:lnTo>
                  <a:lnTo>
                    <a:pt x="508" y="12503"/>
                  </a:lnTo>
                  <a:lnTo>
                    <a:pt x="1" y="12503"/>
                  </a:lnTo>
                  <a:lnTo>
                    <a:pt x="1" y="59745"/>
                  </a:lnTo>
                  <a:lnTo>
                    <a:pt x="36193" y="59745"/>
                  </a:lnTo>
                  <a:lnTo>
                    <a:pt x="36193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56"/>
            <p:cNvSpPr/>
            <p:nvPr/>
          </p:nvSpPr>
          <p:spPr>
            <a:xfrm>
              <a:off x="8071100" y="2451000"/>
              <a:ext cx="904825" cy="698050"/>
            </a:xfrm>
            <a:custGeom>
              <a:avLst/>
              <a:gdLst/>
              <a:ahLst/>
              <a:cxnLst/>
              <a:rect l="l" t="t" r="r" b="b"/>
              <a:pathLst>
                <a:path w="36193" h="27922" extrusionOk="0">
                  <a:moveTo>
                    <a:pt x="18109" y="507"/>
                  </a:moveTo>
                  <a:cubicBezTo>
                    <a:pt x="24847" y="507"/>
                    <a:pt x="31580" y="3709"/>
                    <a:pt x="35686" y="10113"/>
                  </a:cubicBezTo>
                  <a:lnTo>
                    <a:pt x="35686" y="27414"/>
                  </a:lnTo>
                  <a:lnTo>
                    <a:pt x="508" y="27414"/>
                  </a:lnTo>
                  <a:lnTo>
                    <a:pt x="508" y="10113"/>
                  </a:lnTo>
                  <a:cubicBezTo>
                    <a:pt x="4630" y="3709"/>
                    <a:pt x="11372" y="507"/>
                    <a:pt x="18109" y="507"/>
                  </a:cubicBezTo>
                  <a:close/>
                  <a:moveTo>
                    <a:pt x="18097" y="0"/>
                  </a:moveTo>
                  <a:cubicBezTo>
                    <a:pt x="11169" y="0"/>
                    <a:pt x="4242" y="3303"/>
                    <a:pt x="34" y="9910"/>
                  </a:cubicBezTo>
                  <a:lnTo>
                    <a:pt x="1" y="9977"/>
                  </a:lnTo>
                  <a:lnTo>
                    <a:pt x="1" y="27921"/>
                  </a:lnTo>
                  <a:lnTo>
                    <a:pt x="36193" y="27921"/>
                  </a:lnTo>
                  <a:lnTo>
                    <a:pt x="36193" y="9977"/>
                  </a:lnTo>
                  <a:lnTo>
                    <a:pt x="36159" y="9910"/>
                  </a:lnTo>
                  <a:cubicBezTo>
                    <a:pt x="31952" y="3303"/>
                    <a:pt x="25024" y="0"/>
                    <a:pt x="18097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56"/>
            <p:cNvSpPr/>
            <p:nvPr/>
          </p:nvSpPr>
          <p:spPr>
            <a:xfrm>
              <a:off x="8110335" y="2674675"/>
              <a:ext cx="310900" cy="472075"/>
            </a:xfrm>
            <a:custGeom>
              <a:avLst/>
              <a:gdLst/>
              <a:ahLst/>
              <a:cxnLst/>
              <a:rect l="l" t="t" r="r" b="b"/>
              <a:pathLst>
                <a:path w="12436" h="18883" extrusionOk="0">
                  <a:moveTo>
                    <a:pt x="2163" y="0"/>
                  </a:moveTo>
                  <a:cubicBezTo>
                    <a:pt x="1352" y="879"/>
                    <a:pt x="642" y="1825"/>
                    <a:pt x="0" y="2805"/>
                  </a:cubicBezTo>
                  <a:lnTo>
                    <a:pt x="0" y="10915"/>
                  </a:lnTo>
                  <a:cubicBezTo>
                    <a:pt x="68" y="11152"/>
                    <a:pt x="203" y="11354"/>
                    <a:pt x="372" y="11557"/>
                  </a:cubicBezTo>
                  <a:cubicBezTo>
                    <a:pt x="980" y="12334"/>
                    <a:pt x="2061" y="12571"/>
                    <a:pt x="2636" y="13382"/>
                  </a:cubicBezTo>
                  <a:cubicBezTo>
                    <a:pt x="3345" y="14396"/>
                    <a:pt x="3041" y="16119"/>
                    <a:pt x="4157" y="16694"/>
                  </a:cubicBezTo>
                  <a:cubicBezTo>
                    <a:pt x="4461" y="16863"/>
                    <a:pt x="4934" y="16930"/>
                    <a:pt x="5103" y="17268"/>
                  </a:cubicBezTo>
                  <a:cubicBezTo>
                    <a:pt x="5272" y="17505"/>
                    <a:pt x="5204" y="17809"/>
                    <a:pt x="5272" y="18113"/>
                  </a:cubicBezTo>
                  <a:cubicBezTo>
                    <a:pt x="5412" y="18652"/>
                    <a:pt x="5992" y="18882"/>
                    <a:pt x="6583" y="18882"/>
                  </a:cubicBezTo>
                  <a:cubicBezTo>
                    <a:pt x="6843" y="18882"/>
                    <a:pt x="7105" y="18838"/>
                    <a:pt x="7333" y="18755"/>
                  </a:cubicBezTo>
                  <a:cubicBezTo>
                    <a:pt x="7739" y="17437"/>
                    <a:pt x="6387" y="16153"/>
                    <a:pt x="6488" y="14767"/>
                  </a:cubicBezTo>
                  <a:cubicBezTo>
                    <a:pt x="6556" y="13382"/>
                    <a:pt x="7975" y="12537"/>
                    <a:pt x="9293" y="12267"/>
                  </a:cubicBezTo>
                  <a:cubicBezTo>
                    <a:pt x="9732" y="12233"/>
                    <a:pt x="10138" y="12064"/>
                    <a:pt x="10476" y="11794"/>
                  </a:cubicBezTo>
                  <a:cubicBezTo>
                    <a:pt x="11050" y="11219"/>
                    <a:pt x="10746" y="10070"/>
                    <a:pt x="11422" y="9597"/>
                  </a:cubicBezTo>
                  <a:cubicBezTo>
                    <a:pt x="11658" y="9428"/>
                    <a:pt x="11963" y="9394"/>
                    <a:pt x="12165" y="9192"/>
                  </a:cubicBezTo>
                  <a:cubicBezTo>
                    <a:pt x="12402" y="8888"/>
                    <a:pt x="12436" y="8482"/>
                    <a:pt x="12199" y="8144"/>
                  </a:cubicBezTo>
                  <a:cubicBezTo>
                    <a:pt x="11963" y="7874"/>
                    <a:pt x="11692" y="7603"/>
                    <a:pt x="11354" y="7435"/>
                  </a:cubicBezTo>
                  <a:lnTo>
                    <a:pt x="7401" y="5001"/>
                  </a:lnTo>
                  <a:cubicBezTo>
                    <a:pt x="6995" y="4799"/>
                    <a:pt x="6623" y="4495"/>
                    <a:pt x="6319" y="4157"/>
                  </a:cubicBezTo>
                  <a:cubicBezTo>
                    <a:pt x="5846" y="3548"/>
                    <a:pt x="5779" y="2602"/>
                    <a:pt x="5103" y="2231"/>
                  </a:cubicBezTo>
                  <a:cubicBezTo>
                    <a:pt x="4596" y="1926"/>
                    <a:pt x="3886" y="2095"/>
                    <a:pt x="3379" y="1791"/>
                  </a:cubicBezTo>
                  <a:cubicBezTo>
                    <a:pt x="2839" y="1487"/>
                    <a:pt x="2670" y="946"/>
                    <a:pt x="2399" y="440"/>
                  </a:cubicBezTo>
                  <a:cubicBezTo>
                    <a:pt x="2332" y="271"/>
                    <a:pt x="2230" y="135"/>
                    <a:pt x="2163" y="0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56"/>
            <p:cNvSpPr/>
            <p:nvPr/>
          </p:nvSpPr>
          <p:spPr>
            <a:xfrm>
              <a:off x="8559760" y="2758200"/>
              <a:ext cx="354000" cy="427600"/>
            </a:xfrm>
            <a:custGeom>
              <a:avLst/>
              <a:gdLst/>
              <a:ahLst/>
              <a:cxnLst/>
              <a:rect l="l" t="t" r="r" b="b"/>
              <a:pathLst>
                <a:path w="14160" h="17104" extrusionOk="0">
                  <a:moveTo>
                    <a:pt x="5047" y="0"/>
                  </a:moveTo>
                  <a:cubicBezTo>
                    <a:pt x="3385" y="0"/>
                    <a:pt x="3814" y="1913"/>
                    <a:pt x="2197" y="2472"/>
                  </a:cubicBezTo>
                  <a:cubicBezTo>
                    <a:pt x="1961" y="2505"/>
                    <a:pt x="1724" y="2607"/>
                    <a:pt x="1555" y="2742"/>
                  </a:cubicBezTo>
                  <a:cubicBezTo>
                    <a:pt x="1386" y="2978"/>
                    <a:pt x="1319" y="3283"/>
                    <a:pt x="1285" y="3553"/>
                  </a:cubicBezTo>
                  <a:cubicBezTo>
                    <a:pt x="1150" y="4364"/>
                    <a:pt x="372" y="4905"/>
                    <a:pt x="170" y="5716"/>
                  </a:cubicBezTo>
                  <a:cubicBezTo>
                    <a:pt x="1" y="6425"/>
                    <a:pt x="237" y="7169"/>
                    <a:pt x="744" y="7676"/>
                  </a:cubicBezTo>
                  <a:cubicBezTo>
                    <a:pt x="1285" y="8149"/>
                    <a:pt x="1961" y="8487"/>
                    <a:pt x="2670" y="8588"/>
                  </a:cubicBezTo>
                  <a:cubicBezTo>
                    <a:pt x="3076" y="8622"/>
                    <a:pt x="3481" y="8757"/>
                    <a:pt x="3887" y="8960"/>
                  </a:cubicBezTo>
                  <a:cubicBezTo>
                    <a:pt x="4732" y="9500"/>
                    <a:pt x="4664" y="10886"/>
                    <a:pt x="5374" y="11629"/>
                  </a:cubicBezTo>
                  <a:cubicBezTo>
                    <a:pt x="6218" y="12508"/>
                    <a:pt x="8010" y="12406"/>
                    <a:pt x="8347" y="13589"/>
                  </a:cubicBezTo>
                  <a:cubicBezTo>
                    <a:pt x="8381" y="13860"/>
                    <a:pt x="8381" y="14164"/>
                    <a:pt x="8347" y="14468"/>
                  </a:cubicBezTo>
                  <a:cubicBezTo>
                    <a:pt x="8246" y="15313"/>
                    <a:pt x="8212" y="16225"/>
                    <a:pt x="8212" y="17104"/>
                  </a:cubicBezTo>
                  <a:lnTo>
                    <a:pt x="11051" y="17104"/>
                  </a:lnTo>
                  <a:cubicBezTo>
                    <a:pt x="11051" y="16901"/>
                    <a:pt x="11118" y="16732"/>
                    <a:pt x="11186" y="16597"/>
                  </a:cubicBezTo>
                  <a:cubicBezTo>
                    <a:pt x="11321" y="16360"/>
                    <a:pt x="11625" y="16259"/>
                    <a:pt x="11862" y="16124"/>
                  </a:cubicBezTo>
                  <a:cubicBezTo>
                    <a:pt x="12605" y="15651"/>
                    <a:pt x="12808" y="14637"/>
                    <a:pt x="12774" y="13758"/>
                  </a:cubicBezTo>
                  <a:cubicBezTo>
                    <a:pt x="12740" y="12846"/>
                    <a:pt x="12572" y="11933"/>
                    <a:pt x="12876" y="11089"/>
                  </a:cubicBezTo>
                  <a:cubicBezTo>
                    <a:pt x="13112" y="10413"/>
                    <a:pt x="13619" y="9838"/>
                    <a:pt x="13822" y="9129"/>
                  </a:cubicBezTo>
                  <a:cubicBezTo>
                    <a:pt x="14160" y="7912"/>
                    <a:pt x="13383" y="6662"/>
                    <a:pt x="13349" y="5411"/>
                  </a:cubicBezTo>
                  <a:cubicBezTo>
                    <a:pt x="13349" y="4296"/>
                    <a:pt x="13856" y="3114"/>
                    <a:pt x="13281" y="2167"/>
                  </a:cubicBezTo>
                  <a:cubicBezTo>
                    <a:pt x="12842" y="1424"/>
                    <a:pt x="11929" y="1154"/>
                    <a:pt x="11118" y="1120"/>
                  </a:cubicBezTo>
                  <a:cubicBezTo>
                    <a:pt x="10927" y="1104"/>
                    <a:pt x="10736" y="1100"/>
                    <a:pt x="10544" y="1100"/>
                  </a:cubicBezTo>
                  <a:cubicBezTo>
                    <a:pt x="10203" y="1100"/>
                    <a:pt x="9862" y="1115"/>
                    <a:pt x="9520" y="1115"/>
                  </a:cubicBezTo>
                  <a:cubicBezTo>
                    <a:pt x="9208" y="1115"/>
                    <a:pt x="8896" y="1102"/>
                    <a:pt x="8584" y="1052"/>
                  </a:cubicBezTo>
                  <a:cubicBezTo>
                    <a:pt x="7672" y="883"/>
                    <a:pt x="6861" y="376"/>
                    <a:pt x="5948" y="140"/>
                  </a:cubicBezTo>
                  <a:cubicBezTo>
                    <a:pt x="5592" y="43"/>
                    <a:pt x="5296" y="0"/>
                    <a:pt x="5047" y="0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56"/>
            <p:cNvSpPr/>
            <p:nvPr/>
          </p:nvSpPr>
          <p:spPr>
            <a:xfrm>
              <a:off x="8862037" y="2594130"/>
              <a:ext cx="133500" cy="164725"/>
            </a:xfrm>
            <a:custGeom>
              <a:avLst/>
              <a:gdLst/>
              <a:ahLst/>
              <a:cxnLst/>
              <a:rect l="l" t="t" r="r" b="b"/>
              <a:pathLst>
                <a:path w="5340" h="6589" extrusionOk="0">
                  <a:moveTo>
                    <a:pt x="677" y="1"/>
                  </a:moveTo>
                  <a:cubicBezTo>
                    <a:pt x="406" y="338"/>
                    <a:pt x="237" y="744"/>
                    <a:pt x="170" y="1183"/>
                  </a:cubicBezTo>
                  <a:cubicBezTo>
                    <a:pt x="1" y="1994"/>
                    <a:pt x="204" y="1927"/>
                    <a:pt x="778" y="2535"/>
                  </a:cubicBezTo>
                  <a:cubicBezTo>
                    <a:pt x="1454" y="3211"/>
                    <a:pt x="913" y="4427"/>
                    <a:pt x="1285" y="5340"/>
                  </a:cubicBezTo>
                  <a:cubicBezTo>
                    <a:pt x="1623" y="5982"/>
                    <a:pt x="2231" y="6421"/>
                    <a:pt x="2941" y="6522"/>
                  </a:cubicBezTo>
                  <a:cubicBezTo>
                    <a:pt x="3204" y="6566"/>
                    <a:pt x="3467" y="6589"/>
                    <a:pt x="3729" y="6589"/>
                  </a:cubicBezTo>
                  <a:cubicBezTo>
                    <a:pt x="4275" y="6589"/>
                    <a:pt x="4815" y="6491"/>
                    <a:pt x="5340" y="6286"/>
                  </a:cubicBezTo>
                  <a:lnTo>
                    <a:pt x="5340" y="5137"/>
                  </a:lnTo>
                  <a:cubicBezTo>
                    <a:pt x="4056" y="3177"/>
                    <a:pt x="2501" y="1454"/>
                    <a:pt x="677" y="1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56"/>
            <p:cNvSpPr/>
            <p:nvPr/>
          </p:nvSpPr>
          <p:spPr>
            <a:xfrm>
              <a:off x="8344335" y="2500425"/>
              <a:ext cx="487475" cy="205950"/>
            </a:xfrm>
            <a:custGeom>
              <a:avLst/>
              <a:gdLst/>
              <a:ahLst/>
              <a:cxnLst/>
              <a:rect l="l" t="t" r="r" b="b"/>
              <a:pathLst>
                <a:path w="19499" h="8238" extrusionOk="0">
                  <a:moveTo>
                    <a:pt x="8436" y="1"/>
                  </a:moveTo>
                  <a:cubicBezTo>
                    <a:pt x="5597" y="1"/>
                    <a:pt x="2748" y="572"/>
                    <a:pt x="68" y="1732"/>
                  </a:cubicBezTo>
                  <a:cubicBezTo>
                    <a:pt x="170" y="2003"/>
                    <a:pt x="271" y="2307"/>
                    <a:pt x="305" y="2611"/>
                  </a:cubicBezTo>
                  <a:cubicBezTo>
                    <a:pt x="474" y="3659"/>
                    <a:pt x="1" y="4740"/>
                    <a:pt x="203" y="5787"/>
                  </a:cubicBezTo>
                  <a:cubicBezTo>
                    <a:pt x="305" y="6430"/>
                    <a:pt x="744" y="6970"/>
                    <a:pt x="1318" y="7207"/>
                  </a:cubicBezTo>
                  <a:cubicBezTo>
                    <a:pt x="1474" y="7256"/>
                    <a:pt x="1631" y="7276"/>
                    <a:pt x="1790" y="7276"/>
                  </a:cubicBezTo>
                  <a:cubicBezTo>
                    <a:pt x="2451" y="7276"/>
                    <a:pt x="3141" y="6931"/>
                    <a:pt x="3814" y="6931"/>
                  </a:cubicBezTo>
                  <a:cubicBezTo>
                    <a:pt x="3861" y="6931"/>
                    <a:pt x="3907" y="6933"/>
                    <a:pt x="3954" y="6936"/>
                  </a:cubicBezTo>
                  <a:cubicBezTo>
                    <a:pt x="4867" y="7004"/>
                    <a:pt x="5610" y="7781"/>
                    <a:pt x="6489" y="8085"/>
                  </a:cubicBezTo>
                  <a:cubicBezTo>
                    <a:pt x="6877" y="8187"/>
                    <a:pt x="7283" y="8237"/>
                    <a:pt x="7688" y="8237"/>
                  </a:cubicBezTo>
                  <a:cubicBezTo>
                    <a:pt x="8094" y="8237"/>
                    <a:pt x="8499" y="8187"/>
                    <a:pt x="8888" y="8085"/>
                  </a:cubicBezTo>
                  <a:cubicBezTo>
                    <a:pt x="9733" y="7984"/>
                    <a:pt x="10544" y="7747"/>
                    <a:pt x="11321" y="7410"/>
                  </a:cubicBezTo>
                  <a:cubicBezTo>
                    <a:pt x="12369" y="6835"/>
                    <a:pt x="13247" y="5754"/>
                    <a:pt x="14464" y="5686"/>
                  </a:cubicBezTo>
                  <a:cubicBezTo>
                    <a:pt x="14508" y="5683"/>
                    <a:pt x="14553" y="5682"/>
                    <a:pt x="14598" y="5682"/>
                  </a:cubicBezTo>
                  <a:cubicBezTo>
                    <a:pt x="14858" y="5682"/>
                    <a:pt x="15129" y="5721"/>
                    <a:pt x="15391" y="5721"/>
                  </a:cubicBezTo>
                  <a:cubicBezTo>
                    <a:pt x="15637" y="5721"/>
                    <a:pt x="15875" y="5686"/>
                    <a:pt x="16086" y="5551"/>
                  </a:cubicBezTo>
                  <a:cubicBezTo>
                    <a:pt x="16458" y="5281"/>
                    <a:pt x="16593" y="4807"/>
                    <a:pt x="16931" y="4537"/>
                  </a:cubicBezTo>
                  <a:cubicBezTo>
                    <a:pt x="17269" y="4267"/>
                    <a:pt x="17775" y="4301"/>
                    <a:pt x="18215" y="4165"/>
                  </a:cubicBezTo>
                  <a:cubicBezTo>
                    <a:pt x="18755" y="4030"/>
                    <a:pt x="19229" y="3659"/>
                    <a:pt x="19499" y="3118"/>
                  </a:cubicBezTo>
                  <a:cubicBezTo>
                    <a:pt x="16132" y="1055"/>
                    <a:pt x="12293" y="1"/>
                    <a:pt x="8436" y="1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56"/>
            <p:cNvSpPr/>
            <p:nvPr/>
          </p:nvSpPr>
          <p:spPr>
            <a:xfrm>
              <a:off x="8071100" y="2621850"/>
              <a:ext cx="324450" cy="489175"/>
            </a:xfrm>
            <a:custGeom>
              <a:avLst/>
              <a:gdLst/>
              <a:ahLst/>
              <a:cxnLst/>
              <a:rect l="l" t="t" r="r" b="b"/>
              <a:pathLst>
                <a:path w="12978" h="19567" extrusionOk="0">
                  <a:moveTo>
                    <a:pt x="2366" y="846"/>
                  </a:moveTo>
                  <a:cubicBezTo>
                    <a:pt x="2366" y="913"/>
                    <a:pt x="2434" y="947"/>
                    <a:pt x="2434" y="981"/>
                  </a:cubicBezTo>
                  <a:lnTo>
                    <a:pt x="2569" y="1251"/>
                  </a:lnTo>
                  <a:cubicBezTo>
                    <a:pt x="2738" y="1724"/>
                    <a:pt x="3076" y="2163"/>
                    <a:pt x="3481" y="2468"/>
                  </a:cubicBezTo>
                  <a:cubicBezTo>
                    <a:pt x="3785" y="2603"/>
                    <a:pt x="4123" y="2670"/>
                    <a:pt x="4461" y="2670"/>
                  </a:cubicBezTo>
                  <a:cubicBezTo>
                    <a:pt x="4732" y="2704"/>
                    <a:pt x="4968" y="2738"/>
                    <a:pt x="5239" y="2873"/>
                  </a:cubicBezTo>
                  <a:cubicBezTo>
                    <a:pt x="5543" y="3110"/>
                    <a:pt x="5813" y="3481"/>
                    <a:pt x="5914" y="3887"/>
                  </a:cubicBezTo>
                  <a:cubicBezTo>
                    <a:pt x="6016" y="4191"/>
                    <a:pt x="6185" y="4461"/>
                    <a:pt x="6354" y="4732"/>
                  </a:cubicBezTo>
                  <a:cubicBezTo>
                    <a:pt x="6692" y="5103"/>
                    <a:pt x="7063" y="5407"/>
                    <a:pt x="7503" y="5644"/>
                  </a:cubicBezTo>
                  <a:lnTo>
                    <a:pt x="11490" y="8077"/>
                  </a:lnTo>
                  <a:cubicBezTo>
                    <a:pt x="11794" y="8246"/>
                    <a:pt x="12031" y="8449"/>
                    <a:pt x="12267" y="8719"/>
                  </a:cubicBezTo>
                  <a:cubicBezTo>
                    <a:pt x="12403" y="8956"/>
                    <a:pt x="12403" y="9226"/>
                    <a:pt x="12267" y="9463"/>
                  </a:cubicBezTo>
                  <a:cubicBezTo>
                    <a:pt x="12166" y="9530"/>
                    <a:pt x="12031" y="9598"/>
                    <a:pt x="11929" y="9632"/>
                  </a:cubicBezTo>
                  <a:cubicBezTo>
                    <a:pt x="11794" y="9665"/>
                    <a:pt x="11659" y="9733"/>
                    <a:pt x="11524" y="9834"/>
                  </a:cubicBezTo>
                  <a:cubicBezTo>
                    <a:pt x="11152" y="10138"/>
                    <a:pt x="10916" y="10612"/>
                    <a:pt x="10916" y="11118"/>
                  </a:cubicBezTo>
                  <a:cubicBezTo>
                    <a:pt x="10882" y="11456"/>
                    <a:pt x="10781" y="11794"/>
                    <a:pt x="10578" y="12065"/>
                  </a:cubicBezTo>
                  <a:cubicBezTo>
                    <a:pt x="10307" y="12267"/>
                    <a:pt x="9969" y="12403"/>
                    <a:pt x="9632" y="12436"/>
                  </a:cubicBezTo>
                  <a:lnTo>
                    <a:pt x="9530" y="12436"/>
                  </a:lnTo>
                  <a:cubicBezTo>
                    <a:pt x="8077" y="12740"/>
                    <a:pt x="6590" y="13687"/>
                    <a:pt x="6489" y="15173"/>
                  </a:cubicBezTo>
                  <a:cubicBezTo>
                    <a:pt x="6523" y="15849"/>
                    <a:pt x="6692" y="16525"/>
                    <a:pt x="6996" y="17133"/>
                  </a:cubicBezTo>
                  <a:cubicBezTo>
                    <a:pt x="7266" y="17776"/>
                    <a:pt x="7536" y="18384"/>
                    <a:pt x="7435" y="18958"/>
                  </a:cubicBezTo>
                  <a:cubicBezTo>
                    <a:pt x="7252" y="19015"/>
                    <a:pt x="7068" y="19042"/>
                    <a:pt x="6890" y="19042"/>
                  </a:cubicBezTo>
                  <a:cubicBezTo>
                    <a:pt x="6641" y="19042"/>
                    <a:pt x="6401" y="18989"/>
                    <a:pt x="6185" y="18891"/>
                  </a:cubicBezTo>
                  <a:cubicBezTo>
                    <a:pt x="5982" y="18823"/>
                    <a:pt x="5847" y="18654"/>
                    <a:pt x="5813" y="18451"/>
                  </a:cubicBezTo>
                  <a:cubicBezTo>
                    <a:pt x="5779" y="18350"/>
                    <a:pt x="5779" y="18249"/>
                    <a:pt x="5779" y="18147"/>
                  </a:cubicBezTo>
                  <a:cubicBezTo>
                    <a:pt x="5779" y="17944"/>
                    <a:pt x="5712" y="17708"/>
                    <a:pt x="5610" y="17539"/>
                  </a:cubicBezTo>
                  <a:cubicBezTo>
                    <a:pt x="5441" y="17269"/>
                    <a:pt x="5171" y="17066"/>
                    <a:pt x="4867" y="16998"/>
                  </a:cubicBezTo>
                  <a:cubicBezTo>
                    <a:pt x="4732" y="16964"/>
                    <a:pt x="4630" y="16931"/>
                    <a:pt x="4529" y="16863"/>
                  </a:cubicBezTo>
                  <a:cubicBezTo>
                    <a:pt x="3988" y="16593"/>
                    <a:pt x="3853" y="15951"/>
                    <a:pt x="3684" y="15241"/>
                  </a:cubicBezTo>
                  <a:cubicBezTo>
                    <a:pt x="3616" y="14667"/>
                    <a:pt x="3414" y="14126"/>
                    <a:pt x="3110" y="13653"/>
                  </a:cubicBezTo>
                  <a:cubicBezTo>
                    <a:pt x="2772" y="13214"/>
                    <a:pt x="2332" y="12842"/>
                    <a:pt x="1859" y="12605"/>
                  </a:cubicBezTo>
                  <a:cubicBezTo>
                    <a:pt x="1454" y="12403"/>
                    <a:pt x="1116" y="12132"/>
                    <a:pt x="812" y="11794"/>
                  </a:cubicBezTo>
                  <a:cubicBezTo>
                    <a:pt x="710" y="11625"/>
                    <a:pt x="575" y="11456"/>
                    <a:pt x="508" y="11254"/>
                  </a:cubicBezTo>
                  <a:lnTo>
                    <a:pt x="508" y="3312"/>
                  </a:lnTo>
                  <a:cubicBezTo>
                    <a:pt x="1048" y="2434"/>
                    <a:pt x="1690" y="1623"/>
                    <a:pt x="2366" y="846"/>
                  </a:cubicBezTo>
                  <a:close/>
                  <a:moveTo>
                    <a:pt x="2434" y="1"/>
                  </a:moveTo>
                  <a:lnTo>
                    <a:pt x="2231" y="237"/>
                  </a:lnTo>
                  <a:cubicBezTo>
                    <a:pt x="1420" y="1116"/>
                    <a:pt x="710" y="2062"/>
                    <a:pt x="34" y="3076"/>
                  </a:cubicBezTo>
                  <a:lnTo>
                    <a:pt x="1" y="3143"/>
                  </a:lnTo>
                  <a:lnTo>
                    <a:pt x="1" y="11321"/>
                  </a:lnTo>
                  <a:lnTo>
                    <a:pt x="1" y="11389"/>
                  </a:lnTo>
                  <a:cubicBezTo>
                    <a:pt x="102" y="11659"/>
                    <a:pt x="237" y="11896"/>
                    <a:pt x="440" y="12132"/>
                  </a:cubicBezTo>
                  <a:cubicBezTo>
                    <a:pt x="778" y="12504"/>
                    <a:pt x="1150" y="12808"/>
                    <a:pt x="1589" y="13045"/>
                  </a:cubicBezTo>
                  <a:cubicBezTo>
                    <a:pt x="2028" y="13247"/>
                    <a:pt x="2400" y="13551"/>
                    <a:pt x="2704" y="13923"/>
                  </a:cubicBezTo>
                  <a:cubicBezTo>
                    <a:pt x="2941" y="14362"/>
                    <a:pt x="3110" y="14836"/>
                    <a:pt x="3177" y="15342"/>
                  </a:cubicBezTo>
                  <a:cubicBezTo>
                    <a:pt x="3346" y="16120"/>
                    <a:pt x="3549" y="16931"/>
                    <a:pt x="4292" y="17336"/>
                  </a:cubicBezTo>
                  <a:cubicBezTo>
                    <a:pt x="4394" y="17370"/>
                    <a:pt x="4529" y="17438"/>
                    <a:pt x="4664" y="17471"/>
                  </a:cubicBezTo>
                  <a:cubicBezTo>
                    <a:pt x="4867" y="17539"/>
                    <a:pt x="5036" y="17640"/>
                    <a:pt x="5171" y="17776"/>
                  </a:cubicBezTo>
                  <a:cubicBezTo>
                    <a:pt x="5205" y="17911"/>
                    <a:pt x="5239" y="18046"/>
                    <a:pt x="5239" y="18181"/>
                  </a:cubicBezTo>
                  <a:cubicBezTo>
                    <a:pt x="5239" y="18316"/>
                    <a:pt x="5272" y="18451"/>
                    <a:pt x="5306" y="18587"/>
                  </a:cubicBezTo>
                  <a:cubicBezTo>
                    <a:pt x="5374" y="18924"/>
                    <a:pt x="5610" y="19195"/>
                    <a:pt x="5914" y="19364"/>
                  </a:cubicBezTo>
                  <a:cubicBezTo>
                    <a:pt x="6219" y="19499"/>
                    <a:pt x="6523" y="19566"/>
                    <a:pt x="6861" y="19566"/>
                  </a:cubicBezTo>
                  <a:cubicBezTo>
                    <a:pt x="7131" y="19566"/>
                    <a:pt x="7435" y="19499"/>
                    <a:pt x="7705" y="19398"/>
                  </a:cubicBezTo>
                  <a:lnTo>
                    <a:pt x="7807" y="19364"/>
                  </a:lnTo>
                  <a:lnTo>
                    <a:pt x="7841" y="19229"/>
                  </a:lnTo>
                  <a:cubicBezTo>
                    <a:pt x="8111" y="18418"/>
                    <a:pt x="7773" y="17674"/>
                    <a:pt x="7469" y="16931"/>
                  </a:cubicBezTo>
                  <a:cubicBezTo>
                    <a:pt x="7165" y="16390"/>
                    <a:pt x="7030" y="15816"/>
                    <a:pt x="6996" y="15207"/>
                  </a:cubicBezTo>
                  <a:cubicBezTo>
                    <a:pt x="7097" y="13991"/>
                    <a:pt x="8347" y="13180"/>
                    <a:pt x="9632" y="12943"/>
                  </a:cubicBezTo>
                  <a:lnTo>
                    <a:pt x="9733" y="12909"/>
                  </a:lnTo>
                  <a:cubicBezTo>
                    <a:pt x="10172" y="12876"/>
                    <a:pt x="10578" y="12673"/>
                    <a:pt x="10916" y="12403"/>
                  </a:cubicBezTo>
                  <a:cubicBezTo>
                    <a:pt x="11186" y="12065"/>
                    <a:pt x="11355" y="11625"/>
                    <a:pt x="11389" y="11186"/>
                  </a:cubicBezTo>
                  <a:cubicBezTo>
                    <a:pt x="11490" y="10780"/>
                    <a:pt x="11558" y="10409"/>
                    <a:pt x="11828" y="10206"/>
                  </a:cubicBezTo>
                  <a:cubicBezTo>
                    <a:pt x="11929" y="10172"/>
                    <a:pt x="11997" y="10138"/>
                    <a:pt x="12098" y="10071"/>
                  </a:cubicBezTo>
                  <a:cubicBezTo>
                    <a:pt x="12301" y="10037"/>
                    <a:pt x="12470" y="9936"/>
                    <a:pt x="12605" y="9800"/>
                  </a:cubicBezTo>
                  <a:cubicBezTo>
                    <a:pt x="12943" y="9429"/>
                    <a:pt x="12977" y="8854"/>
                    <a:pt x="12707" y="8449"/>
                  </a:cubicBezTo>
                  <a:cubicBezTo>
                    <a:pt x="12436" y="8111"/>
                    <a:pt x="12132" y="7841"/>
                    <a:pt x="11760" y="7638"/>
                  </a:cubicBezTo>
                  <a:lnTo>
                    <a:pt x="7773" y="5205"/>
                  </a:lnTo>
                  <a:cubicBezTo>
                    <a:pt x="7401" y="5002"/>
                    <a:pt x="7063" y="4732"/>
                    <a:pt x="6793" y="4428"/>
                  </a:cubicBezTo>
                  <a:cubicBezTo>
                    <a:pt x="6624" y="4191"/>
                    <a:pt x="6489" y="3921"/>
                    <a:pt x="6387" y="3650"/>
                  </a:cubicBezTo>
                  <a:cubicBezTo>
                    <a:pt x="6252" y="3143"/>
                    <a:pt x="5914" y="2704"/>
                    <a:pt x="5475" y="2400"/>
                  </a:cubicBezTo>
                  <a:cubicBezTo>
                    <a:pt x="5171" y="2265"/>
                    <a:pt x="4867" y="2163"/>
                    <a:pt x="4529" y="2163"/>
                  </a:cubicBezTo>
                  <a:cubicBezTo>
                    <a:pt x="4259" y="2163"/>
                    <a:pt x="3988" y="2096"/>
                    <a:pt x="3752" y="1994"/>
                  </a:cubicBezTo>
                  <a:cubicBezTo>
                    <a:pt x="3414" y="1724"/>
                    <a:pt x="3177" y="1386"/>
                    <a:pt x="3042" y="1014"/>
                  </a:cubicBezTo>
                  <a:cubicBezTo>
                    <a:pt x="2974" y="913"/>
                    <a:pt x="2941" y="812"/>
                    <a:pt x="2907" y="710"/>
                  </a:cubicBezTo>
                  <a:cubicBezTo>
                    <a:pt x="2805" y="575"/>
                    <a:pt x="2738" y="406"/>
                    <a:pt x="2603" y="271"/>
                  </a:cubicBezTo>
                  <a:lnTo>
                    <a:pt x="2434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56"/>
            <p:cNvSpPr/>
            <p:nvPr/>
          </p:nvSpPr>
          <p:spPr>
            <a:xfrm>
              <a:off x="8520550" y="2709675"/>
              <a:ext cx="354850" cy="225625"/>
            </a:xfrm>
            <a:custGeom>
              <a:avLst/>
              <a:gdLst/>
              <a:ahLst/>
              <a:cxnLst/>
              <a:rect l="l" t="t" r="r" b="b"/>
              <a:pathLst>
                <a:path w="14194" h="9025" extrusionOk="0">
                  <a:moveTo>
                    <a:pt x="5341" y="0"/>
                  </a:moveTo>
                  <a:cubicBezTo>
                    <a:pt x="4284" y="0"/>
                    <a:pt x="3933" y="659"/>
                    <a:pt x="3582" y="1252"/>
                  </a:cubicBezTo>
                  <a:cubicBezTo>
                    <a:pt x="3380" y="1793"/>
                    <a:pt x="2940" y="2232"/>
                    <a:pt x="2366" y="2469"/>
                  </a:cubicBezTo>
                  <a:lnTo>
                    <a:pt x="2231" y="2503"/>
                  </a:lnTo>
                  <a:cubicBezTo>
                    <a:pt x="1690" y="2570"/>
                    <a:pt x="1318" y="3043"/>
                    <a:pt x="1352" y="3550"/>
                  </a:cubicBezTo>
                  <a:cubicBezTo>
                    <a:pt x="1318" y="3618"/>
                    <a:pt x="1318" y="3685"/>
                    <a:pt x="1318" y="3753"/>
                  </a:cubicBezTo>
                  <a:cubicBezTo>
                    <a:pt x="1217" y="4125"/>
                    <a:pt x="1014" y="4463"/>
                    <a:pt x="778" y="4767"/>
                  </a:cubicBezTo>
                  <a:cubicBezTo>
                    <a:pt x="507" y="5105"/>
                    <a:pt x="338" y="5476"/>
                    <a:pt x="203" y="5882"/>
                  </a:cubicBezTo>
                  <a:cubicBezTo>
                    <a:pt x="0" y="6693"/>
                    <a:pt x="271" y="7504"/>
                    <a:pt x="845" y="8078"/>
                  </a:cubicBezTo>
                  <a:cubicBezTo>
                    <a:pt x="1352" y="8552"/>
                    <a:pt x="1960" y="8890"/>
                    <a:pt x="2636" y="9025"/>
                  </a:cubicBezTo>
                  <a:lnTo>
                    <a:pt x="2738" y="8518"/>
                  </a:lnTo>
                  <a:cubicBezTo>
                    <a:pt x="2163" y="8416"/>
                    <a:pt x="1622" y="8112"/>
                    <a:pt x="1217" y="7707"/>
                  </a:cubicBezTo>
                  <a:cubicBezTo>
                    <a:pt x="744" y="7267"/>
                    <a:pt x="541" y="6625"/>
                    <a:pt x="676" y="6017"/>
                  </a:cubicBezTo>
                  <a:cubicBezTo>
                    <a:pt x="811" y="5645"/>
                    <a:pt x="980" y="5341"/>
                    <a:pt x="1217" y="5037"/>
                  </a:cubicBezTo>
                  <a:cubicBezTo>
                    <a:pt x="1487" y="4699"/>
                    <a:pt x="1690" y="4260"/>
                    <a:pt x="1825" y="3821"/>
                  </a:cubicBezTo>
                  <a:cubicBezTo>
                    <a:pt x="1859" y="3753"/>
                    <a:pt x="1859" y="3685"/>
                    <a:pt x="1859" y="3618"/>
                  </a:cubicBezTo>
                  <a:cubicBezTo>
                    <a:pt x="1859" y="3449"/>
                    <a:pt x="1893" y="3280"/>
                    <a:pt x="1994" y="3145"/>
                  </a:cubicBezTo>
                  <a:cubicBezTo>
                    <a:pt x="2095" y="3077"/>
                    <a:pt x="2231" y="3010"/>
                    <a:pt x="2366" y="2976"/>
                  </a:cubicBezTo>
                  <a:cubicBezTo>
                    <a:pt x="2433" y="2976"/>
                    <a:pt x="2467" y="2942"/>
                    <a:pt x="2535" y="2942"/>
                  </a:cubicBezTo>
                  <a:cubicBezTo>
                    <a:pt x="3211" y="2672"/>
                    <a:pt x="3751" y="2131"/>
                    <a:pt x="4022" y="1455"/>
                  </a:cubicBezTo>
                  <a:cubicBezTo>
                    <a:pt x="4359" y="910"/>
                    <a:pt x="4597" y="485"/>
                    <a:pt x="5331" y="485"/>
                  </a:cubicBezTo>
                  <a:cubicBezTo>
                    <a:pt x="5553" y="485"/>
                    <a:pt x="5821" y="524"/>
                    <a:pt x="6151" y="610"/>
                  </a:cubicBezTo>
                  <a:cubicBezTo>
                    <a:pt x="6522" y="746"/>
                    <a:pt x="6894" y="881"/>
                    <a:pt x="7266" y="1050"/>
                  </a:cubicBezTo>
                  <a:cubicBezTo>
                    <a:pt x="7773" y="1252"/>
                    <a:pt x="8280" y="1421"/>
                    <a:pt x="8820" y="1557"/>
                  </a:cubicBezTo>
                  <a:cubicBezTo>
                    <a:pt x="9191" y="1606"/>
                    <a:pt x="9580" y="1637"/>
                    <a:pt x="9974" y="1637"/>
                  </a:cubicBezTo>
                  <a:cubicBezTo>
                    <a:pt x="10119" y="1637"/>
                    <a:pt x="10264" y="1633"/>
                    <a:pt x="10408" y="1624"/>
                  </a:cubicBezTo>
                  <a:lnTo>
                    <a:pt x="11355" y="1624"/>
                  </a:lnTo>
                  <a:cubicBezTo>
                    <a:pt x="11794" y="1624"/>
                    <a:pt x="12875" y="1759"/>
                    <a:pt x="13315" y="2537"/>
                  </a:cubicBezTo>
                  <a:cubicBezTo>
                    <a:pt x="13653" y="3077"/>
                    <a:pt x="13551" y="3787"/>
                    <a:pt x="13450" y="4496"/>
                  </a:cubicBezTo>
                  <a:lnTo>
                    <a:pt x="13957" y="4564"/>
                  </a:lnTo>
                  <a:cubicBezTo>
                    <a:pt x="14058" y="3787"/>
                    <a:pt x="14193" y="2976"/>
                    <a:pt x="13754" y="2266"/>
                  </a:cubicBezTo>
                  <a:cubicBezTo>
                    <a:pt x="13213" y="1320"/>
                    <a:pt x="12030" y="1117"/>
                    <a:pt x="11388" y="1083"/>
                  </a:cubicBezTo>
                  <a:lnTo>
                    <a:pt x="10375" y="1083"/>
                  </a:lnTo>
                  <a:cubicBezTo>
                    <a:pt x="10179" y="1097"/>
                    <a:pt x="9977" y="1106"/>
                    <a:pt x="9772" y="1106"/>
                  </a:cubicBezTo>
                  <a:cubicBezTo>
                    <a:pt x="9482" y="1106"/>
                    <a:pt x="9185" y="1089"/>
                    <a:pt x="8888" y="1050"/>
                  </a:cubicBezTo>
                  <a:cubicBezTo>
                    <a:pt x="8415" y="948"/>
                    <a:pt x="7942" y="779"/>
                    <a:pt x="7468" y="577"/>
                  </a:cubicBezTo>
                  <a:cubicBezTo>
                    <a:pt x="7063" y="408"/>
                    <a:pt x="6691" y="239"/>
                    <a:pt x="6286" y="137"/>
                  </a:cubicBezTo>
                  <a:cubicBezTo>
                    <a:pt x="5918" y="42"/>
                    <a:pt x="5607" y="0"/>
                    <a:pt x="5341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56"/>
            <p:cNvSpPr/>
            <p:nvPr/>
          </p:nvSpPr>
          <p:spPr>
            <a:xfrm>
              <a:off x="8656550" y="2866000"/>
              <a:ext cx="225600" cy="283050"/>
            </a:xfrm>
            <a:custGeom>
              <a:avLst/>
              <a:gdLst/>
              <a:ahLst/>
              <a:cxnLst/>
              <a:rect l="l" t="t" r="r" b="b"/>
              <a:pathLst>
                <a:path w="9024" h="11322" extrusionOk="0">
                  <a:moveTo>
                    <a:pt x="8517" y="1"/>
                  </a:moveTo>
                  <a:lnTo>
                    <a:pt x="8010" y="102"/>
                  </a:lnTo>
                  <a:cubicBezTo>
                    <a:pt x="8044" y="372"/>
                    <a:pt x="8145" y="677"/>
                    <a:pt x="8213" y="947"/>
                  </a:cubicBezTo>
                  <a:cubicBezTo>
                    <a:pt x="8686" y="1927"/>
                    <a:pt x="8550" y="3110"/>
                    <a:pt x="7908" y="4022"/>
                  </a:cubicBezTo>
                  <a:cubicBezTo>
                    <a:pt x="7739" y="4326"/>
                    <a:pt x="7570" y="4630"/>
                    <a:pt x="7435" y="4968"/>
                  </a:cubicBezTo>
                  <a:cubicBezTo>
                    <a:pt x="7266" y="5644"/>
                    <a:pt x="7199" y="6354"/>
                    <a:pt x="7300" y="7063"/>
                  </a:cubicBezTo>
                  <a:cubicBezTo>
                    <a:pt x="7334" y="7300"/>
                    <a:pt x="7334" y="7503"/>
                    <a:pt x="7334" y="7705"/>
                  </a:cubicBezTo>
                  <a:cubicBezTo>
                    <a:pt x="7368" y="8314"/>
                    <a:pt x="7266" y="9395"/>
                    <a:pt x="6523" y="9868"/>
                  </a:cubicBezTo>
                  <a:lnTo>
                    <a:pt x="6354" y="9969"/>
                  </a:lnTo>
                  <a:cubicBezTo>
                    <a:pt x="6117" y="10071"/>
                    <a:pt x="5915" y="10206"/>
                    <a:pt x="5779" y="10409"/>
                  </a:cubicBezTo>
                  <a:cubicBezTo>
                    <a:pt x="5712" y="10544"/>
                    <a:pt x="5678" y="10679"/>
                    <a:pt x="5644" y="10814"/>
                  </a:cubicBezTo>
                  <a:lnTo>
                    <a:pt x="3279" y="10814"/>
                  </a:lnTo>
                  <a:cubicBezTo>
                    <a:pt x="3313" y="9936"/>
                    <a:pt x="3346" y="9158"/>
                    <a:pt x="3448" y="8415"/>
                  </a:cubicBezTo>
                  <a:cubicBezTo>
                    <a:pt x="3482" y="8111"/>
                    <a:pt x="3482" y="7807"/>
                    <a:pt x="3414" y="7469"/>
                  </a:cubicBezTo>
                  <a:cubicBezTo>
                    <a:pt x="3177" y="6692"/>
                    <a:pt x="2434" y="6387"/>
                    <a:pt x="1691" y="6117"/>
                  </a:cubicBezTo>
                  <a:cubicBezTo>
                    <a:pt x="1217" y="5982"/>
                    <a:pt x="744" y="5745"/>
                    <a:pt x="373" y="5407"/>
                  </a:cubicBezTo>
                  <a:lnTo>
                    <a:pt x="1" y="5779"/>
                  </a:lnTo>
                  <a:cubicBezTo>
                    <a:pt x="440" y="6151"/>
                    <a:pt x="947" y="6455"/>
                    <a:pt x="1488" y="6624"/>
                  </a:cubicBezTo>
                  <a:cubicBezTo>
                    <a:pt x="2164" y="6861"/>
                    <a:pt x="2772" y="7097"/>
                    <a:pt x="2907" y="7638"/>
                  </a:cubicBezTo>
                  <a:cubicBezTo>
                    <a:pt x="2975" y="7874"/>
                    <a:pt x="2975" y="8145"/>
                    <a:pt x="2907" y="8415"/>
                  </a:cubicBezTo>
                  <a:cubicBezTo>
                    <a:pt x="2840" y="9226"/>
                    <a:pt x="2772" y="10071"/>
                    <a:pt x="2738" y="11051"/>
                  </a:cubicBezTo>
                  <a:lnTo>
                    <a:pt x="2738" y="11321"/>
                  </a:lnTo>
                  <a:lnTo>
                    <a:pt x="6117" y="11321"/>
                  </a:lnTo>
                  <a:lnTo>
                    <a:pt x="6117" y="11051"/>
                  </a:lnTo>
                  <a:cubicBezTo>
                    <a:pt x="6117" y="10916"/>
                    <a:pt x="6151" y="10780"/>
                    <a:pt x="6219" y="10645"/>
                  </a:cubicBezTo>
                  <a:cubicBezTo>
                    <a:pt x="6320" y="10544"/>
                    <a:pt x="6455" y="10443"/>
                    <a:pt x="6590" y="10375"/>
                  </a:cubicBezTo>
                  <a:lnTo>
                    <a:pt x="6793" y="10274"/>
                  </a:lnTo>
                  <a:cubicBezTo>
                    <a:pt x="7773" y="9665"/>
                    <a:pt x="7841" y="8381"/>
                    <a:pt x="7841" y="7672"/>
                  </a:cubicBezTo>
                  <a:cubicBezTo>
                    <a:pt x="7841" y="7469"/>
                    <a:pt x="7807" y="7232"/>
                    <a:pt x="7807" y="7030"/>
                  </a:cubicBezTo>
                  <a:cubicBezTo>
                    <a:pt x="7604" y="6050"/>
                    <a:pt x="7807" y="5070"/>
                    <a:pt x="8348" y="4259"/>
                  </a:cubicBezTo>
                  <a:cubicBezTo>
                    <a:pt x="8584" y="3921"/>
                    <a:pt x="8753" y="3549"/>
                    <a:pt x="8888" y="3143"/>
                  </a:cubicBezTo>
                  <a:cubicBezTo>
                    <a:pt x="9024" y="2366"/>
                    <a:pt x="8956" y="1555"/>
                    <a:pt x="8686" y="812"/>
                  </a:cubicBezTo>
                  <a:cubicBezTo>
                    <a:pt x="8618" y="541"/>
                    <a:pt x="8550" y="271"/>
                    <a:pt x="8517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56"/>
            <p:cNvSpPr/>
            <p:nvPr/>
          </p:nvSpPr>
          <p:spPr>
            <a:xfrm>
              <a:off x="8621075" y="2934425"/>
              <a:ext cx="30450" cy="43125"/>
            </a:xfrm>
            <a:custGeom>
              <a:avLst/>
              <a:gdLst/>
              <a:ahLst/>
              <a:cxnLst/>
              <a:rect l="l" t="t" r="r" b="b"/>
              <a:pathLst>
                <a:path w="1218" h="1725" extrusionOk="0">
                  <a:moveTo>
                    <a:pt x="271" y="1"/>
                  </a:moveTo>
                  <a:lnTo>
                    <a:pt x="1" y="406"/>
                  </a:lnTo>
                  <a:cubicBezTo>
                    <a:pt x="406" y="677"/>
                    <a:pt x="575" y="1184"/>
                    <a:pt x="744" y="1724"/>
                  </a:cubicBezTo>
                  <a:lnTo>
                    <a:pt x="1217" y="1555"/>
                  </a:lnTo>
                  <a:cubicBezTo>
                    <a:pt x="1082" y="913"/>
                    <a:pt x="744" y="373"/>
                    <a:pt x="271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56"/>
            <p:cNvSpPr/>
            <p:nvPr/>
          </p:nvSpPr>
          <p:spPr>
            <a:xfrm>
              <a:off x="8830600" y="2565250"/>
              <a:ext cx="145325" cy="179125"/>
            </a:xfrm>
            <a:custGeom>
              <a:avLst/>
              <a:gdLst/>
              <a:ahLst/>
              <a:cxnLst/>
              <a:rect l="l" t="t" r="r" b="b"/>
              <a:pathLst>
                <a:path w="5813" h="7165" extrusionOk="0">
                  <a:moveTo>
                    <a:pt x="980" y="710"/>
                  </a:moveTo>
                  <a:cubicBezTo>
                    <a:pt x="2670" y="2096"/>
                    <a:pt x="4123" y="3718"/>
                    <a:pt x="5306" y="5543"/>
                  </a:cubicBezTo>
                  <a:lnTo>
                    <a:pt x="5306" y="6421"/>
                  </a:lnTo>
                  <a:cubicBezTo>
                    <a:pt x="4862" y="6577"/>
                    <a:pt x="4403" y="6659"/>
                    <a:pt x="3940" y="6659"/>
                  </a:cubicBezTo>
                  <a:cubicBezTo>
                    <a:pt x="3698" y="6659"/>
                    <a:pt x="3454" y="6637"/>
                    <a:pt x="3210" y="6590"/>
                  </a:cubicBezTo>
                  <a:cubicBezTo>
                    <a:pt x="2602" y="6489"/>
                    <a:pt x="2028" y="6117"/>
                    <a:pt x="1757" y="5576"/>
                  </a:cubicBezTo>
                  <a:cubicBezTo>
                    <a:pt x="1622" y="5205"/>
                    <a:pt x="1588" y="4799"/>
                    <a:pt x="1622" y="4394"/>
                  </a:cubicBezTo>
                  <a:cubicBezTo>
                    <a:pt x="1656" y="3785"/>
                    <a:pt x="1656" y="3143"/>
                    <a:pt x="1183" y="2670"/>
                  </a:cubicBezTo>
                  <a:cubicBezTo>
                    <a:pt x="1082" y="2535"/>
                    <a:pt x="980" y="2434"/>
                    <a:pt x="879" y="2366"/>
                  </a:cubicBezTo>
                  <a:cubicBezTo>
                    <a:pt x="575" y="2096"/>
                    <a:pt x="541" y="2062"/>
                    <a:pt x="642" y="1555"/>
                  </a:cubicBezTo>
                  <a:cubicBezTo>
                    <a:pt x="710" y="1251"/>
                    <a:pt x="811" y="947"/>
                    <a:pt x="980" y="710"/>
                  </a:cubicBezTo>
                  <a:close/>
                  <a:moveTo>
                    <a:pt x="913" y="1"/>
                  </a:moveTo>
                  <a:lnTo>
                    <a:pt x="744" y="170"/>
                  </a:lnTo>
                  <a:cubicBezTo>
                    <a:pt x="440" y="541"/>
                    <a:pt x="237" y="1014"/>
                    <a:pt x="135" y="1487"/>
                  </a:cubicBezTo>
                  <a:cubicBezTo>
                    <a:pt x="0" y="2231"/>
                    <a:pt x="135" y="2400"/>
                    <a:pt x="541" y="2738"/>
                  </a:cubicBezTo>
                  <a:cubicBezTo>
                    <a:pt x="608" y="2839"/>
                    <a:pt x="710" y="2907"/>
                    <a:pt x="811" y="3042"/>
                  </a:cubicBezTo>
                  <a:cubicBezTo>
                    <a:pt x="1115" y="3346"/>
                    <a:pt x="1115" y="3853"/>
                    <a:pt x="1115" y="4394"/>
                  </a:cubicBezTo>
                  <a:cubicBezTo>
                    <a:pt x="1082" y="4867"/>
                    <a:pt x="1149" y="5340"/>
                    <a:pt x="1284" y="5779"/>
                  </a:cubicBezTo>
                  <a:cubicBezTo>
                    <a:pt x="1622" y="6489"/>
                    <a:pt x="2332" y="6996"/>
                    <a:pt x="3143" y="7097"/>
                  </a:cubicBezTo>
                  <a:cubicBezTo>
                    <a:pt x="3413" y="7165"/>
                    <a:pt x="3684" y="7165"/>
                    <a:pt x="3988" y="7165"/>
                  </a:cubicBezTo>
                  <a:cubicBezTo>
                    <a:pt x="4562" y="7165"/>
                    <a:pt x="5103" y="7063"/>
                    <a:pt x="5644" y="6860"/>
                  </a:cubicBezTo>
                  <a:lnTo>
                    <a:pt x="5813" y="6793"/>
                  </a:lnTo>
                  <a:lnTo>
                    <a:pt x="5813" y="5441"/>
                  </a:lnTo>
                  <a:lnTo>
                    <a:pt x="5779" y="5374"/>
                  </a:lnTo>
                  <a:cubicBezTo>
                    <a:pt x="4495" y="3380"/>
                    <a:pt x="2906" y="1623"/>
                    <a:pt x="1082" y="170"/>
                  </a:cubicBezTo>
                  <a:lnTo>
                    <a:pt x="913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56"/>
            <p:cNvSpPr/>
            <p:nvPr/>
          </p:nvSpPr>
          <p:spPr>
            <a:xfrm>
              <a:off x="8306800" y="2451050"/>
              <a:ext cx="501850" cy="218975"/>
            </a:xfrm>
            <a:custGeom>
              <a:avLst/>
              <a:gdLst/>
              <a:ahLst/>
              <a:cxnLst/>
              <a:rect l="l" t="t" r="r" b="b"/>
              <a:pathLst>
                <a:path w="20074" h="8759" extrusionOk="0">
                  <a:moveTo>
                    <a:pt x="8653" y="514"/>
                  </a:moveTo>
                  <a:cubicBezTo>
                    <a:pt x="12378" y="514"/>
                    <a:pt x="16085" y="1516"/>
                    <a:pt x="19364" y="3487"/>
                  </a:cubicBezTo>
                  <a:cubicBezTo>
                    <a:pt x="19127" y="3825"/>
                    <a:pt x="18756" y="4062"/>
                    <a:pt x="18350" y="4197"/>
                  </a:cubicBezTo>
                  <a:cubicBezTo>
                    <a:pt x="18215" y="4231"/>
                    <a:pt x="18114" y="4264"/>
                    <a:pt x="17978" y="4264"/>
                  </a:cubicBezTo>
                  <a:cubicBezTo>
                    <a:pt x="17607" y="4298"/>
                    <a:pt x="17269" y="4400"/>
                    <a:pt x="16998" y="4602"/>
                  </a:cubicBezTo>
                  <a:cubicBezTo>
                    <a:pt x="16796" y="4738"/>
                    <a:pt x="16627" y="4940"/>
                    <a:pt x="16525" y="5143"/>
                  </a:cubicBezTo>
                  <a:cubicBezTo>
                    <a:pt x="16424" y="5312"/>
                    <a:pt x="16289" y="5447"/>
                    <a:pt x="16154" y="5549"/>
                  </a:cubicBezTo>
                  <a:cubicBezTo>
                    <a:pt x="15946" y="5664"/>
                    <a:pt x="15722" y="5716"/>
                    <a:pt x="15494" y="5716"/>
                  </a:cubicBezTo>
                  <a:cubicBezTo>
                    <a:pt x="15388" y="5716"/>
                    <a:pt x="15281" y="5705"/>
                    <a:pt x="15174" y="5684"/>
                  </a:cubicBezTo>
                  <a:lnTo>
                    <a:pt x="14633" y="5684"/>
                  </a:lnTo>
                  <a:cubicBezTo>
                    <a:pt x="13754" y="5718"/>
                    <a:pt x="13079" y="6224"/>
                    <a:pt x="12403" y="6731"/>
                  </a:cubicBezTo>
                  <a:cubicBezTo>
                    <a:pt x="12099" y="7002"/>
                    <a:pt x="11761" y="7204"/>
                    <a:pt x="11389" y="7407"/>
                  </a:cubicBezTo>
                  <a:cubicBezTo>
                    <a:pt x="10645" y="7779"/>
                    <a:pt x="9834" y="7982"/>
                    <a:pt x="9023" y="8083"/>
                  </a:cubicBezTo>
                  <a:cubicBezTo>
                    <a:pt x="8635" y="8189"/>
                    <a:pt x="8237" y="8240"/>
                    <a:pt x="7844" y="8240"/>
                  </a:cubicBezTo>
                  <a:cubicBezTo>
                    <a:pt x="7486" y="8240"/>
                    <a:pt x="7132" y="8197"/>
                    <a:pt x="6793" y="8117"/>
                  </a:cubicBezTo>
                  <a:cubicBezTo>
                    <a:pt x="6421" y="7982"/>
                    <a:pt x="6083" y="7813"/>
                    <a:pt x="5779" y="7610"/>
                  </a:cubicBezTo>
                  <a:cubicBezTo>
                    <a:pt x="5306" y="7238"/>
                    <a:pt x="4766" y="7035"/>
                    <a:pt x="4191" y="6934"/>
                  </a:cubicBezTo>
                  <a:lnTo>
                    <a:pt x="4022" y="6934"/>
                  </a:lnTo>
                  <a:cubicBezTo>
                    <a:pt x="3650" y="6934"/>
                    <a:pt x="3279" y="7002"/>
                    <a:pt x="2941" y="7103"/>
                  </a:cubicBezTo>
                  <a:cubicBezTo>
                    <a:pt x="2664" y="7219"/>
                    <a:pt x="2355" y="7271"/>
                    <a:pt x="2047" y="7271"/>
                  </a:cubicBezTo>
                  <a:cubicBezTo>
                    <a:pt x="1904" y="7271"/>
                    <a:pt x="1762" y="7260"/>
                    <a:pt x="1623" y="7238"/>
                  </a:cubicBezTo>
                  <a:cubicBezTo>
                    <a:pt x="1116" y="7035"/>
                    <a:pt x="744" y="6562"/>
                    <a:pt x="643" y="6022"/>
                  </a:cubicBezTo>
                  <a:cubicBezTo>
                    <a:pt x="575" y="5481"/>
                    <a:pt x="575" y="4907"/>
                    <a:pt x="710" y="4366"/>
                  </a:cubicBezTo>
                  <a:cubicBezTo>
                    <a:pt x="778" y="3859"/>
                    <a:pt x="812" y="3352"/>
                    <a:pt x="778" y="2811"/>
                  </a:cubicBezTo>
                  <a:cubicBezTo>
                    <a:pt x="744" y="2575"/>
                    <a:pt x="710" y="2338"/>
                    <a:pt x="609" y="2136"/>
                  </a:cubicBezTo>
                  <a:cubicBezTo>
                    <a:pt x="3193" y="1051"/>
                    <a:pt x="5928" y="514"/>
                    <a:pt x="8653" y="514"/>
                  </a:cubicBezTo>
                  <a:close/>
                  <a:moveTo>
                    <a:pt x="8672" y="1"/>
                  </a:moveTo>
                  <a:cubicBezTo>
                    <a:pt x="5811" y="1"/>
                    <a:pt x="2939" y="572"/>
                    <a:pt x="237" y="1730"/>
                  </a:cubicBezTo>
                  <a:lnTo>
                    <a:pt x="1" y="1831"/>
                  </a:lnTo>
                  <a:lnTo>
                    <a:pt x="102" y="2136"/>
                  </a:lnTo>
                  <a:cubicBezTo>
                    <a:pt x="204" y="2372"/>
                    <a:pt x="271" y="2642"/>
                    <a:pt x="305" y="2879"/>
                  </a:cubicBezTo>
                  <a:cubicBezTo>
                    <a:pt x="339" y="3352"/>
                    <a:pt x="305" y="3825"/>
                    <a:pt x="204" y="4298"/>
                  </a:cubicBezTo>
                  <a:cubicBezTo>
                    <a:pt x="102" y="4907"/>
                    <a:pt x="68" y="5515"/>
                    <a:pt x="170" y="6123"/>
                  </a:cubicBezTo>
                  <a:cubicBezTo>
                    <a:pt x="271" y="6833"/>
                    <a:pt x="778" y="7441"/>
                    <a:pt x="1488" y="7711"/>
                  </a:cubicBezTo>
                  <a:cubicBezTo>
                    <a:pt x="1678" y="7749"/>
                    <a:pt x="1877" y="7768"/>
                    <a:pt x="2079" y="7768"/>
                  </a:cubicBezTo>
                  <a:cubicBezTo>
                    <a:pt x="2416" y="7768"/>
                    <a:pt x="2759" y="7716"/>
                    <a:pt x="3076" y="7610"/>
                  </a:cubicBezTo>
                  <a:cubicBezTo>
                    <a:pt x="3414" y="7509"/>
                    <a:pt x="3786" y="7441"/>
                    <a:pt x="4157" y="7441"/>
                  </a:cubicBezTo>
                  <a:cubicBezTo>
                    <a:pt x="4664" y="7542"/>
                    <a:pt x="5103" y="7745"/>
                    <a:pt x="5509" y="8049"/>
                  </a:cubicBezTo>
                  <a:cubicBezTo>
                    <a:pt x="5847" y="8252"/>
                    <a:pt x="6219" y="8455"/>
                    <a:pt x="6624" y="8590"/>
                  </a:cubicBezTo>
                  <a:cubicBezTo>
                    <a:pt x="6962" y="8725"/>
                    <a:pt x="7300" y="8759"/>
                    <a:pt x="7672" y="8759"/>
                  </a:cubicBezTo>
                  <a:cubicBezTo>
                    <a:pt x="8145" y="8759"/>
                    <a:pt x="8618" y="8691"/>
                    <a:pt x="9091" y="8624"/>
                  </a:cubicBezTo>
                  <a:cubicBezTo>
                    <a:pt x="9970" y="8489"/>
                    <a:pt x="10848" y="8252"/>
                    <a:pt x="11625" y="7880"/>
                  </a:cubicBezTo>
                  <a:cubicBezTo>
                    <a:pt x="11997" y="7678"/>
                    <a:pt x="12369" y="7441"/>
                    <a:pt x="12707" y="7171"/>
                  </a:cubicBezTo>
                  <a:cubicBezTo>
                    <a:pt x="13315" y="6698"/>
                    <a:pt x="13923" y="6258"/>
                    <a:pt x="14667" y="6224"/>
                  </a:cubicBezTo>
                  <a:cubicBezTo>
                    <a:pt x="14734" y="6208"/>
                    <a:pt x="14810" y="6199"/>
                    <a:pt x="14891" y="6199"/>
                  </a:cubicBezTo>
                  <a:cubicBezTo>
                    <a:pt x="14971" y="6199"/>
                    <a:pt x="15055" y="6208"/>
                    <a:pt x="15140" y="6224"/>
                  </a:cubicBezTo>
                  <a:cubicBezTo>
                    <a:pt x="15250" y="6241"/>
                    <a:pt x="15360" y="6250"/>
                    <a:pt x="15469" y="6250"/>
                  </a:cubicBezTo>
                  <a:cubicBezTo>
                    <a:pt x="15797" y="6250"/>
                    <a:pt x="16120" y="6174"/>
                    <a:pt x="16424" y="6022"/>
                  </a:cubicBezTo>
                  <a:cubicBezTo>
                    <a:pt x="16627" y="5853"/>
                    <a:pt x="16830" y="5650"/>
                    <a:pt x="16965" y="5413"/>
                  </a:cubicBezTo>
                  <a:cubicBezTo>
                    <a:pt x="17066" y="5278"/>
                    <a:pt x="17167" y="5109"/>
                    <a:pt x="17336" y="5008"/>
                  </a:cubicBezTo>
                  <a:cubicBezTo>
                    <a:pt x="17539" y="4873"/>
                    <a:pt x="17809" y="4771"/>
                    <a:pt x="18080" y="4771"/>
                  </a:cubicBezTo>
                  <a:cubicBezTo>
                    <a:pt x="18215" y="4738"/>
                    <a:pt x="18350" y="4704"/>
                    <a:pt x="18485" y="4670"/>
                  </a:cubicBezTo>
                  <a:cubicBezTo>
                    <a:pt x="19127" y="4501"/>
                    <a:pt x="19668" y="4096"/>
                    <a:pt x="19972" y="3521"/>
                  </a:cubicBezTo>
                  <a:lnTo>
                    <a:pt x="20074" y="3284"/>
                  </a:lnTo>
                  <a:lnTo>
                    <a:pt x="19871" y="3149"/>
                  </a:lnTo>
                  <a:cubicBezTo>
                    <a:pt x="16459" y="1063"/>
                    <a:pt x="12575" y="1"/>
                    <a:pt x="8672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56"/>
            <p:cNvSpPr/>
            <p:nvPr/>
          </p:nvSpPr>
          <p:spPr>
            <a:xfrm>
              <a:off x="8104900" y="1431525"/>
              <a:ext cx="140250" cy="140250"/>
            </a:xfrm>
            <a:custGeom>
              <a:avLst/>
              <a:gdLst/>
              <a:ahLst/>
              <a:cxnLst/>
              <a:rect l="l" t="t" r="r" b="b"/>
              <a:pathLst>
                <a:path w="5610" h="5610" extrusionOk="0">
                  <a:moveTo>
                    <a:pt x="2805" y="2298"/>
                  </a:moveTo>
                  <a:cubicBezTo>
                    <a:pt x="3211" y="2298"/>
                    <a:pt x="3549" y="2636"/>
                    <a:pt x="3549" y="3042"/>
                  </a:cubicBezTo>
                  <a:cubicBezTo>
                    <a:pt x="3549" y="3475"/>
                    <a:pt x="3179" y="3770"/>
                    <a:pt x="2793" y="3770"/>
                  </a:cubicBezTo>
                  <a:cubicBezTo>
                    <a:pt x="2607" y="3770"/>
                    <a:pt x="2418" y="3702"/>
                    <a:pt x="2264" y="3548"/>
                  </a:cubicBezTo>
                  <a:cubicBezTo>
                    <a:pt x="1791" y="3075"/>
                    <a:pt x="2129" y="2298"/>
                    <a:pt x="2805" y="2298"/>
                  </a:cubicBezTo>
                  <a:close/>
                  <a:moveTo>
                    <a:pt x="2785" y="1750"/>
                  </a:moveTo>
                  <a:cubicBezTo>
                    <a:pt x="2474" y="1750"/>
                    <a:pt x="2155" y="1867"/>
                    <a:pt x="1893" y="2129"/>
                  </a:cubicBezTo>
                  <a:cubicBezTo>
                    <a:pt x="1116" y="2940"/>
                    <a:pt x="1656" y="4292"/>
                    <a:pt x="2805" y="4292"/>
                  </a:cubicBezTo>
                  <a:cubicBezTo>
                    <a:pt x="3515" y="4292"/>
                    <a:pt x="4055" y="3717"/>
                    <a:pt x="4055" y="3042"/>
                  </a:cubicBezTo>
                  <a:cubicBezTo>
                    <a:pt x="4055" y="2264"/>
                    <a:pt x="3436" y="1750"/>
                    <a:pt x="2785" y="1750"/>
                  </a:cubicBezTo>
                  <a:close/>
                  <a:moveTo>
                    <a:pt x="3211" y="473"/>
                  </a:moveTo>
                  <a:cubicBezTo>
                    <a:pt x="4258" y="473"/>
                    <a:pt x="5103" y="1352"/>
                    <a:pt x="5103" y="2399"/>
                  </a:cubicBezTo>
                  <a:lnTo>
                    <a:pt x="5103" y="5103"/>
                  </a:lnTo>
                  <a:lnTo>
                    <a:pt x="507" y="5103"/>
                  </a:lnTo>
                  <a:lnTo>
                    <a:pt x="507" y="2399"/>
                  </a:lnTo>
                  <a:cubicBezTo>
                    <a:pt x="507" y="1352"/>
                    <a:pt x="1352" y="473"/>
                    <a:pt x="2400" y="473"/>
                  </a:cubicBezTo>
                  <a:close/>
                  <a:moveTo>
                    <a:pt x="2400" y="0"/>
                  </a:moveTo>
                  <a:cubicBezTo>
                    <a:pt x="1082" y="0"/>
                    <a:pt x="0" y="1048"/>
                    <a:pt x="0" y="2399"/>
                  </a:cubicBezTo>
                  <a:lnTo>
                    <a:pt x="0" y="5610"/>
                  </a:lnTo>
                  <a:lnTo>
                    <a:pt x="5610" y="5610"/>
                  </a:lnTo>
                  <a:lnTo>
                    <a:pt x="5610" y="2399"/>
                  </a:lnTo>
                  <a:cubicBezTo>
                    <a:pt x="5610" y="1082"/>
                    <a:pt x="4529" y="0"/>
                    <a:pt x="3211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56"/>
            <p:cNvSpPr/>
            <p:nvPr/>
          </p:nvSpPr>
          <p:spPr>
            <a:xfrm>
              <a:off x="8801875" y="1431500"/>
              <a:ext cx="141100" cy="140275"/>
            </a:xfrm>
            <a:custGeom>
              <a:avLst/>
              <a:gdLst/>
              <a:ahLst/>
              <a:cxnLst/>
              <a:rect l="l" t="t" r="r" b="b"/>
              <a:pathLst>
                <a:path w="5644" h="5611" extrusionOk="0">
                  <a:moveTo>
                    <a:pt x="2839" y="2299"/>
                  </a:moveTo>
                  <a:cubicBezTo>
                    <a:pt x="3244" y="2299"/>
                    <a:pt x="3582" y="2637"/>
                    <a:pt x="3582" y="3043"/>
                  </a:cubicBezTo>
                  <a:cubicBezTo>
                    <a:pt x="3582" y="3476"/>
                    <a:pt x="3212" y="3771"/>
                    <a:pt x="2826" y="3771"/>
                  </a:cubicBezTo>
                  <a:cubicBezTo>
                    <a:pt x="2641" y="3771"/>
                    <a:pt x="2452" y="3703"/>
                    <a:pt x="2298" y="3549"/>
                  </a:cubicBezTo>
                  <a:cubicBezTo>
                    <a:pt x="1825" y="3076"/>
                    <a:pt x="2163" y="2299"/>
                    <a:pt x="2839" y="2299"/>
                  </a:cubicBezTo>
                  <a:close/>
                  <a:moveTo>
                    <a:pt x="2819" y="1751"/>
                  </a:moveTo>
                  <a:cubicBezTo>
                    <a:pt x="2507" y="1751"/>
                    <a:pt x="2189" y="1868"/>
                    <a:pt x="1926" y="2130"/>
                  </a:cubicBezTo>
                  <a:cubicBezTo>
                    <a:pt x="1115" y="2941"/>
                    <a:pt x="1690" y="4293"/>
                    <a:pt x="2839" y="4293"/>
                  </a:cubicBezTo>
                  <a:cubicBezTo>
                    <a:pt x="3515" y="4293"/>
                    <a:pt x="4089" y="3718"/>
                    <a:pt x="4089" y="3043"/>
                  </a:cubicBezTo>
                  <a:cubicBezTo>
                    <a:pt x="4089" y="2265"/>
                    <a:pt x="3470" y="1751"/>
                    <a:pt x="2819" y="1751"/>
                  </a:cubicBezTo>
                  <a:close/>
                  <a:moveTo>
                    <a:pt x="3211" y="474"/>
                  </a:moveTo>
                  <a:cubicBezTo>
                    <a:pt x="4292" y="474"/>
                    <a:pt x="5137" y="1353"/>
                    <a:pt x="5137" y="2400"/>
                  </a:cubicBezTo>
                  <a:lnTo>
                    <a:pt x="5137" y="5104"/>
                  </a:lnTo>
                  <a:lnTo>
                    <a:pt x="507" y="5104"/>
                  </a:lnTo>
                  <a:lnTo>
                    <a:pt x="507" y="2400"/>
                  </a:lnTo>
                  <a:cubicBezTo>
                    <a:pt x="507" y="1353"/>
                    <a:pt x="1352" y="474"/>
                    <a:pt x="2433" y="474"/>
                  </a:cubicBezTo>
                  <a:close/>
                  <a:moveTo>
                    <a:pt x="2372" y="0"/>
                  </a:moveTo>
                  <a:cubicBezTo>
                    <a:pt x="1049" y="0"/>
                    <a:pt x="0" y="1069"/>
                    <a:pt x="0" y="2400"/>
                  </a:cubicBezTo>
                  <a:lnTo>
                    <a:pt x="0" y="5611"/>
                  </a:lnTo>
                  <a:lnTo>
                    <a:pt x="5644" y="5611"/>
                  </a:lnTo>
                  <a:lnTo>
                    <a:pt x="5644" y="2400"/>
                  </a:lnTo>
                  <a:cubicBezTo>
                    <a:pt x="5644" y="1083"/>
                    <a:pt x="4562" y="1"/>
                    <a:pt x="3211" y="1"/>
                  </a:cubicBezTo>
                  <a:lnTo>
                    <a:pt x="2433" y="1"/>
                  </a:lnTo>
                  <a:cubicBezTo>
                    <a:pt x="2413" y="1"/>
                    <a:pt x="2392" y="0"/>
                    <a:pt x="2372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56"/>
            <p:cNvSpPr/>
            <p:nvPr/>
          </p:nvSpPr>
          <p:spPr>
            <a:xfrm>
              <a:off x="8345675" y="1779425"/>
              <a:ext cx="78575" cy="105775"/>
            </a:xfrm>
            <a:custGeom>
              <a:avLst/>
              <a:gdLst/>
              <a:ahLst/>
              <a:cxnLst/>
              <a:rect l="l" t="t" r="r" b="b"/>
              <a:pathLst>
                <a:path w="3143" h="4231" extrusionOk="0">
                  <a:moveTo>
                    <a:pt x="1723" y="0"/>
                  </a:moveTo>
                  <a:cubicBezTo>
                    <a:pt x="1679" y="0"/>
                    <a:pt x="1634" y="2"/>
                    <a:pt x="1589" y="7"/>
                  </a:cubicBezTo>
                  <a:cubicBezTo>
                    <a:pt x="1568" y="6"/>
                    <a:pt x="1547" y="5"/>
                    <a:pt x="1526" y="5"/>
                  </a:cubicBezTo>
                  <a:cubicBezTo>
                    <a:pt x="810" y="5"/>
                    <a:pt x="202" y="568"/>
                    <a:pt x="169" y="1291"/>
                  </a:cubicBezTo>
                  <a:cubicBezTo>
                    <a:pt x="169" y="1899"/>
                    <a:pt x="642" y="2440"/>
                    <a:pt x="1284" y="2474"/>
                  </a:cubicBezTo>
                  <a:lnTo>
                    <a:pt x="1825" y="2575"/>
                  </a:lnTo>
                  <a:cubicBezTo>
                    <a:pt x="2095" y="2642"/>
                    <a:pt x="2264" y="2778"/>
                    <a:pt x="2264" y="3014"/>
                  </a:cubicBezTo>
                  <a:cubicBezTo>
                    <a:pt x="2264" y="3251"/>
                    <a:pt x="2028" y="3420"/>
                    <a:pt x="1690" y="3420"/>
                  </a:cubicBezTo>
                  <a:cubicBezTo>
                    <a:pt x="1649" y="3426"/>
                    <a:pt x="1608" y="3429"/>
                    <a:pt x="1568" y="3429"/>
                  </a:cubicBezTo>
                  <a:cubicBezTo>
                    <a:pt x="1178" y="3429"/>
                    <a:pt x="845" y="3142"/>
                    <a:pt x="845" y="2744"/>
                  </a:cubicBezTo>
                  <a:lnTo>
                    <a:pt x="0" y="2947"/>
                  </a:lnTo>
                  <a:cubicBezTo>
                    <a:pt x="68" y="3521"/>
                    <a:pt x="507" y="4231"/>
                    <a:pt x="1656" y="4231"/>
                  </a:cubicBezTo>
                  <a:cubicBezTo>
                    <a:pt x="2602" y="4231"/>
                    <a:pt x="3143" y="3589"/>
                    <a:pt x="3143" y="2980"/>
                  </a:cubicBezTo>
                  <a:cubicBezTo>
                    <a:pt x="3143" y="2305"/>
                    <a:pt x="2636" y="1764"/>
                    <a:pt x="1960" y="1730"/>
                  </a:cubicBezTo>
                  <a:lnTo>
                    <a:pt x="1420" y="1629"/>
                  </a:lnTo>
                  <a:cubicBezTo>
                    <a:pt x="1149" y="1561"/>
                    <a:pt x="1014" y="1426"/>
                    <a:pt x="1014" y="1223"/>
                  </a:cubicBezTo>
                  <a:cubicBezTo>
                    <a:pt x="1076" y="976"/>
                    <a:pt x="1279" y="813"/>
                    <a:pt x="1520" y="813"/>
                  </a:cubicBezTo>
                  <a:cubicBezTo>
                    <a:pt x="1543" y="813"/>
                    <a:pt x="1565" y="815"/>
                    <a:pt x="1589" y="818"/>
                  </a:cubicBezTo>
                  <a:cubicBezTo>
                    <a:pt x="1611" y="815"/>
                    <a:pt x="1633" y="814"/>
                    <a:pt x="1655" y="814"/>
                  </a:cubicBezTo>
                  <a:cubicBezTo>
                    <a:pt x="1936" y="814"/>
                    <a:pt x="2202" y="1011"/>
                    <a:pt x="2264" y="1325"/>
                  </a:cubicBezTo>
                  <a:lnTo>
                    <a:pt x="3075" y="1088"/>
                  </a:lnTo>
                  <a:cubicBezTo>
                    <a:pt x="2949" y="455"/>
                    <a:pt x="2378" y="0"/>
                    <a:pt x="1723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56"/>
            <p:cNvSpPr/>
            <p:nvPr/>
          </p:nvSpPr>
          <p:spPr>
            <a:xfrm>
              <a:off x="8427625" y="1782125"/>
              <a:ext cx="102250" cy="101400"/>
            </a:xfrm>
            <a:custGeom>
              <a:avLst/>
              <a:gdLst/>
              <a:ahLst/>
              <a:cxnLst/>
              <a:rect l="l" t="t" r="r" b="b"/>
              <a:pathLst>
                <a:path w="4090" h="4056" extrusionOk="0">
                  <a:moveTo>
                    <a:pt x="2028" y="980"/>
                  </a:moveTo>
                  <a:lnTo>
                    <a:pt x="2501" y="2366"/>
                  </a:lnTo>
                  <a:lnTo>
                    <a:pt x="1521" y="2366"/>
                  </a:lnTo>
                  <a:lnTo>
                    <a:pt x="2028" y="980"/>
                  </a:lnTo>
                  <a:close/>
                  <a:moveTo>
                    <a:pt x="1521" y="0"/>
                  </a:moveTo>
                  <a:lnTo>
                    <a:pt x="0" y="4055"/>
                  </a:lnTo>
                  <a:lnTo>
                    <a:pt x="946" y="4055"/>
                  </a:lnTo>
                  <a:lnTo>
                    <a:pt x="1250" y="3210"/>
                  </a:lnTo>
                  <a:lnTo>
                    <a:pt x="2805" y="3210"/>
                  </a:lnTo>
                  <a:lnTo>
                    <a:pt x="3109" y="4055"/>
                  </a:lnTo>
                  <a:lnTo>
                    <a:pt x="4089" y="4055"/>
                  </a:lnTo>
                  <a:lnTo>
                    <a:pt x="256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56"/>
            <p:cNvSpPr/>
            <p:nvPr/>
          </p:nvSpPr>
          <p:spPr>
            <a:xfrm>
              <a:off x="8523075" y="1782125"/>
              <a:ext cx="98025" cy="101400"/>
            </a:xfrm>
            <a:custGeom>
              <a:avLst/>
              <a:gdLst/>
              <a:ahLst/>
              <a:cxnLst/>
              <a:rect l="l" t="t" r="r" b="b"/>
              <a:pathLst>
                <a:path w="3921" h="4056" extrusionOk="0">
                  <a:moveTo>
                    <a:pt x="1" y="0"/>
                  </a:moveTo>
                  <a:lnTo>
                    <a:pt x="1488" y="4055"/>
                  </a:lnTo>
                  <a:lnTo>
                    <a:pt x="2434" y="4055"/>
                  </a:lnTo>
                  <a:lnTo>
                    <a:pt x="3921" y="0"/>
                  </a:lnTo>
                  <a:lnTo>
                    <a:pt x="2941" y="0"/>
                  </a:lnTo>
                  <a:lnTo>
                    <a:pt x="1994" y="2872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56"/>
            <p:cNvSpPr/>
            <p:nvPr/>
          </p:nvSpPr>
          <p:spPr>
            <a:xfrm>
              <a:off x="8632900" y="1782125"/>
              <a:ext cx="65075" cy="101400"/>
            </a:xfrm>
            <a:custGeom>
              <a:avLst/>
              <a:gdLst/>
              <a:ahLst/>
              <a:cxnLst/>
              <a:rect l="l" t="t" r="r" b="b"/>
              <a:pathLst>
                <a:path w="2603" h="4056" extrusionOk="0">
                  <a:moveTo>
                    <a:pt x="1" y="0"/>
                  </a:moveTo>
                  <a:lnTo>
                    <a:pt x="1" y="4055"/>
                  </a:lnTo>
                  <a:lnTo>
                    <a:pt x="2603" y="4021"/>
                  </a:lnTo>
                  <a:lnTo>
                    <a:pt x="2603" y="3177"/>
                  </a:lnTo>
                  <a:lnTo>
                    <a:pt x="913" y="3177"/>
                  </a:lnTo>
                  <a:lnTo>
                    <a:pt x="913" y="2399"/>
                  </a:lnTo>
                  <a:lnTo>
                    <a:pt x="2434" y="2399"/>
                  </a:lnTo>
                  <a:lnTo>
                    <a:pt x="2434" y="1588"/>
                  </a:lnTo>
                  <a:lnTo>
                    <a:pt x="913" y="1588"/>
                  </a:lnTo>
                  <a:lnTo>
                    <a:pt x="913" y="845"/>
                  </a:lnTo>
                  <a:lnTo>
                    <a:pt x="2569" y="845"/>
                  </a:lnTo>
                  <a:lnTo>
                    <a:pt x="2569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56"/>
            <p:cNvSpPr/>
            <p:nvPr/>
          </p:nvSpPr>
          <p:spPr>
            <a:xfrm>
              <a:off x="8296675" y="2066825"/>
              <a:ext cx="65075" cy="102225"/>
            </a:xfrm>
            <a:custGeom>
              <a:avLst/>
              <a:gdLst/>
              <a:ahLst/>
              <a:cxnLst/>
              <a:rect l="l" t="t" r="r" b="b"/>
              <a:pathLst>
                <a:path w="2603" h="4089" extrusionOk="0">
                  <a:moveTo>
                    <a:pt x="0" y="0"/>
                  </a:moveTo>
                  <a:lnTo>
                    <a:pt x="0" y="4055"/>
                  </a:lnTo>
                  <a:lnTo>
                    <a:pt x="2602" y="4089"/>
                  </a:lnTo>
                  <a:lnTo>
                    <a:pt x="2602" y="3244"/>
                  </a:lnTo>
                  <a:lnTo>
                    <a:pt x="913" y="3244"/>
                  </a:lnTo>
                  <a:lnTo>
                    <a:pt x="913" y="2467"/>
                  </a:lnTo>
                  <a:lnTo>
                    <a:pt x="2400" y="2467"/>
                  </a:lnTo>
                  <a:lnTo>
                    <a:pt x="2400" y="1622"/>
                  </a:lnTo>
                  <a:lnTo>
                    <a:pt x="913" y="1622"/>
                  </a:lnTo>
                  <a:lnTo>
                    <a:pt x="913" y="845"/>
                  </a:lnTo>
                  <a:lnTo>
                    <a:pt x="2569" y="845"/>
                  </a:lnTo>
                  <a:lnTo>
                    <a:pt x="2569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56"/>
            <p:cNvSpPr/>
            <p:nvPr/>
          </p:nvSpPr>
          <p:spPr>
            <a:xfrm>
              <a:off x="8370175" y="2066825"/>
              <a:ext cx="102250" cy="101400"/>
            </a:xfrm>
            <a:custGeom>
              <a:avLst/>
              <a:gdLst/>
              <a:ahLst/>
              <a:cxnLst/>
              <a:rect l="l" t="t" r="r" b="b"/>
              <a:pathLst>
                <a:path w="4090" h="4056" extrusionOk="0">
                  <a:moveTo>
                    <a:pt x="2062" y="1014"/>
                  </a:moveTo>
                  <a:lnTo>
                    <a:pt x="2535" y="2433"/>
                  </a:lnTo>
                  <a:lnTo>
                    <a:pt x="1555" y="2433"/>
                  </a:lnTo>
                  <a:lnTo>
                    <a:pt x="2062" y="1014"/>
                  </a:lnTo>
                  <a:close/>
                  <a:moveTo>
                    <a:pt x="1521" y="0"/>
                  </a:moveTo>
                  <a:lnTo>
                    <a:pt x="0" y="4055"/>
                  </a:lnTo>
                  <a:lnTo>
                    <a:pt x="946" y="4055"/>
                  </a:lnTo>
                  <a:lnTo>
                    <a:pt x="1251" y="3244"/>
                  </a:lnTo>
                  <a:lnTo>
                    <a:pt x="2805" y="3244"/>
                  </a:lnTo>
                  <a:lnTo>
                    <a:pt x="3109" y="4055"/>
                  </a:lnTo>
                  <a:lnTo>
                    <a:pt x="4089" y="4055"/>
                  </a:lnTo>
                  <a:lnTo>
                    <a:pt x="256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56"/>
            <p:cNvSpPr/>
            <p:nvPr/>
          </p:nvSpPr>
          <p:spPr>
            <a:xfrm>
              <a:off x="8485075" y="2066775"/>
              <a:ext cx="73500" cy="101450"/>
            </a:xfrm>
            <a:custGeom>
              <a:avLst/>
              <a:gdLst/>
              <a:ahLst/>
              <a:cxnLst/>
              <a:rect l="l" t="t" r="r" b="b"/>
              <a:pathLst>
                <a:path w="2940" h="4058" extrusionOk="0">
                  <a:moveTo>
                    <a:pt x="1419" y="813"/>
                  </a:moveTo>
                  <a:cubicBezTo>
                    <a:pt x="1791" y="813"/>
                    <a:pt x="1994" y="1016"/>
                    <a:pt x="1994" y="1286"/>
                  </a:cubicBezTo>
                  <a:cubicBezTo>
                    <a:pt x="1994" y="1590"/>
                    <a:pt x="1791" y="1793"/>
                    <a:pt x="1419" y="1793"/>
                  </a:cubicBezTo>
                  <a:lnTo>
                    <a:pt x="879" y="1793"/>
                  </a:lnTo>
                  <a:lnTo>
                    <a:pt x="879" y="813"/>
                  </a:lnTo>
                  <a:close/>
                  <a:moveTo>
                    <a:pt x="1648" y="1"/>
                  </a:moveTo>
                  <a:cubicBezTo>
                    <a:pt x="1628" y="1"/>
                    <a:pt x="1608" y="1"/>
                    <a:pt x="1588" y="2"/>
                  </a:cubicBezTo>
                  <a:lnTo>
                    <a:pt x="0" y="2"/>
                  </a:lnTo>
                  <a:lnTo>
                    <a:pt x="0" y="4057"/>
                  </a:lnTo>
                  <a:lnTo>
                    <a:pt x="879" y="4057"/>
                  </a:lnTo>
                  <a:lnTo>
                    <a:pt x="879" y="2570"/>
                  </a:lnTo>
                  <a:lnTo>
                    <a:pt x="1217" y="2570"/>
                  </a:lnTo>
                  <a:lnTo>
                    <a:pt x="1926" y="4057"/>
                  </a:lnTo>
                  <a:lnTo>
                    <a:pt x="2940" y="4057"/>
                  </a:lnTo>
                  <a:lnTo>
                    <a:pt x="2095" y="2435"/>
                  </a:lnTo>
                  <a:cubicBezTo>
                    <a:pt x="2602" y="2266"/>
                    <a:pt x="2906" y="1793"/>
                    <a:pt x="2906" y="1286"/>
                  </a:cubicBezTo>
                  <a:cubicBezTo>
                    <a:pt x="2906" y="564"/>
                    <a:pt x="2332" y="1"/>
                    <a:pt x="1648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56"/>
            <p:cNvSpPr/>
            <p:nvPr/>
          </p:nvSpPr>
          <p:spPr>
            <a:xfrm>
              <a:off x="8566175" y="2067650"/>
              <a:ext cx="84500" cy="100575"/>
            </a:xfrm>
            <a:custGeom>
              <a:avLst/>
              <a:gdLst/>
              <a:ahLst/>
              <a:cxnLst/>
              <a:rect l="l" t="t" r="r" b="b"/>
              <a:pathLst>
                <a:path w="3380" h="4023" extrusionOk="0">
                  <a:moveTo>
                    <a:pt x="0" y="1"/>
                  </a:moveTo>
                  <a:lnTo>
                    <a:pt x="0" y="846"/>
                  </a:lnTo>
                  <a:lnTo>
                    <a:pt x="1250" y="846"/>
                  </a:lnTo>
                  <a:lnTo>
                    <a:pt x="1250" y="4022"/>
                  </a:lnTo>
                  <a:lnTo>
                    <a:pt x="2163" y="4022"/>
                  </a:lnTo>
                  <a:lnTo>
                    <a:pt x="2163" y="846"/>
                  </a:lnTo>
                  <a:lnTo>
                    <a:pt x="3379" y="846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56"/>
            <p:cNvSpPr/>
            <p:nvPr/>
          </p:nvSpPr>
          <p:spPr>
            <a:xfrm>
              <a:off x="8665000" y="2066825"/>
              <a:ext cx="86200" cy="101400"/>
            </a:xfrm>
            <a:custGeom>
              <a:avLst/>
              <a:gdLst/>
              <a:ahLst/>
              <a:cxnLst/>
              <a:rect l="l" t="t" r="r" b="b"/>
              <a:pathLst>
                <a:path w="3448" h="4056" extrusionOk="0">
                  <a:moveTo>
                    <a:pt x="1" y="0"/>
                  </a:moveTo>
                  <a:lnTo>
                    <a:pt x="1" y="4055"/>
                  </a:lnTo>
                  <a:lnTo>
                    <a:pt x="913" y="4055"/>
                  </a:lnTo>
                  <a:lnTo>
                    <a:pt x="913" y="2467"/>
                  </a:lnTo>
                  <a:lnTo>
                    <a:pt x="2535" y="2467"/>
                  </a:lnTo>
                  <a:lnTo>
                    <a:pt x="2535" y="4055"/>
                  </a:lnTo>
                  <a:lnTo>
                    <a:pt x="3448" y="4055"/>
                  </a:lnTo>
                  <a:lnTo>
                    <a:pt x="3448" y="0"/>
                  </a:lnTo>
                  <a:lnTo>
                    <a:pt x="2535" y="0"/>
                  </a:lnTo>
                  <a:lnTo>
                    <a:pt x="2535" y="1622"/>
                  </a:lnTo>
                  <a:lnTo>
                    <a:pt x="913" y="1622"/>
                  </a:lnTo>
                  <a:lnTo>
                    <a:pt x="913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56"/>
            <p:cNvSpPr/>
            <p:nvPr/>
          </p:nvSpPr>
          <p:spPr>
            <a:xfrm>
              <a:off x="8440300" y="1946850"/>
              <a:ext cx="51550" cy="60850"/>
            </a:xfrm>
            <a:custGeom>
              <a:avLst/>
              <a:gdLst/>
              <a:ahLst/>
              <a:cxnLst/>
              <a:rect l="l" t="t" r="r" b="b"/>
              <a:pathLst>
                <a:path w="2062" h="2434" extrusionOk="0">
                  <a:moveTo>
                    <a:pt x="0" y="1"/>
                  </a:moveTo>
                  <a:lnTo>
                    <a:pt x="0" y="507"/>
                  </a:lnTo>
                  <a:lnTo>
                    <a:pt x="777" y="507"/>
                  </a:lnTo>
                  <a:lnTo>
                    <a:pt x="777" y="2434"/>
                  </a:lnTo>
                  <a:lnTo>
                    <a:pt x="1318" y="2434"/>
                  </a:lnTo>
                  <a:lnTo>
                    <a:pt x="1318" y="507"/>
                  </a:lnTo>
                  <a:lnTo>
                    <a:pt x="2061" y="507"/>
                  </a:lnTo>
                  <a:lnTo>
                    <a:pt x="206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56"/>
            <p:cNvSpPr/>
            <p:nvPr/>
          </p:nvSpPr>
          <p:spPr>
            <a:xfrm>
              <a:off x="8500275" y="1946850"/>
              <a:ext cx="51550" cy="60850"/>
            </a:xfrm>
            <a:custGeom>
              <a:avLst/>
              <a:gdLst/>
              <a:ahLst/>
              <a:cxnLst/>
              <a:rect l="l" t="t" r="r" b="b"/>
              <a:pathLst>
                <a:path w="2062" h="2434" extrusionOk="0">
                  <a:moveTo>
                    <a:pt x="0" y="1"/>
                  </a:moveTo>
                  <a:lnTo>
                    <a:pt x="0" y="2434"/>
                  </a:lnTo>
                  <a:lnTo>
                    <a:pt x="541" y="2434"/>
                  </a:lnTo>
                  <a:lnTo>
                    <a:pt x="541" y="1454"/>
                  </a:lnTo>
                  <a:lnTo>
                    <a:pt x="1521" y="1454"/>
                  </a:lnTo>
                  <a:lnTo>
                    <a:pt x="1521" y="2434"/>
                  </a:lnTo>
                  <a:lnTo>
                    <a:pt x="2062" y="2434"/>
                  </a:lnTo>
                  <a:lnTo>
                    <a:pt x="2062" y="1"/>
                  </a:lnTo>
                  <a:lnTo>
                    <a:pt x="1521" y="1"/>
                  </a:lnTo>
                  <a:lnTo>
                    <a:pt x="1521" y="947"/>
                  </a:lnTo>
                  <a:lnTo>
                    <a:pt x="541" y="947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56"/>
            <p:cNvSpPr/>
            <p:nvPr/>
          </p:nvSpPr>
          <p:spPr>
            <a:xfrm>
              <a:off x="8565325" y="1946850"/>
              <a:ext cx="38025" cy="60850"/>
            </a:xfrm>
            <a:custGeom>
              <a:avLst/>
              <a:gdLst/>
              <a:ahLst/>
              <a:cxnLst/>
              <a:rect l="l" t="t" r="r" b="b"/>
              <a:pathLst>
                <a:path w="1521" h="2434" extrusionOk="0">
                  <a:moveTo>
                    <a:pt x="0" y="1"/>
                  </a:moveTo>
                  <a:lnTo>
                    <a:pt x="0" y="2434"/>
                  </a:lnTo>
                  <a:lnTo>
                    <a:pt x="1521" y="2434"/>
                  </a:lnTo>
                  <a:lnTo>
                    <a:pt x="1521" y="1893"/>
                  </a:lnTo>
                  <a:lnTo>
                    <a:pt x="541" y="1893"/>
                  </a:lnTo>
                  <a:lnTo>
                    <a:pt x="541" y="1420"/>
                  </a:lnTo>
                  <a:lnTo>
                    <a:pt x="1420" y="1420"/>
                  </a:lnTo>
                  <a:lnTo>
                    <a:pt x="1420" y="947"/>
                  </a:lnTo>
                  <a:lnTo>
                    <a:pt x="541" y="947"/>
                  </a:lnTo>
                  <a:lnTo>
                    <a:pt x="541" y="507"/>
                  </a:lnTo>
                  <a:lnTo>
                    <a:pt x="1521" y="507"/>
                  </a:lnTo>
                  <a:lnTo>
                    <a:pt x="152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56"/>
            <p:cNvSpPr/>
            <p:nvPr/>
          </p:nvSpPr>
          <p:spPr>
            <a:xfrm>
              <a:off x="8282300" y="2800950"/>
              <a:ext cx="35525" cy="27075"/>
            </a:xfrm>
            <a:custGeom>
              <a:avLst/>
              <a:gdLst/>
              <a:ahLst/>
              <a:cxnLst/>
              <a:rect l="l" t="t" r="r" b="b"/>
              <a:pathLst>
                <a:path w="1421" h="1083" extrusionOk="0">
                  <a:moveTo>
                    <a:pt x="204" y="1"/>
                  </a:moveTo>
                  <a:lnTo>
                    <a:pt x="1" y="474"/>
                  </a:lnTo>
                  <a:cubicBezTo>
                    <a:pt x="406" y="609"/>
                    <a:pt x="744" y="812"/>
                    <a:pt x="1082" y="1082"/>
                  </a:cubicBezTo>
                  <a:lnTo>
                    <a:pt x="1420" y="677"/>
                  </a:lnTo>
                  <a:cubicBezTo>
                    <a:pt x="1048" y="372"/>
                    <a:pt x="643" y="136"/>
                    <a:pt x="204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56"/>
            <p:cNvSpPr/>
            <p:nvPr/>
          </p:nvSpPr>
          <p:spPr>
            <a:xfrm>
              <a:off x="8186850" y="2724925"/>
              <a:ext cx="72675" cy="77750"/>
            </a:xfrm>
            <a:custGeom>
              <a:avLst/>
              <a:gdLst/>
              <a:ahLst/>
              <a:cxnLst/>
              <a:rect l="l" t="t" r="r" b="b"/>
              <a:pathLst>
                <a:path w="2907" h="3110" extrusionOk="0">
                  <a:moveTo>
                    <a:pt x="406" y="0"/>
                  </a:moveTo>
                  <a:lnTo>
                    <a:pt x="0" y="271"/>
                  </a:lnTo>
                  <a:cubicBezTo>
                    <a:pt x="507" y="1149"/>
                    <a:pt x="1082" y="2163"/>
                    <a:pt x="2028" y="2738"/>
                  </a:cubicBezTo>
                  <a:cubicBezTo>
                    <a:pt x="2264" y="2873"/>
                    <a:pt x="2501" y="3008"/>
                    <a:pt x="2737" y="3109"/>
                  </a:cubicBezTo>
                  <a:lnTo>
                    <a:pt x="2906" y="2636"/>
                  </a:lnTo>
                  <a:cubicBezTo>
                    <a:pt x="2704" y="2535"/>
                    <a:pt x="2501" y="2433"/>
                    <a:pt x="2298" y="2298"/>
                  </a:cubicBezTo>
                  <a:cubicBezTo>
                    <a:pt x="1453" y="1791"/>
                    <a:pt x="879" y="845"/>
                    <a:pt x="406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56"/>
            <p:cNvSpPr/>
            <p:nvPr/>
          </p:nvSpPr>
          <p:spPr>
            <a:xfrm>
              <a:off x="8262875" y="2954700"/>
              <a:ext cx="58325" cy="72700"/>
            </a:xfrm>
            <a:custGeom>
              <a:avLst/>
              <a:gdLst/>
              <a:ahLst/>
              <a:cxnLst/>
              <a:rect l="l" t="t" r="r" b="b"/>
              <a:pathLst>
                <a:path w="2333" h="2908" extrusionOk="0">
                  <a:moveTo>
                    <a:pt x="2231" y="1"/>
                  </a:moveTo>
                  <a:cubicBezTo>
                    <a:pt x="1792" y="68"/>
                    <a:pt x="1386" y="204"/>
                    <a:pt x="1014" y="440"/>
                  </a:cubicBezTo>
                  <a:cubicBezTo>
                    <a:pt x="609" y="711"/>
                    <a:pt x="305" y="1082"/>
                    <a:pt x="170" y="1522"/>
                  </a:cubicBezTo>
                  <a:cubicBezTo>
                    <a:pt x="1" y="1995"/>
                    <a:pt x="136" y="2535"/>
                    <a:pt x="474" y="2907"/>
                  </a:cubicBezTo>
                  <a:lnTo>
                    <a:pt x="845" y="2569"/>
                  </a:lnTo>
                  <a:cubicBezTo>
                    <a:pt x="643" y="2299"/>
                    <a:pt x="575" y="1961"/>
                    <a:pt x="676" y="1657"/>
                  </a:cubicBezTo>
                  <a:cubicBezTo>
                    <a:pt x="778" y="1353"/>
                    <a:pt x="981" y="1048"/>
                    <a:pt x="1285" y="880"/>
                  </a:cubicBezTo>
                  <a:cubicBezTo>
                    <a:pt x="1589" y="677"/>
                    <a:pt x="1961" y="542"/>
                    <a:pt x="2332" y="474"/>
                  </a:cubicBezTo>
                  <a:lnTo>
                    <a:pt x="223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56"/>
            <p:cNvSpPr/>
            <p:nvPr/>
          </p:nvSpPr>
          <p:spPr>
            <a:xfrm>
              <a:off x="8107425" y="2888825"/>
              <a:ext cx="68450" cy="92100"/>
            </a:xfrm>
            <a:custGeom>
              <a:avLst/>
              <a:gdLst/>
              <a:ahLst/>
              <a:cxnLst/>
              <a:rect l="l" t="t" r="r" b="b"/>
              <a:pathLst>
                <a:path w="2738" h="3684" extrusionOk="0">
                  <a:moveTo>
                    <a:pt x="305" y="0"/>
                  </a:moveTo>
                  <a:lnTo>
                    <a:pt x="1" y="372"/>
                  </a:lnTo>
                  <a:cubicBezTo>
                    <a:pt x="237" y="541"/>
                    <a:pt x="474" y="744"/>
                    <a:pt x="710" y="946"/>
                  </a:cubicBezTo>
                  <a:cubicBezTo>
                    <a:pt x="1082" y="1217"/>
                    <a:pt x="1386" y="1588"/>
                    <a:pt x="1623" y="1994"/>
                  </a:cubicBezTo>
                  <a:cubicBezTo>
                    <a:pt x="1690" y="2163"/>
                    <a:pt x="1758" y="2332"/>
                    <a:pt x="1826" y="2535"/>
                  </a:cubicBezTo>
                  <a:cubicBezTo>
                    <a:pt x="1893" y="2974"/>
                    <a:pt x="2096" y="3379"/>
                    <a:pt x="2434" y="3683"/>
                  </a:cubicBezTo>
                  <a:lnTo>
                    <a:pt x="2738" y="3278"/>
                  </a:lnTo>
                  <a:cubicBezTo>
                    <a:pt x="2501" y="3041"/>
                    <a:pt x="2366" y="2737"/>
                    <a:pt x="2299" y="2399"/>
                  </a:cubicBezTo>
                  <a:cubicBezTo>
                    <a:pt x="2265" y="2197"/>
                    <a:pt x="2163" y="1994"/>
                    <a:pt x="2096" y="1791"/>
                  </a:cubicBezTo>
                  <a:cubicBezTo>
                    <a:pt x="1826" y="1318"/>
                    <a:pt x="1454" y="912"/>
                    <a:pt x="1015" y="575"/>
                  </a:cubicBezTo>
                  <a:lnTo>
                    <a:pt x="305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56"/>
            <p:cNvSpPr/>
            <p:nvPr/>
          </p:nvSpPr>
          <p:spPr>
            <a:xfrm>
              <a:off x="8670075" y="2754350"/>
              <a:ext cx="141950" cy="32275"/>
            </a:xfrm>
            <a:custGeom>
              <a:avLst/>
              <a:gdLst/>
              <a:ahLst/>
              <a:cxnLst/>
              <a:rect l="l" t="t" r="r" b="b"/>
              <a:pathLst>
                <a:path w="5678" h="1291" extrusionOk="0">
                  <a:moveTo>
                    <a:pt x="198" y="1"/>
                  </a:moveTo>
                  <a:cubicBezTo>
                    <a:pt x="132" y="1"/>
                    <a:pt x="66" y="3"/>
                    <a:pt x="1" y="6"/>
                  </a:cubicBezTo>
                  <a:lnTo>
                    <a:pt x="68" y="513"/>
                  </a:lnTo>
                  <a:cubicBezTo>
                    <a:pt x="643" y="513"/>
                    <a:pt x="1217" y="614"/>
                    <a:pt x="1758" y="817"/>
                  </a:cubicBezTo>
                  <a:cubicBezTo>
                    <a:pt x="2197" y="986"/>
                    <a:pt x="2636" y="1087"/>
                    <a:pt x="3110" y="1155"/>
                  </a:cubicBezTo>
                  <a:cubicBezTo>
                    <a:pt x="3278" y="1172"/>
                    <a:pt x="3439" y="1180"/>
                    <a:pt x="3600" y="1180"/>
                  </a:cubicBezTo>
                  <a:cubicBezTo>
                    <a:pt x="3760" y="1180"/>
                    <a:pt x="3921" y="1172"/>
                    <a:pt x="4090" y="1155"/>
                  </a:cubicBezTo>
                  <a:cubicBezTo>
                    <a:pt x="4201" y="1147"/>
                    <a:pt x="4313" y="1143"/>
                    <a:pt x="4425" y="1143"/>
                  </a:cubicBezTo>
                  <a:cubicBezTo>
                    <a:pt x="4786" y="1143"/>
                    <a:pt x="5147" y="1187"/>
                    <a:pt x="5509" y="1290"/>
                  </a:cubicBezTo>
                  <a:lnTo>
                    <a:pt x="5678" y="817"/>
                  </a:lnTo>
                  <a:cubicBezTo>
                    <a:pt x="5302" y="692"/>
                    <a:pt x="4907" y="622"/>
                    <a:pt x="4494" y="622"/>
                  </a:cubicBezTo>
                  <a:cubicBezTo>
                    <a:pt x="4350" y="622"/>
                    <a:pt x="4204" y="631"/>
                    <a:pt x="4056" y="648"/>
                  </a:cubicBezTo>
                  <a:cubicBezTo>
                    <a:pt x="3921" y="665"/>
                    <a:pt x="3777" y="674"/>
                    <a:pt x="3629" y="674"/>
                  </a:cubicBezTo>
                  <a:cubicBezTo>
                    <a:pt x="3481" y="674"/>
                    <a:pt x="3329" y="665"/>
                    <a:pt x="3177" y="648"/>
                  </a:cubicBezTo>
                  <a:cubicBezTo>
                    <a:pt x="2738" y="581"/>
                    <a:pt x="2332" y="479"/>
                    <a:pt x="1893" y="344"/>
                  </a:cubicBezTo>
                  <a:cubicBezTo>
                    <a:pt x="1377" y="132"/>
                    <a:pt x="780" y="1"/>
                    <a:pt x="198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56"/>
            <p:cNvSpPr/>
            <p:nvPr/>
          </p:nvSpPr>
          <p:spPr>
            <a:xfrm>
              <a:off x="8819600" y="2902325"/>
              <a:ext cx="30450" cy="43950"/>
            </a:xfrm>
            <a:custGeom>
              <a:avLst/>
              <a:gdLst/>
              <a:ahLst/>
              <a:cxnLst/>
              <a:rect l="l" t="t" r="r" b="b"/>
              <a:pathLst>
                <a:path w="1218" h="1758" extrusionOk="0">
                  <a:moveTo>
                    <a:pt x="1048" y="1"/>
                  </a:moveTo>
                  <a:lnTo>
                    <a:pt x="542" y="136"/>
                  </a:lnTo>
                  <a:cubicBezTo>
                    <a:pt x="643" y="609"/>
                    <a:pt x="440" y="1082"/>
                    <a:pt x="1" y="1285"/>
                  </a:cubicBezTo>
                  <a:lnTo>
                    <a:pt x="237" y="1758"/>
                  </a:lnTo>
                  <a:cubicBezTo>
                    <a:pt x="880" y="1420"/>
                    <a:pt x="1217" y="710"/>
                    <a:pt x="1048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56"/>
            <p:cNvSpPr/>
            <p:nvPr/>
          </p:nvSpPr>
          <p:spPr>
            <a:xfrm>
              <a:off x="8872825" y="2959775"/>
              <a:ext cx="42275" cy="73525"/>
            </a:xfrm>
            <a:custGeom>
              <a:avLst/>
              <a:gdLst/>
              <a:ahLst/>
              <a:cxnLst/>
              <a:rect l="l" t="t" r="r" b="b"/>
              <a:pathLst>
                <a:path w="1691" h="2941" extrusionOk="0">
                  <a:moveTo>
                    <a:pt x="1285" y="1"/>
                  </a:moveTo>
                  <a:lnTo>
                    <a:pt x="710" y="677"/>
                  </a:lnTo>
                  <a:cubicBezTo>
                    <a:pt x="474" y="947"/>
                    <a:pt x="305" y="1217"/>
                    <a:pt x="170" y="1521"/>
                  </a:cubicBezTo>
                  <a:cubicBezTo>
                    <a:pt x="1" y="1994"/>
                    <a:pt x="1" y="2468"/>
                    <a:pt x="68" y="2941"/>
                  </a:cubicBezTo>
                  <a:lnTo>
                    <a:pt x="575" y="2873"/>
                  </a:lnTo>
                  <a:cubicBezTo>
                    <a:pt x="373" y="2197"/>
                    <a:pt x="575" y="1488"/>
                    <a:pt x="1082" y="1014"/>
                  </a:cubicBezTo>
                  <a:lnTo>
                    <a:pt x="1690" y="339"/>
                  </a:lnTo>
                  <a:lnTo>
                    <a:pt x="1285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56"/>
            <p:cNvSpPr/>
            <p:nvPr/>
          </p:nvSpPr>
          <p:spPr>
            <a:xfrm>
              <a:off x="8564475" y="2824600"/>
              <a:ext cx="31275" cy="53250"/>
            </a:xfrm>
            <a:custGeom>
              <a:avLst/>
              <a:gdLst/>
              <a:ahLst/>
              <a:cxnLst/>
              <a:rect l="l" t="t" r="r" b="b"/>
              <a:pathLst>
                <a:path w="1251" h="2130" extrusionOk="0">
                  <a:moveTo>
                    <a:pt x="744" y="1"/>
                  </a:moveTo>
                  <a:cubicBezTo>
                    <a:pt x="710" y="204"/>
                    <a:pt x="609" y="373"/>
                    <a:pt x="440" y="508"/>
                  </a:cubicBezTo>
                  <a:cubicBezTo>
                    <a:pt x="203" y="744"/>
                    <a:pt x="68" y="1015"/>
                    <a:pt x="34" y="1353"/>
                  </a:cubicBezTo>
                  <a:cubicBezTo>
                    <a:pt x="1" y="1690"/>
                    <a:pt x="203" y="1995"/>
                    <a:pt x="474" y="2130"/>
                  </a:cubicBezTo>
                  <a:lnTo>
                    <a:pt x="710" y="1657"/>
                  </a:lnTo>
                  <a:cubicBezTo>
                    <a:pt x="609" y="1589"/>
                    <a:pt x="541" y="1488"/>
                    <a:pt x="541" y="1353"/>
                  </a:cubicBezTo>
                  <a:cubicBezTo>
                    <a:pt x="575" y="1150"/>
                    <a:pt x="676" y="981"/>
                    <a:pt x="845" y="846"/>
                  </a:cubicBezTo>
                  <a:cubicBezTo>
                    <a:pt x="1082" y="609"/>
                    <a:pt x="1217" y="305"/>
                    <a:pt x="1251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56"/>
            <p:cNvSpPr/>
            <p:nvPr/>
          </p:nvSpPr>
          <p:spPr>
            <a:xfrm>
              <a:off x="8781600" y="3064525"/>
              <a:ext cx="44800" cy="52425"/>
            </a:xfrm>
            <a:custGeom>
              <a:avLst/>
              <a:gdLst/>
              <a:ahLst/>
              <a:cxnLst/>
              <a:rect l="l" t="t" r="r" b="b"/>
              <a:pathLst>
                <a:path w="1792" h="2097" extrusionOk="0">
                  <a:moveTo>
                    <a:pt x="1251" y="1"/>
                  </a:moveTo>
                  <a:cubicBezTo>
                    <a:pt x="1251" y="406"/>
                    <a:pt x="1048" y="812"/>
                    <a:pt x="710" y="1048"/>
                  </a:cubicBezTo>
                  <a:lnTo>
                    <a:pt x="575" y="1150"/>
                  </a:lnTo>
                  <a:cubicBezTo>
                    <a:pt x="473" y="1217"/>
                    <a:pt x="372" y="1319"/>
                    <a:pt x="271" y="1386"/>
                  </a:cubicBezTo>
                  <a:cubicBezTo>
                    <a:pt x="68" y="1589"/>
                    <a:pt x="0" y="1859"/>
                    <a:pt x="68" y="2096"/>
                  </a:cubicBezTo>
                  <a:lnTo>
                    <a:pt x="541" y="1927"/>
                  </a:lnTo>
                  <a:cubicBezTo>
                    <a:pt x="541" y="1859"/>
                    <a:pt x="575" y="1792"/>
                    <a:pt x="642" y="1724"/>
                  </a:cubicBezTo>
                  <a:cubicBezTo>
                    <a:pt x="710" y="1657"/>
                    <a:pt x="777" y="1623"/>
                    <a:pt x="879" y="1555"/>
                  </a:cubicBezTo>
                  <a:cubicBezTo>
                    <a:pt x="913" y="1522"/>
                    <a:pt x="980" y="1488"/>
                    <a:pt x="1014" y="1454"/>
                  </a:cubicBezTo>
                  <a:cubicBezTo>
                    <a:pt x="1487" y="1116"/>
                    <a:pt x="1757" y="575"/>
                    <a:pt x="1791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56"/>
            <p:cNvSpPr/>
            <p:nvPr/>
          </p:nvSpPr>
          <p:spPr>
            <a:xfrm>
              <a:off x="8170800" y="2405575"/>
              <a:ext cx="305850" cy="135200"/>
            </a:xfrm>
            <a:custGeom>
              <a:avLst/>
              <a:gdLst/>
              <a:ahLst/>
              <a:cxnLst/>
              <a:rect l="l" t="t" r="r" b="b"/>
              <a:pathLst>
                <a:path w="12234" h="5408" extrusionOk="0">
                  <a:moveTo>
                    <a:pt x="12166" y="1"/>
                  </a:moveTo>
                  <a:cubicBezTo>
                    <a:pt x="5272" y="744"/>
                    <a:pt x="68" y="4968"/>
                    <a:pt x="0" y="5002"/>
                  </a:cubicBezTo>
                  <a:lnTo>
                    <a:pt x="338" y="5408"/>
                  </a:lnTo>
                  <a:cubicBezTo>
                    <a:pt x="372" y="5374"/>
                    <a:pt x="5475" y="1251"/>
                    <a:pt x="12233" y="508"/>
                  </a:cubicBezTo>
                  <a:lnTo>
                    <a:pt x="12166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56"/>
            <p:cNvSpPr/>
            <p:nvPr/>
          </p:nvSpPr>
          <p:spPr>
            <a:xfrm>
              <a:off x="8405650" y="2655650"/>
              <a:ext cx="150400" cy="46600"/>
            </a:xfrm>
            <a:custGeom>
              <a:avLst/>
              <a:gdLst/>
              <a:ahLst/>
              <a:cxnLst/>
              <a:rect l="l" t="t" r="r" b="b"/>
              <a:pathLst>
                <a:path w="6016" h="1864" extrusionOk="0">
                  <a:moveTo>
                    <a:pt x="34" y="0"/>
                  </a:moveTo>
                  <a:lnTo>
                    <a:pt x="1" y="507"/>
                  </a:lnTo>
                  <a:cubicBezTo>
                    <a:pt x="305" y="575"/>
                    <a:pt x="575" y="778"/>
                    <a:pt x="778" y="1014"/>
                  </a:cubicBezTo>
                  <a:cubicBezTo>
                    <a:pt x="981" y="1251"/>
                    <a:pt x="1217" y="1420"/>
                    <a:pt x="1454" y="1589"/>
                  </a:cubicBezTo>
                  <a:cubicBezTo>
                    <a:pt x="1859" y="1758"/>
                    <a:pt x="2265" y="1825"/>
                    <a:pt x="2704" y="1825"/>
                  </a:cubicBezTo>
                  <a:lnTo>
                    <a:pt x="3819" y="1859"/>
                  </a:lnTo>
                  <a:lnTo>
                    <a:pt x="4157" y="1859"/>
                  </a:lnTo>
                  <a:cubicBezTo>
                    <a:pt x="4210" y="1862"/>
                    <a:pt x="4263" y="1863"/>
                    <a:pt x="4316" y="1863"/>
                  </a:cubicBezTo>
                  <a:cubicBezTo>
                    <a:pt x="4909" y="1863"/>
                    <a:pt x="5519" y="1688"/>
                    <a:pt x="6016" y="1285"/>
                  </a:cubicBezTo>
                  <a:lnTo>
                    <a:pt x="5678" y="913"/>
                  </a:lnTo>
                  <a:cubicBezTo>
                    <a:pt x="5317" y="1246"/>
                    <a:pt x="4796" y="1328"/>
                    <a:pt x="4228" y="1328"/>
                  </a:cubicBezTo>
                  <a:cubicBezTo>
                    <a:pt x="4105" y="1328"/>
                    <a:pt x="3979" y="1324"/>
                    <a:pt x="3853" y="1318"/>
                  </a:cubicBezTo>
                  <a:lnTo>
                    <a:pt x="2738" y="1285"/>
                  </a:lnTo>
                  <a:cubicBezTo>
                    <a:pt x="2674" y="1290"/>
                    <a:pt x="2611" y="1293"/>
                    <a:pt x="2549" y="1293"/>
                  </a:cubicBezTo>
                  <a:cubicBezTo>
                    <a:pt x="2250" y="1293"/>
                    <a:pt x="1970" y="1228"/>
                    <a:pt x="1690" y="1116"/>
                  </a:cubicBezTo>
                  <a:cubicBezTo>
                    <a:pt x="1487" y="980"/>
                    <a:pt x="1318" y="845"/>
                    <a:pt x="1149" y="676"/>
                  </a:cubicBezTo>
                  <a:cubicBezTo>
                    <a:pt x="879" y="305"/>
                    <a:pt x="474" y="68"/>
                    <a:pt x="34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56"/>
            <p:cNvSpPr/>
            <p:nvPr/>
          </p:nvSpPr>
          <p:spPr>
            <a:xfrm>
              <a:off x="8567850" y="2663250"/>
              <a:ext cx="23675" cy="20300"/>
            </a:xfrm>
            <a:custGeom>
              <a:avLst/>
              <a:gdLst/>
              <a:ahLst/>
              <a:cxnLst/>
              <a:rect l="l" t="t" r="r" b="b"/>
              <a:pathLst>
                <a:path w="947" h="812" extrusionOk="0">
                  <a:moveTo>
                    <a:pt x="710" y="1"/>
                  </a:moveTo>
                  <a:lnTo>
                    <a:pt x="1" y="372"/>
                  </a:lnTo>
                  <a:lnTo>
                    <a:pt x="237" y="812"/>
                  </a:lnTo>
                  <a:lnTo>
                    <a:pt x="947" y="440"/>
                  </a:lnTo>
                  <a:lnTo>
                    <a:pt x="710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56"/>
            <p:cNvSpPr/>
            <p:nvPr/>
          </p:nvSpPr>
          <p:spPr>
            <a:xfrm>
              <a:off x="8529850" y="2482450"/>
              <a:ext cx="187550" cy="51575"/>
            </a:xfrm>
            <a:custGeom>
              <a:avLst/>
              <a:gdLst/>
              <a:ahLst/>
              <a:cxnLst/>
              <a:rect l="l" t="t" r="r" b="b"/>
              <a:pathLst>
                <a:path w="7502" h="2063" extrusionOk="0">
                  <a:moveTo>
                    <a:pt x="0" y="1"/>
                  </a:moveTo>
                  <a:lnTo>
                    <a:pt x="0" y="508"/>
                  </a:lnTo>
                  <a:cubicBezTo>
                    <a:pt x="68" y="508"/>
                    <a:pt x="5137" y="575"/>
                    <a:pt x="7198" y="2062"/>
                  </a:cubicBezTo>
                  <a:lnTo>
                    <a:pt x="7502" y="1657"/>
                  </a:lnTo>
                  <a:cubicBezTo>
                    <a:pt x="5305" y="69"/>
                    <a:pt x="237" y="1"/>
                    <a:pt x="0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56"/>
            <p:cNvSpPr/>
            <p:nvPr/>
          </p:nvSpPr>
          <p:spPr>
            <a:xfrm>
              <a:off x="8333000" y="2564400"/>
              <a:ext cx="95475" cy="44275"/>
            </a:xfrm>
            <a:custGeom>
              <a:avLst/>
              <a:gdLst/>
              <a:ahLst/>
              <a:cxnLst/>
              <a:rect l="l" t="t" r="r" b="b"/>
              <a:pathLst>
                <a:path w="3819" h="1771" extrusionOk="0">
                  <a:moveTo>
                    <a:pt x="68" y="1"/>
                  </a:moveTo>
                  <a:cubicBezTo>
                    <a:pt x="0" y="406"/>
                    <a:pt x="102" y="846"/>
                    <a:pt x="305" y="1217"/>
                  </a:cubicBezTo>
                  <a:cubicBezTo>
                    <a:pt x="600" y="1571"/>
                    <a:pt x="1023" y="1771"/>
                    <a:pt x="1486" y="1771"/>
                  </a:cubicBezTo>
                  <a:cubicBezTo>
                    <a:pt x="1553" y="1771"/>
                    <a:pt x="1621" y="1767"/>
                    <a:pt x="1690" y="1758"/>
                  </a:cubicBezTo>
                  <a:lnTo>
                    <a:pt x="1724" y="1758"/>
                  </a:lnTo>
                  <a:cubicBezTo>
                    <a:pt x="1994" y="1758"/>
                    <a:pt x="2231" y="1758"/>
                    <a:pt x="2467" y="1690"/>
                  </a:cubicBezTo>
                  <a:lnTo>
                    <a:pt x="2569" y="1690"/>
                  </a:lnTo>
                  <a:cubicBezTo>
                    <a:pt x="2725" y="1659"/>
                    <a:pt x="2889" y="1635"/>
                    <a:pt x="3040" y="1635"/>
                  </a:cubicBezTo>
                  <a:cubicBezTo>
                    <a:pt x="3215" y="1635"/>
                    <a:pt x="3372" y="1667"/>
                    <a:pt x="3481" y="1758"/>
                  </a:cubicBezTo>
                  <a:lnTo>
                    <a:pt x="3819" y="1386"/>
                  </a:lnTo>
                  <a:cubicBezTo>
                    <a:pt x="3599" y="1186"/>
                    <a:pt x="3320" y="1128"/>
                    <a:pt x="3045" y="1128"/>
                  </a:cubicBezTo>
                  <a:cubicBezTo>
                    <a:pt x="2855" y="1128"/>
                    <a:pt x="2667" y="1156"/>
                    <a:pt x="2501" y="1184"/>
                  </a:cubicBezTo>
                  <a:lnTo>
                    <a:pt x="2400" y="1184"/>
                  </a:lnTo>
                  <a:cubicBezTo>
                    <a:pt x="2163" y="1217"/>
                    <a:pt x="1960" y="1251"/>
                    <a:pt x="1724" y="1251"/>
                  </a:cubicBezTo>
                  <a:cubicBezTo>
                    <a:pt x="1660" y="1263"/>
                    <a:pt x="1596" y="1268"/>
                    <a:pt x="1533" y="1268"/>
                  </a:cubicBezTo>
                  <a:cubicBezTo>
                    <a:pt x="1228" y="1268"/>
                    <a:pt x="934" y="1137"/>
                    <a:pt x="710" y="913"/>
                  </a:cubicBezTo>
                  <a:cubicBezTo>
                    <a:pt x="575" y="643"/>
                    <a:pt x="541" y="339"/>
                    <a:pt x="575" y="3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56"/>
            <p:cNvSpPr/>
            <p:nvPr/>
          </p:nvSpPr>
          <p:spPr>
            <a:xfrm>
              <a:off x="8434375" y="2605800"/>
              <a:ext cx="22825" cy="20300"/>
            </a:xfrm>
            <a:custGeom>
              <a:avLst/>
              <a:gdLst/>
              <a:ahLst/>
              <a:cxnLst/>
              <a:rect l="l" t="t" r="r" b="b"/>
              <a:pathLst>
                <a:path w="913" h="812" extrusionOk="0">
                  <a:moveTo>
                    <a:pt x="338" y="1"/>
                  </a:moveTo>
                  <a:lnTo>
                    <a:pt x="0" y="339"/>
                  </a:lnTo>
                  <a:cubicBezTo>
                    <a:pt x="203" y="575"/>
                    <a:pt x="474" y="710"/>
                    <a:pt x="744" y="812"/>
                  </a:cubicBezTo>
                  <a:lnTo>
                    <a:pt x="913" y="339"/>
                  </a:lnTo>
                  <a:cubicBezTo>
                    <a:pt x="710" y="271"/>
                    <a:pt x="507" y="136"/>
                    <a:pt x="338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56"/>
            <p:cNvSpPr/>
            <p:nvPr/>
          </p:nvSpPr>
          <p:spPr>
            <a:xfrm>
              <a:off x="8729225" y="2580450"/>
              <a:ext cx="43100" cy="43975"/>
            </a:xfrm>
            <a:custGeom>
              <a:avLst/>
              <a:gdLst/>
              <a:ahLst/>
              <a:cxnLst/>
              <a:rect l="l" t="t" r="r" b="b"/>
              <a:pathLst>
                <a:path w="1724" h="1759" extrusionOk="0">
                  <a:moveTo>
                    <a:pt x="1622" y="1"/>
                  </a:moveTo>
                  <a:cubicBezTo>
                    <a:pt x="1250" y="68"/>
                    <a:pt x="912" y="271"/>
                    <a:pt x="710" y="575"/>
                  </a:cubicBezTo>
                  <a:cubicBezTo>
                    <a:pt x="642" y="677"/>
                    <a:pt x="575" y="744"/>
                    <a:pt x="541" y="846"/>
                  </a:cubicBezTo>
                  <a:cubicBezTo>
                    <a:pt x="473" y="913"/>
                    <a:pt x="439" y="1015"/>
                    <a:pt x="372" y="1082"/>
                  </a:cubicBezTo>
                  <a:cubicBezTo>
                    <a:pt x="304" y="1184"/>
                    <a:pt x="169" y="1251"/>
                    <a:pt x="68" y="1251"/>
                  </a:cubicBezTo>
                  <a:lnTo>
                    <a:pt x="0" y="1758"/>
                  </a:lnTo>
                  <a:lnTo>
                    <a:pt x="101" y="1758"/>
                  </a:lnTo>
                  <a:cubicBezTo>
                    <a:pt x="372" y="1758"/>
                    <a:pt x="608" y="1657"/>
                    <a:pt x="777" y="1454"/>
                  </a:cubicBezTo>
                  <a:cubicBezTo>
                    <a:pt x="845" y="1353"/>
                    <a:pt x="912" y="1217"/>
                    <a:pt x="980" y="1116"/>
                  </a:cubicBezTo>
                  <a:cubicBezTo>
                    <a:pt x="1014" y="1048"/>
                    <a:pt x="1081" y="981"/>
                    <a:pt x="1115" y="913"/>
                  </a:cubicBezTo>
                  <a:cubicBezTo>
                    <a:pt x="1284" y="711"/>
                    <a:pt x="1487" y="542"/>
                    <a:pt x="1724" y="474"/>
                  </a:cubicBezTo>
                  <a:lnTo>
                    <a:pt x="1622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56"/>
            <p:cNvSpPr/>
            <p:nvPr/>
          </p:nvSpPr>
          <p:spPr>
            <a:xfrm>
              <a:off x="8361725" y="3097475"/>
              <a:ext cx="209525" cy="13550"/>
            </a:xfrm>
            <a:custGeom>
              <a:avLst/>
              <a:gdLst/>
              <a:ahLst/>
              <a:cxnLst/>
              <a:rect l="l" t="t" r="r" b="b"/>
              <a:pathLst>
                <a:path w="8381" h="542" extrusionOk="0">
                  <a:moveTo>
                    <a:pt x="0" y="1"/>
                  </a:moveTo>
                  <a:lnTo>
                    <a:pt x="0" y="541"/>
                  </a:lnTo>
                  <a:lnTo>
                    <a:pt x="8381" y="541"/>
                  </a:lnTo>
                  <a:lnTo>
                    <a:pt x="838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56"/>
            <p:cNvSpPr/>
            <p:nvPr/>
          </p:nvSpPr>
          <p:spPr>
            <a:xfrm>
              <a:off x="8612625" y="3097475"/>
              <a:ext cx="22000" cy="13550"/>
            </a:xfrm>
            <a:custGeom>
              <a:avLst/>
              <a:gdLst/>
              <a:ahLst/>
              <a:cxnLst/>
              <a:rect l="l" t="t" r="r" b="b"/>
              <a:pathLst>
                <a:path w="880" h="542" extrusionOk="0">
                  <a:moveTo>
                    <a:pt x="1" y="1"/>
                  </a:moveTo>
                  <a:lnTo>
                    <a:pt x="1" y="541"/>
                  </a:lnTo>
                  <a:lnTo>
                    <a:pt x="879" y="541"/>
                  </a:lnTo>
                  <a:lnTo>
                    <a:pt x="879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56"/>
            <p:cNvSpPr/>
            <p:nvPr/>
          </p:nvSpPr>
          <p:spPr>
            <a:xfrm>
              <a:off x="8920150" y="1814225"/>
              <a:ext cx="13525" cy="504375"/>
            </a:xfrm>
            <a:custGeom>
              <a:avLst/>
              <a:gdLst/>
              <a:ahLst/>
              <a:cxnLst/>
              <a:rect l="l" t="t" r="r" b="b"/>
              <a:pathLst>
                <a:path w="541" h="20175" extrusionOk="0">
                  <a:moveTo>
                    <a:pt x="0" y="0"/>
                  </a:moveTo>
                  <a:lnTo>
                    <a:pt x="0" y="20174"/>
                  </a:lnTo>
                  <a:lnTo>
                    <a:pt x="541" y="20174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56"/>
            <p:cNvSpPr/>
            <p:nvPr/>
          </p:nvSpPr>
          <p:spPr>
            <a:xfrm>
              <a:off x="8920150" y="2362500"/>
              <a:ext cx="13525" cy="55775"/>
            </a:xfrm>
            <a:custGeom>
              <a:avLst/>
              <a:gdLst/>
              <a:ahLst/>
              <a:cxnLst/>
              <a:rect l="l" t="t" r="r" b="b"/>
              <a:pathLst>
                <a:path w="541" h="2231" extrusionOk="0">
                  <a:moveTo>
                    <a:pt x="0" y="0"/>
                  </a:moveTo>
                  <a:lnTo>
                    <a:pt x="0" y="2231"/>
                  </a:lnTo>
                  <a:lnTo>
                    <a:pt x="541" y="2231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56"/>
            <p:cNvSpPr/>
            <p:nvPr/>
          </p:nvSpPr>
          <p:spPr>
            <a:xfrm>
              <a:off x="8580525" y="1603850"/>
              <a:ext cx="132675" cy="12700"/>
            </a:xfrm>
            <a:custGeom>
              <a:avLst/>
              <a:gdLst/>
              <a:ahLst/>
              <a:cxnLst/>
              <a:rect l="l" t="t" r="r" b="b"/>
              <a:pathLst>
                <a:path w="5307" h="508" extrusionOk="0">
                  <a:moveTo>
                    <a:pt x="1" y="1"/>
                  </a:moveTo>
                  <a:lnTo>
                    <a:pt x="1" y="508"/>
                  </a:lnTo>
                  <a:lnTo>
                    <a:pt x="5306" y="508"/>
                  </a:lnTo>
                  <a:lnTo>
                    <a:pt x="5306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56"/>
            <p:cNvSpPr/>
            <p:nvPr/>
          </p:nvSpPr>
          <p:spPr>
            <a:xfrm>
              <a:off x="8770600" y="1603850"/>
              <a:ext cx="60850" cy="12700"/>
            </a:xfrm>
            <a:custGeom>
              <a:avLst/>
              <a:gdLst/>
              <a:ahLst/>
              <a:cxnLst/>
              <a:rect l="l" t="t" r="r" b="b"/>
              <a:pathLst>
                <a:path w="2434" h="508" extrusionOk="0">
                  <a:moveTo>
                    <a:pt x="1" y="1"/>
                  </a:moveTo>
                  <a:lnTo>
                    <a:pt x="1" y="508"/>
                  </a:lnTo>
                  <a:lnTo>
                    <a:pt x="2434" y="508"/>
                  </a:lnTo>
                  <a:lnTo>
                    <a:pt x="2434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4" name="Google Shape;1864;p56"/>
          <p:cNvGrpSpPr/>
          <p:nvPr/>
        </p:nvGrpSpPr>
        <p:grpSpPr>
          <a:xfrm>
            <a:off x="6498000" y="1647825"/>
            <a:ext cx="496950" cy="898200"/>
            <a:chOff x="6498000" y="1571625"/>
            <a:chExt cx="496950" cy="898200"/>
          </a:xfrm>
        </p:grpSpPr>
        <p:sp>
          <p:nvSpPr>
            <p:cNvPr id="1865" name="Google Shape;1865;p56"/>
            <p:cNvSpPr/>
            <p:nvPr/>
          </p:nvSpPr>
          <p:spPr>
            <a:xfrm>
              <a:off x="6570013" y="1610200"/>
              <a:ext cx="279350" cy="162075"/>
            </a:xfrm>
            <a:custGeom>
              <a:avLst/>
              <a:gdLst/>
              <a:ahLst/>
              <a:cxnLst/>
              <a:rect l="l" t="t" r="r" b="b"/>
              <a:pathLst>
                <a:path w="11174" h="6483" extrusionOk="0">
                  <a:moveTo>
                    <a:pt x="926" y="1"/>
                  </a:moveTo>
                  <a:lnTo>
                    <a:pt x="0" y="6482"/>
                  </a:lnTo>
                  <a:lnTo>
                    <a:pt x="11174" y="6482"/>
                  </a:lnTo>
                  <a:lnTo>
                    <a:pt x="10248" y="1"/>
                  </a:ln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56"/>
            <p:cNvSpPr/>
            <p:nvPr/>
          </p:nvSpPr>
          <p:spPr>
            <a:xfrm>
              <a:off x="6618375" y="2307750"/>
              <a:ext cx="279350" cy="162075"/>
            </a:xfrm>
            <a:custGeom>
              <a:avLst/>
              <a:gdLst/>
              <a:ahLst/>
              <a:cxnLst/>
              <a:rect l="l" t="t" r="r" b="b"/>
              <a:pathLst>
                <a:path w="11174" h="6483" extrusionOk="0">
                  <a:moveTo>
                    <a:pt x="0" y="1"/>
                  </a:moveTo>
                  <a:lnTo>
                    <a:pt x="926" y="6482"/>
                  </a:lnTo>
                  <a:lnTo>
                    <a:pt x="10248" y="6482"/>
                  </a:lnTo>
                  <a:lnTo>
                    <a:pt x="11174" y="1"/>
                  </a:ln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56"/>
            <p:cNvSpPr/>
            <p:nvPr/>
          </p:nvSpPr>
          <p:spPr>
            <a:xfrm>
              <a:off x="6498000" y="1571625"/>
              <a:ext cx="496950" cy="884300"/>
            </a:xfrm>
            <a:custGeom>
              <a:avLst/>
              <a:gdLst/>
              <a:ahLst/>
              <a:cxnLst/>
              <a:rect l="l" t="t" r="r" b="b"/>
              <a:pathLst>
                <a:path w="19878" h="35372" extrusionOk="0">
                  <a:moveTo>
                    <a:pt x="3457" y="6050"/>
                  </a:moveTo>
                  <a:lnTo>
                    <a:pt x="3272" y="7038"/>
                  </a:lnTo>
                  <a:lnTo>
                    <a:pt x="2593" y="7038"/>
                  </a:lnTo>
                  <a:lnTo>
                    <a:pt x="2593" y="6050"/>
                  </a:lnTo>
                  <a:close/>
                  <a:moveTo>
                    <a:pt x="14075" y="494"/>
                  </a:moveTo>
                  <a:lnTo>
                    <a:pt x="15001" y="7038"/>
                  </a:lnTo>
                  <a:lnTo>
                    <a:pt x="3766" y="7038"/>
                  </a:lnTo>
                  <a:lnTo>
                    <a:pt x="4754" y="494"/>
                  </a:lnTo>
                  <a:close/>
                  <a:moveTo>
                    <a:pt x="16235" y="6050"/>
                  </a:moveTo>
                  <a:lnTo>
                    <a:pt x="16235" y="7038"/>
                  </a:lnTo>
                  <a:lnTo>
                    <a:pt x="15556" y="7038"/>
                  </a:lnTo>
                  <a:lnTo>
                    <a:pt x="15371" y="6050"/>
                  </a:lnTo>
                  <a:close/>
                  <a:moveTo>
                    <a:pt x="19445" y="12223"/>
                  </a:moveTo>
                  <a:lnTo>
                    <a:pt x="19445" y="15433"/>
                  </a:lnTo>
                  <a:lnTo>
                    <a:pt x="18766" y="15433"/>
                  </a:lnTo>
                  <a:lnTo>
                    <a:pt x="18766" y="12223"/>
                  </a:lnTo>
                  <a:close/>
                  <a:moveTo>
                    <a:pt x="19137" y="18272"/>
                  </a:moveTo>
                  <a:lnTo>
                    <a:pt x="19137" y="24445"/>
                  </a:lnTo>
                  <a:lnTo>
                    <a:pt x="18766" y="24445"/>
                  </a:lnTo>
                  <a:lnTo>
                    <a:pt x="18766" y="18272"/>
                  </a:lnTo>
                  <a:close/>
                  <a:moveTo>
                    <a:pt x="15248" y="8334"/>
                  </a:moveTo>
                  <a:cubicBezTo>
                    <a:pt x="16359" y="8334"/>
                    <a:pt x="17285" y="9260"/>
                    <a:pt x="17285" y="10433"/>
                  </a:cubicBezTo>
                  <a:lnTo>
                    <a:pt x="17347" y="25001"/>
                  </a:lnTo>
                  <a:cubicBezTo>
                    <a:pt x="17347" y="26112"/>
                    <a:pt x="16359" y="27038"/>
                    <a:pt x="15248" y="27100"/>
                  </a:cubicBezTo>
                  <a:lnTo>
                    <a:pt x="3581" y="27100"/>
                  </a:lnTo>
                  <a:cubicBezTo>
                    <a:pt x="2408" y="27100"/>
                    <a:pt x="1482" y="26112"/>
                    <a:pt x="1482" y="25001"/>
                  </a:cubicBezTo>
                  <a:lnTo>
                    <a:pt x="1482" y="10433"/>
                  </a:lnTo>
                  <a:cubicBezTo>
                    <a:pt x="1482" y="9260"/>
                    <a:pt x="2408" y="8334"/>
                    <a:pt x="3581" y="8334"/>
                  </a:cubicBezTo>
                  <a:close/>
                  <a:moveTo>
                    <a:pt x="3581" y="7840"/>
                  </a:moveTo>
                  <a:cubicBezTo>
                    <a:pt x="2099" y="7840"/>
                    <a:pt x="988" y="9013"/>
                    <a:pt x="988" y="10433"/>
                  </a:cubicBezTo>
                  <a:lnTo>
                    <a:pt x="988" y="25001"/>
                  </a:lnTo>
                  <a:cubicBezTo>
                    <a:pt x="988" y="26421"/>
                    <a:pt x="2099" y="27594"/>
                    <a:pt x="3581" y="27594"/>
                  </a:cubicBezTo>
                  <a:lnTo>
                    <a:pt x="15248" y="27594"/>
                  </a:lnTo>
                  <a:cubicBezTo>
                    <a:pt x="16668" y="27594"/>
                    <a:pt x="17779" y="26421"/>
                    <a:pt x="17840" y="25001"/>
                  </a:cubicBezTo>
                  <a:lnTo>
                    <a:pt x="17840" y="10433"/>
                  </a:lnTo>
                  <a:cubicBezTo>
                    <a:pt x="17779" y="9013"/>
                    <a:pt x="16668" y="7840"/>
                    <a:pt x="15248" y="7840"/>
                  </a:cubicBezTo>
                  <a:close/>
                  <a:moveTo>
                    <a:pt x="15371" y="7531"/>
                  </a:moveTo>
                  <a:cubicBezTo>
                    <a:pt x="16976" y="7531"/>
                    <a:pt x="18273" y="8828"/>
                    <a:pt x="18273" y="10433"/>
                  </a:cubicBezTo>
                  <a:lnTo>
                    <a:pt x="18273" y="11976"/>
                  </a:lnTo>
                  <a:lnTo>
                    <a:pt x="18273" y="25001"/>
                  </a:lnTo>
                  <a:cubicBezTo>
                    <a:pt x="18273" y="26606"/>
                    <a:pt x="16976" y="27902"/>
                    <a:pt x="15371" y="27902"/>
                  </a:cubicBezTo>
                  <a:lnTo>
                    <a:pt x="3457" y="27902"/>
                  </a:lnTo>
                  <a:cubicBezTo>
                    <a:pt x="1852" y="27902"/>
                    <a:pt x="556" y="26606"/>
                    <a:pt x="556" y="25001"/>
                  </a:cubicBezTo>
                  <a:lnTo>
                    <a:pt x="556" y="10433"/>
                  </a:lnTo>
                  <a:cubicBezTo>
                    <a:pt x="556" y="8828"/>
                    <a:pt x="1852" y="7531"/>
                    <a:pt x="3457" y="7531"/>
                  </a:cubicBezTo>
                  <a:close/>
                  <a:moveTo>
                    <a:pt x="3272" y="28396"/>
                  </a:moveTo>
                  <a:lnTo>
                    <a:pt x="3457" y="29384"/>
                  </a:lnTo>
                  <a:lnTo>
                    <a:pt x="2593" y="29384"/>
                  </a:lnTo>
                  <a:lnTo>
                    <a:pt x="2593" y="28396"/>
                  </a:lnTo>
                  <a:close/>
                  <a:moveTo>
                    <a:pt x="16235" y="28396"/>
                  </a:moveTo>
                  <a:lnTo>
                    <a:pt x="16235" y="29384"/>
                  </a:lnTo>
                  <a:lnTo>
                    <a:pt x="15371" y="29384"/>
                  </a:lnTo>
                  <a:lnTo>
                    <a:pt x="15556" y="28396"/>
                  </a:lnTo>
                  <a:close/>
                  <a:moveTo>
                    <a:pt x="15001" y="28396"/>
                  </a:moveTo>
                  <a:lnTo>
                    <a:pt x="14075" y="34940"/>
                  </a:lnTo>
                  <a:lnTo>
                    <a:pt x="4754" y="34940"/>
                  </a:lnTo>
                  <a:lnTo>
                    <a:pt x="3766" y="28396"/>
                  </a:lnTo>
                  <a:close/>
                  <a:moveTo>
                    <a:pt x="4507" y="0"/>
                  </a:moveTo>
                  <a:cubicBezTo>
                    <a:pt x="4383" y="0"/>
                    <a:pt x="4260" y="62"/>
                    <a:pt x="4260" y="185"/>
                  </a:cubicBezTo>
                  <a:lnTo>
                    <a:pt x="3457" y="5556"/>
                  </a:lnTo>
                  <a:lnTo>
                    <a:pt x="2346" y="5556"/>
                  </a:lnTo>
                  <a:cubicBezTo>
                    <a:pt x="2161" y="5556"/>
                    <a:pt x="2037" y="5679"/>
                    <a:pt x="2037" y="5803"/>
                  </a:cubicBezTo>
                  <a:lnTo>
                    <a:pt x="2037" y="7284"/>
                  </a:lnTo>
                  <a:cubicBezTo>
                    <a:pt x="803" y="7840"/>
                    <a:pt x="0" y="9075"/>
                    <a:pt x="0" y="10433"/>
                  </a:cubicBezTo>
                  <a:lnTo>
                    <a:pt x="0" y="25001"/>
                  </a:lnTo>
                  <a:cubicBezTo>
                    <a:pt x="0" y="26359"/>
                    <a:pt x="803" y="27532"/>
                    <a:pt x="2037" y="28088"/>
                  </a:cubicBezTo>
                  <a:lnTo>
                    <a:pt x="2037" y="29569"/>
                  </a:lnTo>
                  <a:cubicBezTo>
                    <a:pt x="2037" y="29693"/>
                    <a:pt x="2161" y="29816"/>
                    <a:pt x="2284" y="29816"/>
                  </a:cubicBezTo>
                  <a:lnTo>
                    <a:pt x="3457" y="29816"/>
                  </a:lnTo>
                  <a:lnTo>
                    <a:pt x="4260" y="35125"/>
                  </a:lnTo>
                  <a:cubicBezTo>
                    <a:pt x="4260" y="35248"/>
                    <a:pt x="4383" y="35372"/>
                    <a:pt x="4507" y="35372"/>
                  </a:cubicBezTo>
                  <a:lnTo>
                    <a:pt x="14260" y="35372"/>
                  </a:lnTo>
                  <a:cubicBezTo>
                    <a:pt x="14384" y="35372"/>
                    <a:pt x="14445" y="35248"/>
                    <a:pt x="14507" y="35125"/>
                  </a:cubicBezTo>
                  <a:lnTo>
                    <a:pt x="15248" y="29816"/>
                  </a:lnTo>
                  <a:lnTo>
                    <a:pt x="16421" y="29816"/>
                  </a:lnTo>
                  <a:cubicBezTo>
                    <a:pt x="16544" y="29816"/>
                    <a:pt x="16668" y="29693"/>
                    <a:pt x="16668" y="29569"/>
                  </a:cubicBezTo>
                  <a:lnTo>
                    <a:pt x="16668" y="28149"/>
                  </a:lnTo>
                  <a:cubicBezTo>
                    <a:pt x="17902" y="27594"/>
                    <a:pt x="18705" y="26421"/>
                    <a:pt x="18705" y="25063"/>
                  </a:cubicBezTo>
                  <a:lnTo>
                    <a:pt x="18705" y="25001"/>
                  </a:lnTo>
                  <a:lnTo>
                    <a:pt x="19322" y="25001"/>
                  </a:lnTo>
                  <a:cubicBezTo>
                    <a:pt x="19445" y="25001"/>
                    <a:pt x="19569" y="24878"/>
                    <a:pt x="19569" y="24754"/>
                  </a:cubicBezTo>
                  <a:lnTo>
                    <a:pt x="19569" y="18026"/>
                  </a:lnTo>
                  <a:cubicBezTo>
                    <a:pt x="19569" y="17902"/>
                    <a:pt x="19445" y="17779"/>
                    <a:pt x="19322" y="17779"/>
                  </a:cubicBezTo>
                  <a:lnTo>
                    <a:pt x="18705" y="17779"/>
                  </a:lnTo>
                  <a:lnTo>
                    <a:pt x="18705" y="15988"/>
                  </a:lnTo>
                  <a:lnTo>
                    <a:pt x="19631" y="15988"/>
                  </a:lnTo>
                  <a:cubicBezTo>
                    <a:pt x="19754" y="15988"/>
                    <a:pt x="19878" y="15865"/>
                    <a:pt x="19878" y="15741"/>
                  </a:cubicBezTo>
                  <a:lnTo>
                    <a:pt x="19878" y="11976"/>
                  </a:lnTo>
                  <a:cubicBezTo>
                    <a:pt x="19878" y="11852"/>
                    <a:pt x="19816" y="11729"/>
                    <a:pt x="19631" y="11729"/>
                  </a:cubicBezTo>
                  <a:lnTo>
                    <a:pt x="18766" y="11729"/>
                  </a:lnTo>
                  <a:lnTo>
                    <a:pt x="18766" y="10433"/>
                  </a:lnTo>
                  <a:cubicBezTo>
                    <a:pt x="18766" y="9075"/>
                    <a:pt x="17902" y="7840"/>
                    <a:pt x="16668" y="7284"/>
                  </a:cubicBezTo>
                  <a:lnTo>
                    <a:pt x="16668" y="5803"/>
                  </a:lnTo>
                  <a:cubicBezTo>
                    <a:pt x="16668" y="5679"/>
                    <a:pt x="16544" y="5556"/>
                    <a:pt x="16421" y="5556"/>
                  </a:cubicBezTo>
                  <a:lnTo>
                    <a:pt x="15309" y="5556"/>
                  </a:lnTo>
                  <a:lnTo>
                    <a:pt x="14507" y="185"/>
                  </a:lnTo>
                  <a:cubicBezTo>
                    <a:pt x="14507" y="62"/>
                    <a:pt x="14384" y="0"/>
                    <a:pt x="14260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8" name="Google Shape;1868;p56"/>
          <p:cNvGrpSpPr/>
          <p:nvPr/>
        </p:nvGrpSpPr>
        <p:grpSpPr>
          <a:xfrm>
            <a:off x="5465098" y="1647825"/>
            <a:ext cx="378125" cy="692950"/>
            <a:chOff x="5465098" y="1571625"/>
            <a:chExt cx="378125" cy="692950"/>
          </a:xfrm>
        </p:grpSpPr>
        <p:sp>
          <p:nvSpPr>
            <p:cNvPr id="1869" name="Google Shape;1869;p56"/>
            <p:cNvSpPr/>
            <p:nvPr/>
          </p:nvSpPr>
          <p:spPr>
            <a:xfrm>
              <a:off x="5539173" y="1889525"/>
              <a:ext cx="277800" cy="182150"/>
            </a:xfrm>
            <a:custGeom>
              <a:avLst/>
              <a:gdLst/>
              <a:ahLst/>
              <a:cxnLst/>
              <a:rect l="l" t="t" r="r" b="b"/>
              <a:pathLst>
                <a:path w="11112" h="7286" extrusionOk="0">
                  <a:moveTo>
                    <a:pt x="0" y="1"/>
                  </a:moveTo>
                  <a:lnTo>
                    <a:pt x="0" y="1915"/>
                  </a:lnTo>
                  <a:cubicBezTo>
                    <a:pt x="62" y="4939"/>
                    <a:pt x="2531" y="7285"/>
                    <a:pt x="5556" y="7285"/>
                  </a:cubicBezTo>
                  <a:cubicBezTo>
                    <a:pt x="8519" y="7285"/>
                    <a:pt x="10988" y="4939"/>
                    <a:pt x="11112" y="1915"/>
                  </a:cubicBezTo>
                  <a:lnTo>
                    <a:pt x="11112" y="1"/>
                  </a:lnTo>
                  <a:close/>
                </a:path>
              </a:pathLst>
            </a:custGeom>
            <a:solidFill>
              <a:srgbClr val="C9A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56"/>
            <p:cNvSpPr/>
            <p:nvPr/>
          </p:nvSpPr>
          <p:spPr>
            <a:xfrm>
              <a:off x="5465098" y="1571625"/>
              <a:ext cx="378125" cy="692950"/>
            </a:xfrm>
            <a:custGeom>
              <a:avLst/>
              <a:gdLst/>
              <a:ahLst/>
              <a:cxnLst/>
              <a:rect l="l" t="t" r="r" b="b"/>
              <a:pathLst>
                <a:path w="15125" h="27718" extrusionOk="0">
                  <a:moveTo>
                    <a:pt x="8025" y="494"/>
                  </a:moveTo>
                  <a:lnTo>
                    <a:pt x="7470" y="988"/>
                  </a:lnTo>
                  <a:lnTo>
                    <a:pt x="6976" y="494"/>
                  </a:lnTo>
                  <a:close/>
                  <a:moveTo>
                    <a:pt x="6358" y="618"/>
                  </a:moveTo>
                  <a:lnTo>
                    <a:pt x="7099" y="1359"/>
                  </a:lnTo>
                  <a:lnTo>
                    <a:pt x="5432" y="3025"/>
                  </a:lnTo>
                  <a:lnTo>
                    <a:pt x="4074" y="1667"/>
                  </a:lnTo>
                  <a:cubicBezTo>
                    <a:pt x="4692" y="1112"/>
                    <a:pt x="5494" y="803"/>
                    <a:pt x="6358" y="618"/>
                  </a:cubicBezTo>
                  <a:close/>
                  <a:moveTo>
                    <a:pt x="8642" y="618"/>
                  </a:moveTo>
                  <a:cubicBezTo>
                    <a:pt x="9445" y="803"/>
                    <a:pt x="10247" y="1112"/>
                    <a:pt x="10926" y="1667"/>
                  </a:cubicBezTo>
                  <a:lnTo>
                    <a:pt x="9507" y="3087"/>
                  </a:lnTo>
                  <a:lnTo>
                    <a:pt x="7840" y="1359"/>
                  </a:lnTo>
                  <a:lnTo>
                    <a:pt x="8642" y="618"/>
                  </a:lnTo>
                  <a:close/>
                  <a:moveTo>
                    <a:pt x="3704" y="1976"/>
                  </a:moveTo>
                  <a:lnTo>
                    <a:pt x="5062" y="3396"/>
                  </a:lnTo>
                  <a:lnTo>
                    <a:pt x="3457" y="5062"/>
                  </a:lnTo>
                  <a:lnTo>
                    <a:pt x="2346" y="4013"/>
                  </a:lnTo>
                  <a:cubicBezTo>
                    <a:pt x="2655" y="3210"/>
                    <a:pt x="3087" y="2531"/>
                    <a:pt x="3704" y="1976"/>
                  </a:cubicBezTo>
                  <a:close/>
                  <a:moveTo>
                    <a:pt x="11297" y="1976"/>
                  </a:moveTo>
                  <a:cubicBezTo>
                    <a:pt x="11852" y="2531"/>
                    <a:pt x="12346" y="3210"/>
                    <a:pt x="12655" y="3951"/>
                  </a:cubicBezTo>
                  <a:lnTo>
                    <a:pt x="11544" y="5062"/>
                  </a:lnTo>
                  <a:lnTo>
                    <a:pt x="9939" y="3396"/>
                  </a:lnTo>
                  <a:lnTo>
                    <a:pt x="11297" y="1976"/>
                  </a:lnTo>
                  <a:close/>
                  <a:moveTo>
                    <a:pt x="7470" y="1729"/>
                  </a:moveTo>
                  <a:lnTo>
                    <a:pt x="9198" y="3457"/>
                  </a:lnTo>
                  <a:lnTo>
                    <a:pt x="7470" y="5124"/>
                  </a:lnTo>
                  <a:lnTo>
                    <a:pt x="5803" y="3457"/>
                  </a:lnTo>
                  <a:lnTo>
                    <a:pt x="7470" y="1729"/>
                  </a:lnTo>
                  <a:close/>
                  <a:moveTo>
                    <a:pt x="2161" y="4507"/>
                  </a:moveTo>
                  <a:lnTo>
                    <a:pt x="3087" y="5433"/>
                  </a:lnTo>
                  <a:lnTo>
                    <a:pt x="1914" y="6606"/>
                  </a:lnTo>
                  <a:lnTo>
                    <a:pt x="1914" y="6050"/>
                  </a:lnTo>
                  <a:cubicBezTo>
                    <a:pt x="1914" y="5494"/>
                    <a:pt x="1976" y="5001"/>
                    <a:pt x="2161" y="4507"/>
                  </a:cubicBezTo>
                  <a:close/>
                  <a:moveTo>
                    <a:pt x="12840" y="4507"/>
                  </a:moveTo>
                  <a:cubicBezTo>
                    <a:pt x="12964" y="5001"/>
                    <a:pt x="13025" y="5494"/>
                    <a:pt x="13025" y="6050"/>
                  </a:cubicBezTo>
                  <a:lnTo>
                    <a:pt x="13025" y="6606"/>
                  </a:lnTo>
                  <a:lnTo>
                    <a:pt x="11914" y="5433"/>
                  </a:lnTo>
                  <a:lnTo>
                    <a:pt x="12840" y="4507"/>
                  </a:lnTo>
                  <a:close/>
                  <a:moveTo>
                    <a:pt x="5432" y="3766"/>
                  </a:moveTo>
                  <a:lnTo>
                    <a:pt x="7099" y="5494"/>
                  </a:lnTo>
                  <a:lnTo>
                    <a:pt x="5494" y="7161"/>
                  </a:lnTo>
                  <a:lnTo>
                    <a:pt x="3827" y="5433"/>
                  </a:lnTo>
                  <a:lnTo>
                    <a:pt x="5432" y="3766"/>
                  </a:lnTo>
                  <a:close/>
                  <a:moveTo>
                    <a:pt x="9507" y="3766"/>
                  </a:moveTo>
                  <a:lnTo>
                    <a:pt x="11173" y="5433"/>
                  </a:lnTo>
                  <a:lnTo>
                    <a:pt x="9445" y="7161"/>
                  </a:lnTo>
                  <a:lnTo>
                    <a:pt x="7840" y="5494"/>
                  </a:lnTo>
                  <a:lnTo>
                    <a:pt x="9507" y="3766"/>
                  </a:lnTo>
                  <a:close/>
                  <a:moveTo>
                    <a:pt x="3457" y="5741"/>
                  </a:moveTo>
                  <a:lnTo>
                    <a:pt x="5185" y="7470"/>
                  </a:lnTo>
                  <a:lnTo>
                    <a:pt x="3519" y="9137"/>
                  </a:lnTo>
                  <a:lnTo>
                    <a:pt x="1976" y="7532"/>
                  </a:lnTo>
                  <a:lnTo>
                    <a:pt x="1914" y="7285"/>
                  </a:lnTo>
                  <a:lnTo>
                    <a:pt x="3457" y="5741"/>
                  </a:lnTo>
                  <a:close/>
                  <a:moveTo>
                    <a:pt x="7470" y="5865"/>
                  </a:moveTo>
                  <a:lnTo>
                    <a:pt x="9074" y="7532"/>
                  </a:lnTo>
                  <a:lnTo>
                    <a:pt x="7470" y="9137"/>
                  </a:lnTo>
                  <a:lnTo>
                    <a:pt x="5865" y="7532"/>
                  </a:lnTo>
                  <a:lnTo>
                    <a:pt x="7470" y="5865"/>
                  </a:lnTo>
                  <a:close/>
                  <a:moveTo>
                    <a:pt x="11544" y="5803"/>
                  </a:moveTo>
                  <a:lnTo>
                    <a:pt x="13087" y="7346"/>
                  </a:lnTo>
                  <a:lnTo>
                    <a:pt x="13087" y="7655"/>
                  </a:lnTo>
                  <a:lnTo>
                    <a:pt x="11482" y="9198"/>
                  </a:lnTo>
                  <a:lnTo>
                    <a:pt x="9815" y="7532"/>
                  </a:lnTo>
                  <a:lnTo>
                    <a:pt x="11544" y="5803"/>
                  </a:lnTo>
                  <a:close/>
                  <a:moveTo>
                    <a:pt x="1914" y="8334"/>
                  </a:moveTo>
                  <a:lnTo>
                    <a:pt x="3148" y="9569"/>
                  </a:lnTo>
                  <a:lnTo>
                    <a:pt x="1914" y="10803"/>
                  </a:lnTo>
                  <a:lnTo>
                    <a:pt x="1914" y="10742"/>
                  </a:lnTo>
                  <a:lnTo>
                    <a:pt x="1914" y="8334"/>
                  </a:lnTo>
                  <a:close/>
                  <a:moveTo>
                    <a:pt x="13025" y="8334"/>
                  </a:moveTo>
                  <a:lnTo>
                    <a:pt x="13025" y="10803"/>
                  </a:lnTo>
                  <a:lnTo>
                    <a:pt x="11852" y="9569"/>
                  </a:lnTo>
                  <a:lnTo>
                    <a:pt x="13025" y="8334"/>
                  </a:lnTo>
                  <a:close/>
                  <a:moveTo>
                    <a:pt x="3519" y="9939"/>
                  </a:moveTo>
                  <a:lnTo>
                    <a:pt x="4753" y="11174"/>
                  </a:lnTo>
                  <a:lnTo>
                    <a:pt x="2284" y="11174"/>
                  </a:lnTo>
                  <a:lnTo>
                    <a:pt x="3519" y="9939"/>
                  </a:lnTo>
                  <a:close/>
                  <a:moveTo>
                    <a:pt x="5494" y="7902"/>
                  </a:moveTo>
                  <a:lnTo>
                    <a:pt x="7099" y="9507"/>
                  </a:lnTo>
                  <a:lnTo>
                    <a:pt x="5432" y="11174"/>
                  </a:lnTo>
                  <a:lnTo>
                    <a:pt x="3889" y="9569"/>
                  </a:lnTo>
                  <a:lnTo>
                    <a:pt x="5494" y="7902"/>
                  </a:lnTo>
                  <a:close/>
                  <a:moveTo>
                    <a:pt x="7470" y="9877"/>
                  </a:moveTo>
                  <a:lnTo>
                    <a:pt x="8828" y="11174"/>
                  </a:lnTo>
                  <a:lnTo>
                    <a:pt x="6173" y="11174"/>
                  </a:lnTo>
                  <a:lnTo>
                    <a:pt x="7470" y="9877"/>
                  </a:lnTo>
                  <a:close/>
                  <a:moveTo>
                    <a:pt x="9445" y="7902"/>
                  </a:moveTo>
                  <a:lnTo>
                    <a:pt x="11112" y="9569"/>
                  </a:lnTo>
                  <a:lnTo>
                    <a:pt x="9507" y="11174"/>
                  </a:lnTo>
                  <a:lnTo>
                    <a:pt x="7840" y="9507"/>
                  </a:lnTo>
                  <a:lnTo>
                    <a:pt x="9445" y="7902"/>
                  </a:lnTo>
                  <a:close/>
                  <a:moveTo>
                    <a:pt x="11482" y="9939"/>
                  </a:moveTo>
                  <a:lnTo>
                    <a:pt x="12717" y="11174"/>
                  </a:lnTo>
                  <a:lnTo>
                    <a:pt x="10186" y="11174"/>
                  </a:lnTo>
                  <a:lnTo>
                    <a:pt x="11482" y="9939"/>
                  </a:lnTo>
                  <a:close/>
                  <a:moveTo>
                    <a:pt x="1420" y="10988"/>
                  </a:moveTo>
                  <a:lnTo>
                    <a:pt x="1420" y="12346"/>
                  </a:lnTo>
                  <a:lnTo>
                    <a:pt x="432" y="12346"/>
                  </a:lnTo>
                  <a:lnTo>
                    <a:pt x="432" y="10988"/>
                  </a:lnTo>
                  <a:close/>
                  <a:moveTo>
                    <a:pt x="14569" y="10988"/>
                  </a:moveTo>
                  <a:lnTo>
                    <a:pt x="14507" y="12346"/>
                  </a:lnTo>
                  <a:lnTo>
                    <a:pt x="13581" y="12346"/>
                  </a:lnTo>
                  <a:lnTo>
                    <a:pt x="13581" y="10988"/>
                  </a:lnTo>
                  <a:close/>
                  <a:moveTo>
                    <a:pt x="13025" y="11667"/>
                  </a:moveTo>
                  <a:lnTo>
                    <a:pt x="13025" y="13581"/>
                  </a:lnTo>
                  <a:cubicBezTo>
                    <a:pt x="13025" y="16668"/>
                    <a:pt x="10556" y="19199"/>
                    <a:pt x="7470" y="19199"/>
                  </a:cubicBezTo>
                  <a:cubicBezTo>
                    <a:pt x="4383" y="19137"/>
                    <a:pt x="1914" y="16668"/>
                    <a:pt x="1914" y="13581"/>
                  </a:cubicBezTo>
                  <a:lnTo>
                    <a:pt x="1914" y="11667"/>
                  </a:lnTo>
                  <a:close/>
                  <a:moveTo>
                    <a:pt x="14569" y="12840"/>
                  </a:moveTo>
                  <a:lnTo>
                    <a:pt x="14507" y="14260"/>
                  </a:lnTo>
                  <a:cubicBezTo>
                    <a:pt x="14507" y="17902"/>
                    <a:pt x="11544" y="20865"/>
                    <a:pt x="7902" y="20865"/>
                  </a:cubicBezTo>
                  <a:lnTo>
                    <a:pt x="7716" y="20865"/>
                  </a:lnTo>
                  <a:lnTo>
                    <a:pt x="7716" y="19754"/>
                  </a:lnTo>
                  <a:cubicBezTo>
                    <a:pt x="10988" y="19631"/>
                    <a:pt x="13581" y="16915"/>
                    <a:pt x="13581" y="13643"/>
                  </a:cubicBezTo>
                  <a:lnTo>
                    <a:pt x="13581" y="12840"/>
                  </a:lnTo>
                  <a:close/>
                  <a:moveTo>
                    <a:pt x="1420" y="12840"/>
                  </a:moveTo>
                  <a:lnTo>
                    <a:pt x="1420" y="13643"/>
                  </a:lnTo>
                  <a:cubicBezTo>
                    <a:pt x="1420" y="16853"/>
                    <a:pt x="3951" y="19569"/>
                    <a:pt x="7223" y="19692"/>
                  </a:cubicBezTo>
                  <a:lnTo>
                    <a:pt x="7223" y="20927"/>
                  </a:lnTo>
                  <a:lnTo>
                    <a:pt x="7037" y="20865"/>
                  </a:lnTo>
                  <a:cubicBezTo>
                    <a:pt x="3395" y="20865"/>
                    <a:pt x="432" y="17902"/>
                    <a:pt x="432" y="14260"/>
                  </a:cubicBezTo>
                  <a:lnTo>
                    <a:pt x="432" y="12840"/>
                  </a:lnTo>
                  <a:close/>
                  <a:moveTo>
                    <a:pt x="12531" y="26421"/>
                  </a:moveTo>
                  <a:lnTo>
                    <a:pt x="12531" y="27223"/>
                  </a:lnTo>
                  <a:lnTo>
                    <a:pt x="2469" y="27223"/>
                  </a:lnTo>
                  <a:lnTo>
                    <a:pt x="2469" y="26421"/>
                  </a:lnTo>
                  <a:close/>
                  <a:moveTo>
                    <a:pt x="7593" y="0"/>
                  </a:moveTo>
                  <a:cubicBezTo>
                    <a:pt x="7223" y="0"/>
                    <a:pt x="6914" y="62"/>
                    <a:pt x="6544" y="124"/>
                  </a:cubicBezTo>
                  <a:lnTo>
                    <a:pt x="6482" y="124"/>
                  </a:lnTo>
                  <a:cubicBezTo>
                    <a:pt x="5432" y="247"/>
                    <a:pt x="4383" y="741"/>
                    <a:pt x="3580" y="1420"/>
                  </a:cubicBezTo>
                  <a:cubicBezTo>
                    <a:pt x="2222" y="2593"/>
                    <a:pt x="1482" y="4260"/>
                    <a:pt x="1482" y="5988"/>
                  </a:cubicBezTo>
                  <a:lnTo>
                    <a:pt x="1482" y="10495"/>
                  </a:lnTo>
                  <a:lnTo>
                    <a:pt x="247" y="10495"/>
                  </a:lnTo>
                  <a:cubicBezTo>
                    <a:pt x="62" y="10495"/>
                    <a:pt x="0" y="10618"/>
                    <a:pt x="0" y="10742"/>
                  </a:cubicBezTo>
                  <a:lnTo>
                    <a:pt x="0" y="14322"/>
                  </a:lnTo>
                  <a:cubicBezTo>
                    <a:pt x="0" y="18273"/>
                    <a:pt x="3148" y="21421"/>
                    <a:pt x="7099" y="21421"/>
                  </a:cubicBezTo>
                  <a:lnTo>
                    <a:pt x="7284" y="21421"/>
                  </a:lnTo>
                  <a:lnTo>
                    <a:pt x="7284" y="25927"/>
                  </a:lnTo>
                  <a:lnTo>
                    <a:pt x="2284" y="25927"/>
                  </a:lnTo>
                  <a:cubicBezTo>
                    <a:pt x="2251" y="25916"/>
                    <a:pt x="2220" y="25911"/>
                    <a:pt x="2192" y="25911"/>
                  </a:cubicBezTo>
                  <a:cubicBezTo>
                    <a:pt x="2059" y="25911"/>
                    <a:pt x="1976" y="26022"/>
                    <a:pt x="1976" y="26174"/>
                  </a:cubicBezTo>
                  <a:lnTo>
                    <a:pt x="1976" y="27470"/>
                  </a:lnTo>
                  <a:cubicBezTo>
                    <a:pt x="1976" y="27594"/>
                    <a:pt x="2099" y="27717"/>
                    <a:pt x="2284" y="27717"/>
                  </a:cubicBezTo>
                  <a:lnTo>
                    <a:pt x="12840" y="27717"/>
                  </a:lnTo>
                  <a:cubicBezTo>
                    <a:pt x="12964" y="27717"/>
                    <a:pt x="13087" y="27594"/>
                    <a:pt x="13087" y="27470"/>
                  </a:cubicBezTo>
                  <a:lnTo>
                    <a:pt x="13087" y="26174"/>
                  </a:lnTo>
                  <a:cubicBezTo>
                    <a:pt x="13087" y="25989"/>
                    <a:pt x="12964" y="25927"/>
                    <a:pt x="12840" y="25927"/>
                  </a:cubicBezTo>
                  <a:lnTo>
                    <a:pt x="7778" y="25927"/>
                  </a:lnTo>
                  <a:lnTo>
                    <a:pt x="7778" y="21421"/>
                  </a:lnTo>
                  <a:lnTo>
                    <a:pt x="7963" y="21421"/>
                  </a:lnTo>
                  <a:cubicBezTo>
                    <a:pt x="11914" y="21421"/>
                    <a:pt x="15124" y="18211"/>
                    <a:pt x="15124" y="14260"/>
                  </a:cubicBezTo>
                  <a:lnTo>
                    <a:pt x="15124" y="10742"/>
                  </a:lnTo>
                  <a:cubicBezTo>
                    <a:pt x="15124" y="10641"/>
                    <a:pt x="15001" y="10540"/>
                    <a:pt x="14888" y="10540"/>
                  </a:cubicBezTo>
                  <a:cubicBezTo>
                    <a:pt x="14863" y="10540"/>
                    <a:pt x="14838" y="10545"/>
                    <a:pt x="14815" y="10556"/>
                  </a:cubicBezTo>
                  <a:lnTo>
                    <a:pt x="13581" y="10556"/>
                  </a:lnTo>
                  <a:lnTo>
                    <a:pt x="13581" y="6050"/>
                  </a:lnTo>
                  <a:cubicBezTo>
                    <a:pt x="13581" y="4260"/>
                    <a:pt x="12840" y="2655"/>
                    <a:pt x="11482" y="1482"/>
                  </a:cubicBezTo>
                  <a:cubicBezTo>
                    <a:pt x="10679" y="803"/>
                    <a:pt x="9692" y="309"/>
                    <a:pt x="8642" y="124"/>
                  </a:cubicBezTo>
                  <a:cubicBezTo>
                    <a:pt x="8272" y="62"/>
                    <a:pt x="7963" y="0"/>
                    <a:pt x="7593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5" name="Google Shape;1875;p57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RESOURCES</a:t>
            </a:r>
            <a:endParaRPr/>
          </a:p>
        </p:txBody>
      </p:sp>
      <p:sp>
        <p:nvSpPr>
          <p:cNvPr id="1876" name="Google Shape;1876;p57"/>
          <p:cNvSpPr txBox="1">
            <a:spLocks noGrp="1"/>
          </p:cNvSpPr>
          <p:nvPr>
            <p:ph type="body" idx="1"/>
          </p:nvPr>
        </p:nvSpPr>
        <p:spPr>
          <a:xfrm>
            <a:off x="626675" y="1548665"/>
            <a:ext cx="7797300" cy="32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 dirty="0">
                <a:solidFill>
                  <a:schemeClr val="dk2"/>
                </a:solidFill>
              </a:rPr>
              <a:t>PHOTOS</a:t>
            </a:r>
            <a:endParaRPr sz="1600" b="1" dirty="0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 b="1" dirty="0"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 dirty="0">
                <a:solidFill>
                  <a:schemeClr val="hlink"/>
                </a:solidFill>
                <a:uFill>
                  <a:noFill/>
                </a:uFill>
              </a:rPr>
              <a:t>Smiling teens desk</a:t>
            </a:r>
            <a:endParaRPr sz="1400" dirty="0"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 dirty="0">
                <a:solidFill>
                  <a:schemeClr val="hlink"/>
                </a:solidFill>
                <a:uFill>
                  <a:noFill/>
                </a:uFill>
              </a:rPr>
              <a:t>Girl library pointing</a:t>
            </a:r>
            <a:endParaRPr sz="1400" dirty="0"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 dirty="0">
                <a:solidFill>
                  <a:schemeClr val="hlink"/>
                </a:solidFill>
                <a:uFill>
                  <a:noFill/>
                </a:uFill>
              </a:rPr>
              <a:t>Portrait teenage girl with music concept</a:t>
            </a:r>
            <a:endParaRPr sz="1400" dirty="0"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 dirty="0">
                <a:solidFill>
                  <a:schemeClr val="hlink"/>
                </a:solidFill>
                <a:uFill>
                  <a:noFill/>
                </a:uFill>
              </a:rPr>
              <a:t>Smiling confident student class</a:t>
            </a:r>
            <a:endParaRPr sz="1400" dirty="0"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 dirty="0">
                <a:uFill>
                  <a:noFill/>
                </a:uFill>
              </a:rPr>
              <a:t>Students posing coworking white</a:t>
            </a:r>
            <a:endParaRPr sz="1400" dirty="0"/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 dirty="0">
                <a:solidFill>
                  <a:schemeClr val="dk2"/>
                </a:solidFill>
              </a:rPr>
              <a:t>VECTORS</a:t>
            </a:r>
            <a:endParaRPr sz="1600" b="1" dirty="0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 b="1" dirty="0"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 dirty="0">
                <a:solidFill>
                  <a:schemeClr val="hlink"/>
                </a:solidFill>
                <a:uFill>
                  <a:noFill/>
                </a:uFill>
              </a:rPr>
              <a:t>Vintage science background</a:t>
            </a:r>
            <a:endParaRPr sz="1400" dirty="0"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 dirty="0">
                <a:solidFill>
                  <a:schemeClr val="hlink"/>
                </a:solidFill>
                <a:uFill>
                  <a:noFill/>
                </a:uFill>
              </a:rPr>
              <a:t>Technology elements background flat style</a:t>
            </a:r>
            <a:endParaRPr sz="1400" dirty="0"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 dirty="0">
                <a:solidFill>
                  <a:schemeClr val="hlink"/>
                </a:solidFill>
                <a:uFill>
                  <a:noFill/>
                </a:uFill>
              </a:rPr>
              <a:t>Vintage science education background</a:t>
            </a:r>
            <a:endParaRPr sz="1400" dirty="0"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 dirty="0">
                <a:solidFill>
                  <a:schemeClr val="hlink"/>
                </a:solidFill>
                <a:uFill>
                  <a:noFill/>
                </a:uFill>
              </a:rPr>
              <a:t>Retro science education background</a:t>
            </a:r>
            <a:endParaRPr sz="1400" dirty="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8" name="Google Shape;1888;p59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9" name="Google Shape;1889;p59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0" name="Google Shape;1890;p59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Fredoka One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https://fonts.google.com/specimen/Fredoka+One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Montserrat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https://fonts.google.com/specimen/Montserrat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91" name="Google Shape;1891;p59"/>
          <p:cNvGrpSpPr/>
          <p:nvPr/>
        </p:nvGrpSpPr>
        <p:grpSpPr>
          <a:xfrm>
            <a:off x="2583563" y="3498875"/>
            <a:ext cx="3976875" cy="754200"/>
            <a:chOff x="2052655" y="3498875"/>
            <a:chExt cx="3976875" cy="754200"/>
          </a:xfrm>
        </p:grpSpPr>
        <p:sp>
          <p:nvSpPr>
            <p:cNvPr id="1892" name="Google Shape;1892;p59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2E2B26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59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50897A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59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8FAF9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59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4E7D4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59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#2e2b26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897" name="Google Shape;1897;p59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#50897a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898" name="Google Shape;1898;p59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2E2B26"/>
                  </a:solidFill>
                </a:rPr>
                <a:t>#8faf9f</a:t>
              </a:r>
              <a:endParaRPr sz="1000">
                <a:solidFill>
                  <a:srgbClr val="2E2B26"/>
                </a:solidFill>
              </a:endParaRPr>
            </a:p>
          </p:txBody>
        </p:sp>
        <p:sp>
          <p:nvSpPr>
            <p:cNvPr id="1899" name="Google Shape;1899;p59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2E2B26"/>
                  </a:solidFill>
                </a:rPr>
                <a:t>#f4e7d4</a:t>
              </a:r>
              <a:endParaRPr sz="1000">
                <a:solidFill>
                  <a:srgbClr val="2E2B26"/>
                </a:solidFill>
              </a:endParaRP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32"/>
          <p:cNvSpPr txBox="1">
            <a:spLocks noGrp="1"/>
          </p:cNvSpPr>
          <p:nvPr>
            <p:ph type="title"/>
          </p:nvPr>
        </p:nvSpPr>
        <p:spPr>
          <a:xfrm>
            <a:off x="1482600" y="2014966"/>
            <a:ext cx="6178800" cy="74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752" name="Google Shape;752;p32"/>
          <p:cNvSpPr txBox="1">
            <a:spLocks noGrp="1"/>
          </p:cNvSpPr>
          <p:nvPr>
            <p:ph type="subTitle" idx="1"/>
          </p:nvPr>
        </p:nvSpPr>
        <p:spPr>
          <a:xfrm>
            <a:off x="1482600" y="2871550"/>
            <a:ext cx="61788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Venus has a beautiful name and is the second planet from the Sun. It’s terribly hot and its atmosphere is extremely poisonous</a:t>
            </a:r>
            <a:endParaRPr sz="200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8" name="Google Shape;1918;p6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9" name="Google Shape;1919;p61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without losing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 </a:t>
            </a:r>
            <a:r>
              <a:rPr lang="en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You can also look for more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infographics</a:t>
            </a:r>
            <a:r>
              <a:rPr lang="en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on Slidesgo.</a:t>
            </a:r>
            <a:endParaRPr sz="1100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20" name="Google Shape;1920;p61"/>
          <p:cNvGrpSpPr/>
          <p:nvPr/>
        </p:nvGrpSpPr>
        <p:grpSpPr>
          <a:xfrm>
            <a:off x="5156078" y="3085736"/>
            <a:ext cx="474294" cy="551291"/>
            <a:chOff x="4727025" y="1332775"/>
            <a:chExt cx="59900" cy="69625"/>
          </a:xfrm>
        </p:grpSpPr>
        <p:sp>
          <p:nvSpPr>
            <p:cNvPr id="1921" name="Google Shape;1921;p61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61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3" name="Google Shape;1923;p61"/>
          <p:cNvGrpSpPr/>
          <p:nvPr/>
        </p:nvGrpSpPr>
        <p:grpSpPr>
          <a:xfrm>
            <a:off x="5769734" y="2314340"/>
            <a:ext cx="555653" cy="557031"/>
            <a:chOff x="4820425" y="1329900"/>
            <a:chExt cx="70175" cy="70350"/>
          </a:xfrm>
        </p:grpSpPr>
        <p:sp>
          <p:nvSpPr>
            <p:cNvPr id="1924" name="Google Shape;1924;p61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61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61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61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8" name="Google Shape;1928;p61"/>
          <p:cNvGrpSpPr/>
          <p:nvPr/>
        </p:nvGrpSpPr>
        <p:grpSpPr>
          <a:xfrm>
            <a:off x="6396103" y="2318845"/>
            <a:ext cx="582574" cy="533871"/>
            <a:chOff x="4903200" y="1331525"/>
            <a:chExt cx="73575" cy="67425"/>
          </a:xfrm>
        </p:grpSpPr>
        <p:sp>
          <p:nvSpPr>
            <p:cNvPr id="1929" name="Google Shape;1929;p61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61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1" name="Google Shape;1931;p61"/>
          <p:cNvGrpSpPr/>
          <p:nvPr/>
        </p:nvGrpSpPr>
        <p:grpSpPr>
          <a:xfrm>
            <a:off x="5755581" y="3078709"/>
            <a:ext cx="583960" cy="565345"/>
            <a:chOff x="4815575" y="1416800"/>
            <a:chExt cx="73750" cy="71400"/>
          </a:xfrm>
        </p:grpSpPr>
        <p:sp>
          <p:nvSpPr>
            <p:cNvPr id="1932" name="Google Shape;1932;p61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61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61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5" name="Google Shape;1935;p61"/>
          <p:cNvGrpSpPr/>
          <p:nvPr/>
        </p:nvGrpSpPr>
        <p:grpSpPr>
          <a:xfrm>
            <a:off x="6390362" y="3108896"/>
            <a:ext cx="589898" cy="504970"/>
            <a:chOff x="4902475" y="1418875"/>
            <a:chExt cx="74500" cy="63775"/>
          </a:xfrm>
        </p:grpSpPr>
        <p:sp>
          <p:nvSpPr>
            <p:cNvPr id="1936" name="Google Shape;1936;p61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61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8" name="Google Shape;1938;p61"/>
          <p:cNvGrpSpPr/>
          <p:nvPr/>
        </p:nvGrpSpPr>
        <p:grpSpPr>
          <a:xfrm>
            <a:off x="5765577" y="3826000"/>
            <a:ext cx="563967" cy="567127"/>
            <a:chOff x="4818100" y="1507675"/>
            <a:chExt cx="71225" cy="71625"/>
          </a:xfrm>
        </p:grpSpPr>
        <p:sp>
          <p:nvSpPr>
            <p:cNvPr id="1939" name="Google Shape;1939;p61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61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61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61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3" name="Google Shape;1943;p61"/>
          <p:cNvGrpSpPr/>
          <p:nvPr/>
        </p:nvGrpSpPr>
        <p:grpSpPr>
          <a:xfrm>
            <a:off x="5079075" y="3829461"/>
            <a:ext cx="628301" cy="588505"/>
            <a:chOff x="4721450" y="1509475"/>
            <a:chExt cx="79350" cy="74325"/>
          </a:xfrm>
        </p:grpSpPr>
        <p:sp>
          <p:nvSpPr>
            <p:cNvPr id="1944" name="Google Shape;1944;p61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61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61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61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8" name="Google Shape;1948;p61"/>
          <p:cNvGrpSpPr/>
          <p:nvPr/>
        </p:nvGrpSpPr>
        <p:grpSpPr>
          <a:xfrm>
            <a:off x="6424608" y="3814027"/>
            <a:ext cx="557038" cy="562772"/>
            <a:chOff x="4906800" y="1507500"/>
            <a:chExt cx="70350" cy="71075"/>
          </a:xfrm>
        </p:grpSpPr>
        <p:sp>
          <p:nvSpPr>
            <p:cNvPr id="1949" name="Google Shape;1949;p61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61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61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61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61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4" name="Google Shape;1954;p61"/>
          <p:cNvGrpSpPr/>
          <p:nvPr/>
        </p:nvGrpSpPr>
        <p:grpSpPr>
          <a:xfrm>
            <a:off x="4462216" y="2340963"/>
            <a:ext cx="517934" cy="517934"/>
            <a:chOff x="3736598" y="2170606"/>
            <a:chExt cx="404889" cy="404889"/>
          </a:xfrm>
        </p:grpSpPr>
        <p:sp>
          <p:nvSpPr>
            <p:cNvPr id="1955" name="Google Shape;1955;p61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61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61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61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9" name="Google Shape;1959;p61"/>
          <p:cNvGrpSpPr/>
          <p:nvPr/>
        </p:nvGrpSpPr>
        <p:grpSpPr>
          <a:xfrm>
            <a:off x="3729277" y="2341061"/>
            <a:ext cx="586986" cy="517740"/>
            <a:chOff x="3161917" y="2170682"/>
            <a:chExt cx="458870" cy="404737"/>
          </a:xfrm>
        </p:grpSpPr>
        <p:sp>
          <p:nvSpPr>
            <p:cNvPr id="1960" name="Google Shape;1960;p61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61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61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3" name="Google Shape;1963;p61"/>
          <p:cNvGrpSpPr/>
          <p:nvPr/>
        </p:nvGrpSpPr>
        <p:grpSpPr>
          <a:xfrm>
            <a:off x="3752299" y="3102400"/>
            <a:ext cx="540943" cy="517963"/>
            <a:chOff x="3179914" y="2889488"/>
            <a:chExt cx="422876" cy="404911"/>
          </a:xfrm>
        </p:grpSpPr>
        <p:sp>
          <p:nvSpPr>
            <p:cNvPr id="1964" name="Google Shape;1964;p61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61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1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61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61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61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0" name="Google Shape;1970;p61"/>
          <p:cNvGrpSpPr/>
          <p:nvPr/>
        </p:nvGrpSpPr>
        <p:grpSpPr>
          <a:xfrm>
            <a:off x="4453093" y="3102358"/>
            <a:ext cx="536180" cy="518047"/>
            <a:chOff x="3729467" y="2889422"/>
            <a:chExt cx="419153" cy="404977"/>
          </a:xfrm>
        </p:grpSpPr>
        <p:sp>
          <p:nvSpPr>
            <p:cNvPr id="1971" name="Google Shape;1971;p61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61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61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61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61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61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61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8" name="Google Shape;1978;p61"/>
          <p:cNvGrpSpPr/>
          <p:nvPr/>
        </p:nvGrpSpPr>
        <p:grpSpPr>
          <a:xfrm>
            <a:off x="1990126" y="3445787"/>
            <a:ext cx="965351" cy="134611"/>
            <a:chOff x="4411970" y="2962952"/>
            <a:chExt cx="706544" cy="104212"/>
          </a:xfrm>
        </p:grpSpPr>
        <p:sp>
          <p:nvSpPr>
            <p:cNvPr id="1979" name="Google Shape;1979;p61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61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61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61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3" name="Google Shape;1983;p61"/>
          <p:cNvGrpSpPr/>
          <p:nvPr/>
        </p:nvGrpSpPr>
        <p:grpSpPr>
          <a:xfrm>
            <a:off x="1990126" y="3041077"/>
            <a:ext cx="960158" cy="289172"/>
            <a:chOff x="4411970" y="2726085"/>
            <a:chExt cx="643107" cy="193659"/>
          </a:xfrm>
        </p:grpSpPr>
        <p:sp>
          <p:nvSpPr>
            <p:cNvPr id="1984" name="Google Shape;1984;p61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61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61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7" name="Google Shape;1987;p61"/>
          <p:cNvGrpSpPr/>
          <p:nvPr/>
        </p:nvGrpSpPr>
        <p:grpSpPr>
          <a:xfrm>
            <a:off x="998624" y="3295400"/>
            <a:ext cx="811503" cy="252584"/>
            <a:chOff x="4411970" y="4340222"/>
            <a:chExt cx="779467" cy="242683"/>
          </a:xfrm>
        </p:grpSpPr>
        <p:sp>
          <p:nvSpPr>
            <p:cNvPr id="1988" name="Google Shape;1988;p61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61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61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1" name="Google Shape;1991;p61"/>
          <p:cNvGrpSpPr/>
          <p:nvPr/>
        </p:nvGrpSpPr>
        <p:grpSpPr>
          <a:xfrm>
            <a:off x="1990126" y="2709308"/>
            <a:ext cx="965160" cy="216230"/>
            <a:chOff x="4411970" y="2468674"/>
            <a:chExt cx="747317" cy="167425"/>
          </a:xfrm>
        </p:grpSpPr>
        <p:sp>
          <p:nvSpPr>
            <p:cNvPr id="1992" name="Google Shape;1992;p61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1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4" name="Google Shape;1994;p61"/>
          <p:cNvSpPr/>
          <p:nvPr/>
        </p:nvSpPr>
        <p:spPr>
          <a:xfrm>
            <a:off x="996874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95" name="Google Shape;1995;p61"/>
          <p:cNvGrpSpPr/>
          <p:nvPr/>
        </p:nvGrpSpPr>
        <p:grpSpPr>
          <a:xfrm>
            <a:off x="997692" y="2334687"/>
            <a:ext cx="1959041" cy="208784"/>
            <a:chOff x="6336019" y="3733725"/>
            <a:chExt cx="2566206" cy="351310"/>
          </a:xfrm>
        </p:grpSpPr>
        <p:sp>
          <p:nvSpPr>
            <p:cNvPr id="1996" name="Google Shape;1996;p61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1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1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1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0" name="Google Shape;2000;p61"/>
          <p:cNvGrpSpPr/>
          <p:nvPr/>
        </p:nvGrpSpPr>
        <p:grpSpPr>
          <a:xfrm>
            <a:off x="1990126" y="3950602"/>
            <a:ext cx="946551" cy="153200"/>
            <a:chOff x="4404545" y="3301592"/>
            <a:chExt cx="782403" cy="129272"/>
          </a:xfrm>
        </p:grpSpPr>
        <p:sp>
          <p:nvSpPr>
            <p:cNvPr id="2001" name="Google Shape;2001;p61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1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3" name="Google Shape;2003;p61"/>
          <p:cNvGrpSpPr/>
          <p:nvPr/>
        </p:nvGrpSpPr>
        <p:grpSpPr>
          <a:xfrm>
            <a:off x="1990126" y="3695937"/>
            <a:ext cx="962257" cy="139127"/>
            <a:chOff x="4411970" y="3131459"/>
            <a:chExt cx="710520" cy="117397"/>
          </a:xfrm>
        </p:grpSpPr>
        <p:sp>
          <p:nvSpPr>
            <p:cNvPr id="2004" name="Google Shape;2004;p61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1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06" name="Google Shape;2006;p61" descr="Timeline background shape"/>
          <p:cNvSpPr/>
          <p:nvPr/>
        </p:nvSpPr>
        <p:spPr>
          <a:xfrm>
            <a:off x="1990126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07" name="Google Shape;2007;p61"/>
          <p:cNvGrpSpPr/>
          <p:nvPr/>
        </p:nvGrpSpPr>
        <p:grpSpPr>
          <a:xfrm>
            <a:off x="990271" y="3621603"/>
            <a:ext cx="823838" cy="458988"/>
            <a:chOff x="4411970" y="1801825"/>
            <a:chExt cx="734586" cy="409262"/>
          </a:xfrm>
        </p:grpSpPr>
        <p:sp>
          <p:nvSpPr>
            <p:cNvPr id="2008" name="Google Shape;2008;p61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61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0" name="Google Shape;2010;p61"/>
          <p:cNvGrpSpPr/>
          <p:nvPr/>
        </p:nvGrpSpPr>
        <p:grpSpPr>
          <a:xfrm>
            <a:off x="3095243" y="2339173"/>
            <a:ext cx="521514" cy="521514"/>
            <a:chOff x="5681300" y="2527788"/>
            <a:chExt cx="805800" cy="805800"/>
          </a:xfrm>
        </p:grpSpPr>
        <p:sp>
          <p:nvSpPr>
            <p:cNvPr id="2011" name="Google Shape;2011;p61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61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3" name="Google Shape;2013;p61"/>
          <p:cNvGrpSpPr/>
          <p:nvPr/>
        </p:nvGrpSpPr>
        <p:grpSpPr>
          <a:xfrm>
            <a:off x="3089483" y="3094865"/>
            <a:ext cx="533033" cy="533033"/>
            <a:chOff x="4049800" y="640400"/>
            <a:chExt cx="858900" cy="858900"/>
          </a:xfrm>
        </p:grpSpPr>
        <p:sp>
          <p:nvSpPr>
            <p:cNvPr id="2014" name="Google Shape;2014;p61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61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6" name="Google Shape;2016;p61"/>
          <p:cNvGrpSpPr/>
          <p:nvPr/>
        </p:nvGrpSpPr>
        <p:grpSpPr>
          <a:xfrm>
            <a:off x="3014966" y="3772543"/>
            <a:ext cx="682068" cy="682068"/>
            <a:chOff x="5080188" y="927900"/>
            <a:chExt cx="961200" cy="961200"/>
          </a:xfrm>
        </p:grpSpPr>
        <p:sp>
          <p:nvSpPr>
            <p:cNvPr id="2017" name="Google Shape;2017;p61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61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61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61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61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61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61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61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5" name="Google Shape;2025;p61"/>
          <p:cNvGrpSpPr/>
          <p:nvPr/>
        </p:nvGrpSpPr>
        <p:grpSpPr>
          <a:xfrm>
            <a:off x="4478465" y="3869234"/>
            <a:ext cx="505650" cy="504006"/>
            <a:chOff x="6039282" y="1042577"/>
            <a:chExt cx="734315" cy="731929"/>
          </a:xfrm>
        </p:grpSpPr>
        <p:sp>
          <p:nvSpPr>
            <p:cNvPr id="2026" name="Google Shape;2026;p61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61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61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61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61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61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61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61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61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61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61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61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61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61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61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61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61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61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61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61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61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7" name="Google Shape;2047;p61"/>
          <p:cNvGrpSpPr/>
          <p:nvPr/>
        </p:nvGrpSpPr>
        <p:grpSpPr>
          <a:xfrm>
            <a:off x="5091067" y="2298862"/>
            <a:ext cx="567744" cy="602136"/>
            <a:chOff x="1825800" y="1651625"/>
            <a:chExt cx="539989" cy="571775"/>
          </a:xfrm>
        </p:grpSpPr>
        <p:sp>
          <p:nvSpPr>
            <p:cNvPr id="2048" name="Google Shape;2048;p61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61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61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61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2" name="Google Shape;2052;p61"/>
          <p:cNvGrpSpPr/>
          <p:nvPr/>
        </p:nvGrpSpPr>
        <p:grpSpPr>
          <a:xfrm>
            <a:off x="3765995" y="3855579"/>
            <a:ext cx="508123" cy="507955"/>
            <a:chOff x="1897577" y="2802432"/>
            <a:chExt cx="492176" cy="492014"/>
          </a:xfrm>
        </p:grpSpPr>
        <p:sp>
          <p:nvSpPr>
            <p:cNvPr id="2053" name="Google Shape;2053;p61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61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61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61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61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61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61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61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61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61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61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61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5" name="Google Shape;2065;p61"/>
          <p:cNvGrpSpPr/>
          <p:nvPr/>
        </p:nvGrpSpPr>
        <p:grpSpPr>
          <a:xfrm>
            <a:off x="997525" y="4169123"/>
            <a:ext cx="809227" cy="200842"/>
            <a:chOff x="2013045" y="4813233"/>
            <a:chExt cx="921986" cy="228854"/>
          </a:xfrm>
        </p:grpSpPr>
        <p:sp>
          <p:nvSpPr>
            <p:cNvPr id="2066" name="Google Shape;2066;p61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61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8" name="Google Shape;2068;p61"/>
          <p:cNvGrpSpPr/>
          <p:nvPr/>
        </p:nvGrpSpPr>
        <p:grpSpPr>
          <a:xfrm>
            <a:off x="1005985" y="2656004"/>
            <a:ext cx="792421" cy="269941"/>
            <a:chOff x="1046767" y="4756633"/>
            <a:chExt cx="859646" cy="292841"/>
          </a:xfrm>
        </p:grpSpPr>
        <p:sp>
          <p:nvSpPr>
            <p:cNvPr id="2069" name="Google Shape;2069;p61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61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61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72" name="Google Shape;2072;p61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3" name="Google Shape;2073;p61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4" name="Google Shape;2074;p61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5" name="Google Shape;2075;p61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76" name="Google Shape;2076;p61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2077" name="Google Shape;2077;p61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61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9" name="Google Shape;2079;p61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2080" name="Google Shape;2080;p61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61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2" name="Google Shape;2082;p61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2083" name="Google Shape;2083;p61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61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5" name="Google Shape;2085;p61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2086" name="Google Shape;2086;p61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61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8" name="Google Shape;2088;p61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2089" name="Google Shape;2089;p61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61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1" name="Google Shape;2091;p61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2092" name="Google Shape;2092;p61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61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4" name="Google Shape;2094;p61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2095" name="Google Shape;2095;p61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61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7" name="Google Shape;2097;p61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2098" name="Google Shape;2098;p61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61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61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1" name="Google Shape;2101;p61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2102" name="Google Shape;2102;p61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61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61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5" name="Google Shape;2105;p61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2106" name="Google Shape;2106;p61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61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61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9" name="Google Shape;2109;p61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2110" name="Google Shape;2110;p61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61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61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3" name="Google Shape;2113;p61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2114" name="Google Shape;2114;p61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61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16" name="Google Shape;2116;p61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7" name="Google Shape;2117;p61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8" name="Google Shape;2118;p61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9" name="Google Shape;2119;p61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0" name="Google Shape;2120;p61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1" name="Google Shape;2121;p61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22" name="Google Shape;2122;p61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2123" name="Google Shape;2123;p61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61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5" name="Google Shape;2125;p61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2126" name="Google Shape;2126;p61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61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8" name="Google Shape;2128;p61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2129" name="Google Shape;2129;p61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61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31" name="Google Shape;2131;p61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2" name="Google Shape;2132;p61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3" name="Google Shape;2133;p61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34" name="Google Shape;2134;p61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2135" name="Google Shape;2135;p61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61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61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61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61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61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61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61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61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4" name="Google Shape;2144;p61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2145" name="Google Shape;2145;p61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61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7" name="Google Shape;2147;p61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2148" name="Google Shape;2148;p61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61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61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61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61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61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61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61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61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61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61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61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61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61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61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61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61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61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1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61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8" name="Google Shape;2168;p61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2169" name="Google Shape;2169;p61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61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61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1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61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61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61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61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61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61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61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61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61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61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61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61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61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61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61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61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61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61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61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61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61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61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61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61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61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61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61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61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61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61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61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61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61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61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61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61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61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61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61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61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61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61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61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61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61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61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61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61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61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61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61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61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61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61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61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61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61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61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61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61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61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61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61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61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61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61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61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61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61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61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61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61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61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61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7" name="Google Shape;2247;p61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8" name="Google Shape;2248;p61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9" name="Google Shape;2249;p61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0" name="Google Shape;2250;p61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5" name="Google Shape;2255;p62"/>
          <p:cNvGrpSpPr/>
          <p:nvPr/>
        </p:nvGrpSpPr>
        <p:grpSpPr>
          <a:xfrm>
            <a:off x="3642951" y="1176740"/>
            <a:ext cx="2078182" cy="1366558"/>
            <a:chOff x="235800" y="830650"/>
            <a:chExt cx="6978450" cy="4588844"/>
          </a:xfrm>
        </p:grpSpPr>
        <p:sp>
          <p:nvSpPr>
            <p:cNvPr id="2256" name="Google Shape;2256;p62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62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62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62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62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62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2" name="Google Shape;2262;p62"/>
          <p:cNvGrpSpPr/>
          <p:nvPr/>
        </p:nvGrpSpPr>
        <p:grpSpPr>
          <a:xfrm>
            <a:off x="749629" y="2988892"/>
            <a:ext cx="2622876" cy="1333540"/>
            <a:chOff x="238125" y="1038125"/>
            <a:chExt cx="7146800" cy="3633625"/>
          </a:xfrm>
        </p:grpSpPr>
        <p:sp>
          <p:nvSpPr>
            <p:cNvPr id="2263" name="Google Shape;2263;p62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62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62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62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62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62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62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62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62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62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62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62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62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62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62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62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62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62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62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62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62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62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62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62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62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62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62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62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62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62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62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62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62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62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62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62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62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62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62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62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62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62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62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62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62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62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62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62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62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62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62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62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62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62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62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62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62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62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62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62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62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62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62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62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62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62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62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62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62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62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62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62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62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62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62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62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62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62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62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62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62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62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62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62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62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62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62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62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62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62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62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62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62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62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62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62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62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62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62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62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62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62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62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62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62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62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62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62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62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62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62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62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62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62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62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62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62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62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62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62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62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62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62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62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62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62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62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62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62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62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62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62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62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62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62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62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62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62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62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62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62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62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62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62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62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62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62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62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62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62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62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62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62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62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62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62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62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62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62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62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62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62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62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62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62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62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62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62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62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62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62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62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62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62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62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62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62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62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62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62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62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62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62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62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62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62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62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62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62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62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62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62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62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62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62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62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62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62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62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62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62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62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62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62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62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62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62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62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62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62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62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62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62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62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62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62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62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62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62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62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62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62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62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62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62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62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62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62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62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62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62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62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62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62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62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62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62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62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62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62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62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62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62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62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62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62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62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62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62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62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62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62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62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62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62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62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62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62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62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62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62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62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62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62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62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62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62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62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62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62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62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62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62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62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62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62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62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62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62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62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62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62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62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62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62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62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62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62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62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62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62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62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62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62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62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62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62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62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62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62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62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62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62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62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62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62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62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62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62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62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62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62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62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62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62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62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62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62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62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62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62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62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62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62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62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62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62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62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62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62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62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62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62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62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62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62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62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62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62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62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62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62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62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62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62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62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62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62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62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62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62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62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62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62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62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62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62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62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62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62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62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62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62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62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62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62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62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62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62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62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62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62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62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62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62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62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62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62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62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62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62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62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62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62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62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62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62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62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62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62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62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62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62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62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62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62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62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62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62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62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62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62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62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62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62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62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62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62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62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62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62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62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62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62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62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62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62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62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62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62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62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62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62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62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62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62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62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62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62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62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62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62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62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62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62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62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62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62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62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62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62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62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62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62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62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62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62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62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62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62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62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62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62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62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62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62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62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62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62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62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62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62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62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62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62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62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62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62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62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62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62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62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62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62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62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62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62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62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62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62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62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62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62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62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62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62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62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62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62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62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62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62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62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62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62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62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62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62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62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62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62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62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62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62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62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62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62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62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62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62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62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62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62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62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62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62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62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62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62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62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62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62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62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62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62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62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62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62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62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62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62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62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62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62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62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62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62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62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62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62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62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62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62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62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62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62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62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62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62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62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62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62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62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62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62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62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62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62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62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62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62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62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62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62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62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62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62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62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62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62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62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62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62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62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62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62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62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62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62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62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62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62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62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62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62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62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62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62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62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62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62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62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62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62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62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62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62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62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62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62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62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62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62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62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62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62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62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62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62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62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62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62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62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62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62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62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62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62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62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62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62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62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62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62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62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62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62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62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62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62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62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62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62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62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62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62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62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62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62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62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62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62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62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62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62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62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62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62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62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62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62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62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62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62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62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62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62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62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62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62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62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62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62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62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62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62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62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62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62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62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62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62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62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62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62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62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62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62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62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62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62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62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62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62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62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62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62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62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62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62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62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62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62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62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62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62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62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62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62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62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62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62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62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62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62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62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62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62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62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62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62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62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62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62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62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62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62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62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62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62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62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62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62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62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62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62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62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62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62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62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62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62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62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62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62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62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62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62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62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62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62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62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62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62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62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62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62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62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62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62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62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62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62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62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62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62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62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62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62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62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62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62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62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62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62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62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62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62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62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62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62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62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62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62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62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62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62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62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62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62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62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62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62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62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62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62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62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62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62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62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62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62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62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62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62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62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62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62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62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62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62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62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62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62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62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62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62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62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62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62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62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62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62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62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62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62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62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62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62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62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62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62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62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62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62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62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62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62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62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62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62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62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62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62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62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62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62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62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62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62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62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62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62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62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62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62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62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62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62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62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62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62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62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62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62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62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62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62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62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62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62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62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62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62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62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62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62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62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62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62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62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62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62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62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62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62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62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62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62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62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62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62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62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62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62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62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62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62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62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62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62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62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62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62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62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62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62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62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62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62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62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62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62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62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62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62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62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62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62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62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62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62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62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62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62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62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62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62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62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62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62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62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62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62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62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62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62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62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62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62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62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62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62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62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62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62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62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62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62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62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62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62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62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62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62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62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62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62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62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62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62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62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62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62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62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62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62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62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62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62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62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62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62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62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62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62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62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62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62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62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62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62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62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62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62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62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62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62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62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62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62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62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62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62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62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62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62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62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62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62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62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62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62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62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62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62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62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62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62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62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62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62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62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62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62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62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62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62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62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62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62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62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62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62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62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62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62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62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62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62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62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62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62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62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62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62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62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62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62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62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62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62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62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62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62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62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62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62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62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62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62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62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62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62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62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62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62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62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62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62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62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62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62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62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62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62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62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62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62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62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62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62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62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62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62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62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62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62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62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62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62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62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62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62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62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62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62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62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62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62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62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62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62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62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62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62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62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62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62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62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62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62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62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62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62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62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62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62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62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62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62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62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62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62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62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62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62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62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62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62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62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62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62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62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62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62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62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62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62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62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62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62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62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62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62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62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62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62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62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62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62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62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62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62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62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62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62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62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62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62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62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62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62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62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62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62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62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62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62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62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62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62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62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62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62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62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62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62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62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62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62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62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62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62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62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62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62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62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62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62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62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62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62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62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62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62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62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62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62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62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62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62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62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62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62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62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62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62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62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62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62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62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62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62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62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62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62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62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62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62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62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62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62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62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62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62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62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62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62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62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62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62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62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62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62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62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62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62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62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62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62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62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62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62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62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62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62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62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62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62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62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62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62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62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62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62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62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62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62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62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62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62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62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62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62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62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62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62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62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62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62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62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62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62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62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62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62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62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62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62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62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62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62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62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62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62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62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62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62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62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62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62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62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62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62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62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62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62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62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62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62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62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62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62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62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62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62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62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62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62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62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62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62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62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62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62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62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62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62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62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62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62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62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62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62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62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62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62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62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62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62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62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62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62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62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62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62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62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62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62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62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62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62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62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62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62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62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62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62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62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62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62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62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62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62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62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62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62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62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62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62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62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62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62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62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62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62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62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62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62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62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62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62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62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62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62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62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62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62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62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62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62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62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62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62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62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62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62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62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62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62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62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62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62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62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62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62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62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62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62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62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62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62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62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62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62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62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62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62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62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62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62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62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62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62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62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62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62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62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62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62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62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62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62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62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62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62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62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62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62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62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62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62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62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62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62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62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62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62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62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62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62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62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62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62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62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62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62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62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62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62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62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62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62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62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62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62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62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62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62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62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62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62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62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62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62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62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62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62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62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62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62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62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62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62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62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62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62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62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62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62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62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62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62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62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62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62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62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62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62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62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62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62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62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62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62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62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62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62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62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62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62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62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62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62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62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62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62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62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62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62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62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62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62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62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62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62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62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62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62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62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62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62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62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62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62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62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62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62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62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62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62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62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62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62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62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62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62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62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62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62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62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62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62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62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62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62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62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62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62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62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62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62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62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62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62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62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62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62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62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62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62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62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62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62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62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62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62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62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62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62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62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62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62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62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62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62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62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62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62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62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62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62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62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62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62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62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62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62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62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62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62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5" name="Google Shape;3835;p62"/>
          <p:cNvGrpSpPr/>
          <p:nvPr/>
        </p:nvGrpSpPr>
        <p:grpSpPr>
          <a:xfrm>
            <a:off x="5961311" y="1231136"/>
            <a:ext cx="2435960" cy="1297725"/>
            <a:chOff x="233350" y="949250"/>
            <a:chExt cx="7137300" cy="3802300"/>
          </a:xfrm>
        </p:grpSpPr>
        <p:sp>
          <p:nvSpPr>
            <p:cNvPr id="3836" name="Google Shape;3836;p62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62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62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62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62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62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62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62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62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62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62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62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62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62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62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62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62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62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62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62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62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62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62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62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62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62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62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62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62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62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62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62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62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62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62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62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62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62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62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62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62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62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62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62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62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62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62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62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62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62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62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87" name="Google Shape;3887;p62"/>
          <p:cNvGrpSpPr/>
          <p:nvPr/>
        </p:nvGrpSpPr>
        <p:grpSpPr>
          <a:xfrm>
            <a:off x="7714435" y="3194726"/>
            <a:ext cx="104231" cy="320340"/>
            <a:chOff x="7564426" y="3224343"/>
            <a:chExt cx="119985" cy="368801"/>
          </a:xfrm>
        </p:grpSpPr>
        <p:sp>
          <p:nvSpPr>
            <p:cNvPr id="3888" name="Google Shape;3888;p62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62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0" name="Google Shape;3890;p62"/>
          <p:cNvGrpSpPr/>
          <p:nvPr/>
        </p:nvGrpSpPr>
        <p:grpSpPr>
          <a:xfrm>
            <a:off x="7413923" y="3188827"/>
            <a:ext cx="189489" cy="332132"/>
            <a:chOff x="8370831" y="3202002"/>
            <a:chExt cx="218129" cy="382376"/>
          </a:xfrm>
        </p:grpSpPr>
        <p:sp>
          <p:nvSpPr>
            <p:cNvPr id="3891" name="Google Shape;3891;p62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62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3" name="Google Shape;3893;p62"/>
          <p:cNvGrpSpPr/>
          <p:nvPr/>
        </p:nvGrpSpPr>
        <p:grpSpPr>
          <a:xfrm>
            <a:off x="8137312" y="3599959"/>
            <a:ext cx="309429" cy="267000"/>
            <a:chOff x="6742064" y="3750480"/>
            <a:chExt cx="399315" cy="344560"/>
          </a:xfrm>
        </p:grpSpPr>
        <p:sp>
          <p:nvSpPr>
            <p:cNvPr id="3894" name="Google Shape;3894;p62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62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6" name="Google Shape;3896;p62"/>
          <p:cNvGrpSpPr/>
          <p:nvPr/>
        </p:nvGrpSpPr>
        <p:grpSpPr>
          <a:xfrm>
            <a:off x="7676331" y="3951006"/>
            <a:ext cx="180437" cy="281608"/>
            <a:chOff x="7248525" y="3739696"/>
            <a:chExt cx="230531" cy="359790"/>
          </a:xfrm>
        </p:grpSpPr>
        <p:sp>
          <p:nvSpPr>
            <p:cNvPr id="3897" name="Google Shape;3897;p62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62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9" name="Google Shape;3899;p62"/>
          <p:cNvGrpSpPr/>
          <p:nvPr/>
        </p:nvGrpSpPr>
        <p:grpSpPr>
          <a:xfrm>
            <a:off x="7922251" y="3594231"/>
            <a:ext cx="162896" cy="278710"/>
            <a:chOff x="7601242" y="3729267"/>
            <a:chExt cx="222566" cy="380803"/>
          </a:xfrm>
        </p:grpSpPr>
        <p:sp>
          <p:nvSpPr>
            <p:cNvPr id="3900" name="Google Shape;3900;p62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62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02" name="Google Shape;3902;p62"/>
          <p:cNvSpPr/>
          <p:nvPr/>
        </p:nvSpPr>
        <p:spPr>
          <a:xfrm>
            <a:off x="7888277" y="32065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03" name="Google Shape;3903;p62"/>
          <p:cNvGrpSpPr/>
          <p:nvPr/>
        </p:nvGrpSpPr>
        <p:grpSpPr>
          <a:xfrm>
            <a:off x="7411896" y="3595371"/>
            <a:ext cx="193543" cy="275990"/>
            <a:chOff x="8304647" y="3738687"/>
            <a:chExt cx="225076" cy="320956"/>
          </a:xfrm>
        </p:grpSpPr>
        <p:sp>
          <p:nvSpPr>
            <p:cNvPr id="3904" name="Google Shape;3904;p62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62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62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07" name="Google Shape;3907;p62"/>
          <p:cNvGrpSpPr/>
          <p:nvPr/>
        </p:nvGrpSpPr>
        <p:grpSpPr>
          <a:xfrm>
            <a:off x="7684389" y="3595371"/>
            <a:ext cx="178492" cy="275990"/>
            <a:chOff x="8615101" y="3738687"/>
            <a:chExt cx="207573" cy="320956"/>
          </a:xfrm>
        </p:grpSpPr>
        <p:sp>
          <p:nvSpPr>
            <p:cNvPr id="3908" name="Google Shape;3908;p62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62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62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11" name="Google Shape;3911;p62"/>
          <p:cNvSpPr/>
          <p:nvPr/>
        </p:nvSpPr>
        <p:spPr>
          <a:xfrm>
            <a:off x="8180828" y="31852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12" name="Google Shape;3912;p62"/>
          <p:cNvGrpSpPr/>
          <p:nvPr/>
        </p:nvGrpSpPr>
        <p:grpSpPr>
          <a:xfrm>
            <a:off x="7909920" y="3998032"/>
            <a:ext cx="187557" cy="187557"/>
            <a:chOff x="8565775" y="671075"/>
            <a:chExt cx="441000" cy="441000"/>
          </a:xfrm>
        </p:grpSpPr>
        <p:sp>
          <p:nvSpPr>
            <p:cNvPr id="3913" name="Google Shape;3913;p62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62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15" name="Google Shape;3915;p62"/>
          <p:cNvSpPr/>
          <p:nvPr/>
        </p:nvSpPr>
        <p:spPr>
          <a:xfrm>
            <a:off x="8195186" y="39939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16" name="Google Shape;3916;p62"/>
          <p:cNvSpPr/>
          <p:nvPr/>
        </p:nvSpPr>
        <p:spPr>
          <a:xfrm flipH="1">
            <a:off x="7419373" y="3960408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17" name="Google Shape;3917;p62"/>
          <p:cNvGrpSpPr/>
          <p:nvPr/>
        </p:nvGrpSpPr>
        <p:grpSpPr>
          <a:xfrm>
            <a:off x="6064392" y="3070557"/>
            <a:ext cx="587865" cy="517731"/>
            <a:chOff x="6000718" y="3070557"/>
            <a:chExt cx="587865" cy="517731"/>
          </a:xfrm>
        </p:grpSpPr>
        <p:sp>
          <p:nvSpPr>
            <p:cNvPr id="3918" name="Google Shape;3918;p62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62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62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62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62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62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62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62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62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62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28" name="Google Shape;3928;p62"/>
          <p:cNvGrpSpPr/>
          <p:nvPr/>
        </p:nvGrpSpPr>
        <p:grpSpPr>
          <a:xfrm>
            <a:off x="6079197" y="3714217"/>
            <a:ext cx="557665" cy="516387"/>
            <a:chOff x="6015523" y="3714217"/>
            <a:chExt cx="557665" cy="516387"/>
          </a:xfrm>
        </p:grpSpPr>
        <p:grpSp>
          <p:nvGrpSpPr>
            <p:cNvPr id="3929" name="Google Shape;3929;p62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3930" name="Google Shape;3930;p62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62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62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62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62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62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62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62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62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62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40" name="Google Shape;3940;p62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41" name="Google Shape;3941;p62"/>
          <p:cNvGrpSpPr/>
          <p:nvPr/>
        </p:nvGrpSpPr>
        <p:grpSpPr>
          <a:xfrm>
            <a:off x="6707979" y="3073628"/>
            <a:ext cx="576302" cy="511871"/>
            <a:chOff x="6644304" y="3073628"/>
            <a:chExt cx="576302" cy="511871"/>
          </a:xfrm>
        </p:grpSpPr>
        <p:grpSp>
          <p:nvGrpSpPr>
            <p:cNvPr id="3942" name="Google Shape;3942;p62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3943" name="Google Shape;3943;p62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3944" name="Google Shape;3944;p62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5" name="Google Shape;3945;p62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6" name="Google Shape;3946;p62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7" name="Google Shape;3947;p62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8" name="Google Shape;3948;p62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949" name="Google Shape;3949;p62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62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62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62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53" name="Google Shape;3953;p62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54" name="Google Shape;3954;p62"/>
          <p:cNvGrpSpPr/>
          <p:nvPr/>
        </p:nvGrpSpPr>
        <p:grpSpPr>
          <a:xfrm>
            <a:off x="6715725" y="3714143"/>
            <a:ext cx="560636" cy="516497"/>
            <a:chOff x="6652051" y="3714143"/>
            <a:chExt cx="560636" cy="516497"/>
          </a:xfrm>
        </p:grpSpPr>
        <p:grpSp>
          <p:nvGrpSpPr>
            <p:cNvPr id="3955" name="Google Shape;3955;p62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3956" name="Google Shape;3956;p62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3957" name="Google Shape;3957;p62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8" name="Google Shape;3958;p62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9" name="Google Shape;3959;p62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0" name="Google Shape;3960;p62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1" name="Google Shape;3961;p62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2" name="Google Shape;3962;p62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3" name="Google Shape;3963;p62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4" name="Google Shape;3964;p62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5" name="Google Shape;3965;p62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966" name="Google Shape;3966;p62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62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" name="Google Shape;3968;p62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3969;p62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70" name="Google Shape;3970;p62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1" name="Google Shape;3971;p62"/>
          <p:cNvGrpSpPr/>
          <p:nvPr/>
        </p:nvGrpSpPr>
        <p:grpSpPr>
          <a:xfrm>
            <a:off x="625184" y="1201451"/>
            <a:ext cx="2665073" cy="1317140"/>
            <a:chOff x="793334" y="1192826"/>
            <a:chExt cx="2665073" cy="1317140"/>
          </a:xfrm>
        </p:grpSpPr>
        <p:sp>
          <p:nvSpPr>
            <p:cNvPr id="3972" name="Google Shape;3972;p62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62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62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62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62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62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62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62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62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62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62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62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62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62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62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62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62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62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62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62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62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62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62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62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62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62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62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62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62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62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62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62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62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62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62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62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62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62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62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62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62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62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62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62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62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62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62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62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62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62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62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62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62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62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62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62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62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62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62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62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62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62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62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62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62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62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62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62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62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62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62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62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62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62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62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62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62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62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62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62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62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62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62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62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62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62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62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62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62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62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62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62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62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62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62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62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62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62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62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62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62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62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62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62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62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62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62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62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62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62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62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62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62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62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62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62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62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62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62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62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62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62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62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62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62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62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62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62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62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62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62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62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62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62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62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62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62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62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62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62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62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62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62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62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62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62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62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62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62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62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62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62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62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62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62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62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62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62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62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62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62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62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62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62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62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62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62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62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62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62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62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62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62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62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62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62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62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62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62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62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62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62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62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62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62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62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62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62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62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62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62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62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62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62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62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62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62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62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62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62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62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62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62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62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62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62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62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62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62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62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62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62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62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62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62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62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62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62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62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62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62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62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62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62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62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62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62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62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62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62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62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62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62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62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62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62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62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62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62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62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62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62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62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62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62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62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62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62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62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62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62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62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62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62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62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62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62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62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62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62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62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62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62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62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62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62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62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62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62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62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62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62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62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62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62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62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62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62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62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62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62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62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62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62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62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62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62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62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62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62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62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62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62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62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62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62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62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62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62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62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62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62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62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62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62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62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62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62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62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62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62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62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62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62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62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62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62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62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62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62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62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62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62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62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62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62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62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62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62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62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62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62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62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62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62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62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62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62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62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62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62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62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62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62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62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62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62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62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62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62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62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62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62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62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62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62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62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62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62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62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62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62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62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62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62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62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62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62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62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62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62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62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62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62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62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62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62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62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62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62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62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62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62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62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62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62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62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62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62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62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62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62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62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62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62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62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62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62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62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62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62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62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62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62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62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62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62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62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62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62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62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62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62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62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62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62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62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62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62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62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62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62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62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62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62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62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62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62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62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62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62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62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62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62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62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62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62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62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62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62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62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62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62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62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62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62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62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62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62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62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62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62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62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62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62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62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62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62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62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62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62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62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62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62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62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62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62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62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62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62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62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62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62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62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62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62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62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62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62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62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62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62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62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62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62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62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62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62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62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62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62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62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62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62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62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62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62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62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62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62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62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62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62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62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62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62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62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62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62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62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62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62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62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62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62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62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62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62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62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62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62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62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62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62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62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62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62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62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62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62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62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62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62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62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62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62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62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62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62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62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62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62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62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62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62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62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62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62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62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62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62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62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62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62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62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62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62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62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62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62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62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62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62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62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62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62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62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62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62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62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62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62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62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62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62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62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62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62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62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62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62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62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62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62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62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62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62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62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62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62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62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62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62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62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62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62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62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62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62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62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62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62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62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62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62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62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62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62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62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62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62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62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62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62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62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62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62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62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62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62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62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62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62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62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62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62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62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62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62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62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62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62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62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62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62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62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62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62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62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62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62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62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62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62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62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62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62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62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62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62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62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62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62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62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62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62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62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62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62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62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62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62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62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62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62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62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62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62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62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62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62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62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62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62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62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62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62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62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62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62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62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62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62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62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62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62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62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62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62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62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62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62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62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62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62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62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62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62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62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62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62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62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62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62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62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62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62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62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62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62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62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62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62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62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62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62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62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62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62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62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62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62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62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62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62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62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62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62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62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62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62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62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62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62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62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62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62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62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62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62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62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62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62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62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62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62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62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62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62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62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62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62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62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62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62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62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62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62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62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62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62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62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62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62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62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62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62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62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62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62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62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62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62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62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62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62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62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62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62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62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62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62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62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62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62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62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62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62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62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62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62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62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62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62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62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62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62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62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62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62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62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62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62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62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62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62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62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62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62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62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62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62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62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62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62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62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62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62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62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62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62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62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62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62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62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62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62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62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62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62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62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62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62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62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62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62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62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62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62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62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62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62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62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62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62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62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62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62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62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62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62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62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62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62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62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62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62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62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62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62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62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62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62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62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62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62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62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62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62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62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62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62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62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62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62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62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62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62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62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62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62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62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62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62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62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62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62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62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62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62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62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62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62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62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62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62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62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62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62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62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62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62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62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62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62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62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62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62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62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62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62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62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62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62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62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62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62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62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62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62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62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62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62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62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62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62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62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62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62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62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62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62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62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62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62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62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62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62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62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62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62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62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62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62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62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62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62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62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62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62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62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62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62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62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62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62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62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62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62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62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62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62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62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62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62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62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62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62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62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62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62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62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62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62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62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62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62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62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62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62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62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62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62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62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62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62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62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62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62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62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62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62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62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62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62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62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62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62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62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62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62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62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62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62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62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62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62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62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62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62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62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62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62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62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62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62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62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62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62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62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62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62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62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62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62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62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62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62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62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62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62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62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62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62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62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62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62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62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62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62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62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62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62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62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62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62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62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62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62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62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62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62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62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62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62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62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62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62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62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62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62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62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62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62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62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62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62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62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62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62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62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62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62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62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62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62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62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62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62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62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62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62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62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62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62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62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62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62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62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62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62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62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62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62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62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62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62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62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62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62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62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62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62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62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62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62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62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62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62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62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62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62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62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62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62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62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62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62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62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62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62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62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62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62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62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62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62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62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62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62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62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62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62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62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62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62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62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62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62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62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62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62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62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62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62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62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62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62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62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62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62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62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62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62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62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62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62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62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62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62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62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62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62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62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62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62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62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62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62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62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62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62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62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62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62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62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62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62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62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62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62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62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62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62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62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62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62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62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62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62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62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62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62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62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62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62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62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62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62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62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62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62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62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62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62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62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62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62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62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62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62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62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62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62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62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62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62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62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62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62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62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62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62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62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62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62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62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62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62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62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62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62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62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62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62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62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62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62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62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62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62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62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62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62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62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62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62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62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62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62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62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62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62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62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62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62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62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62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62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62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62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62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62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62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62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62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62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62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62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62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62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62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62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62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62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62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62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62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62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62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62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62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62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62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62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62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62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62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62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62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62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62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62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62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62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62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62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62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62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62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62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62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62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62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62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62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62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62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62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62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62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62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62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62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62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62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62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62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62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62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62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62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62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62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62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62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62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62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62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62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62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62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62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62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62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62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62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62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62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62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62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62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62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62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62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62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62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62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62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62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62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62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62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62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62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62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62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62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62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62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62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62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62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62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62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62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62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62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62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62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62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62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62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62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62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62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62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62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62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62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62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62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62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62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62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62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62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62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62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62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62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62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62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62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62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62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62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62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62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62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62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62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62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62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62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62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62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62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62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62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62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62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62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62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62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62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62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62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62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62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62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62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62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62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62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62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62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62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62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62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62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62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62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62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62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62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62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62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62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62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62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62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62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62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62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62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62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62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62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62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62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62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62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62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62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62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62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62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62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62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62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62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62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62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62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62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62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62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62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62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62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62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62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62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62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62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62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62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62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62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62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62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62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62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62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62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62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62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62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62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62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62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62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62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62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62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62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62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62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62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62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62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62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62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62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62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62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62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62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62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62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62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62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62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62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62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62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62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62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62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62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62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62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62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62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62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62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62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62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62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62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62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62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62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62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62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62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62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62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62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62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62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62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62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62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62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62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62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62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62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62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62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62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62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62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62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62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62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62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62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62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62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62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62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62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62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62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62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62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62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62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62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62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62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62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62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62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62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62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62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62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62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62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62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62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62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62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62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62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62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62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62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62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62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62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62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62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62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62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62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62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62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62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62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62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62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62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62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62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62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62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62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62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62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62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62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62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62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62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62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62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2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2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2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2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2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2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62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62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2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2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62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2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2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2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2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2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62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2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2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2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2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2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2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2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2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2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2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2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2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2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2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2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2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62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62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62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62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62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62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62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62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2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2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2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2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2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62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62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62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2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2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2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2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2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62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62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62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62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2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2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62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62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62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62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62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2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2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2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2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2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62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2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2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2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2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2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2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2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2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2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2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2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2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2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2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2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2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2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62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62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2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2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2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2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2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2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2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2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2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2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2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2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2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2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2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2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2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2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2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2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2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2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2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2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2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2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62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62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62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62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62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62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62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62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62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62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62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62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62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62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62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62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62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62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62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62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62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62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62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62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62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62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62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62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62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62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62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62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62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62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62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62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62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62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62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62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62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62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62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62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62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62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62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62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62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62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62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62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62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62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62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62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62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62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62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62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62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62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62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62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62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62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62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62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62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62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62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62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62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62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62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62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62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62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62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62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62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62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62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62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62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62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62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62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62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62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62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62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62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62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62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62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62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62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62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62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62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62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62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62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62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62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62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62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62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62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62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62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62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62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62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62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62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62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62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62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62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62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62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62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62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62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62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62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62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62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62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62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62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62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62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62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62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62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62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62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62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62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62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62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62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62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62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62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62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62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62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62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62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62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62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62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62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62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62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62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62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62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62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62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62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62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62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62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62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62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62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62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62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62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62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62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62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62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62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62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62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62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62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62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62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62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62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62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62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62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62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62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62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62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62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62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62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62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62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62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62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62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62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62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62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62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62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62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62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62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62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62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62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62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62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62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62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62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62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62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62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62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62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62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62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62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62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62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62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62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62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62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62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62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62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2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2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2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62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62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62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62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62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62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62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62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62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2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2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2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2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62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62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62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62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2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62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2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2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2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62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62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62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62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62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62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62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62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62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62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62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62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62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62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62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62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62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2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2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2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2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2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2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2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2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2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2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2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62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62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62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62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2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2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2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2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2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2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2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2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2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2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2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2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2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2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2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2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2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2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2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2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2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2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2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2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2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2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2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2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2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2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2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2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2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62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62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62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2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2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2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2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2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2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2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2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2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2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2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2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2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2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2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2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2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2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2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2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2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2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2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2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2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2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2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2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2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2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2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2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2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2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2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2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2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2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2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2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2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2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2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2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2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2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62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62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2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2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2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62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62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62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62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62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62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62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62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62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62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62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62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62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62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62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62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62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62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62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62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62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62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62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62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62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62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62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62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62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62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62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62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62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62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62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62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62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62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62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62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62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62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62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62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62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62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62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62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62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62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62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62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62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62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62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62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62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62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62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62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62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62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62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62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62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62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62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62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62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62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62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62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62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62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62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62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62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62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62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62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62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62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62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62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62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62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62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62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62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62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62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62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62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62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62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62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62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62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62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62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62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62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62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62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62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62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62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62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62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62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62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62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62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62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62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62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62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62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62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62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62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62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62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62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62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62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62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62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62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62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62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62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62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62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62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62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62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62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62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62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62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62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62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62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62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62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62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62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62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62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62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62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62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62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62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62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62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62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62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62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62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62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62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62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62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62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62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62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62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62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62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62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62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62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62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62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62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62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62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62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62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62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62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62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62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62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62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62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62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62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62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62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62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62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62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62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62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62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62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62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62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62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62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62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62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62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62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62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62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62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62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62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62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62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62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62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62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62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62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62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62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62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62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62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62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62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62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62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62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62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62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62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62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62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62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62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62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62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62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62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62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62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62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62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62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62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62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62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62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62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62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62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62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62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62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62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62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62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62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62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62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62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62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62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62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62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62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62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62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62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62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62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62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62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62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62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62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62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62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62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62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62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62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62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62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62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62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62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62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62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62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62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62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62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62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62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62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62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62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62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62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62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62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62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62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62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62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62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62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62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62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62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62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62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62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62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62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62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62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62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62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62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62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62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62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62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62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62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62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62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62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62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62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62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62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62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62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62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62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62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62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62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62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62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62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62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62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62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62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62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62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62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62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62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62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62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62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62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62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62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62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62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62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62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62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62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62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62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62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62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62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62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62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62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62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62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62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62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62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62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62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62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62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62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62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62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62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62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62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62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62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62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62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62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62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62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62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62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62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62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62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62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62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62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62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62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62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62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62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62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62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62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62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62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62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62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62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62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62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62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62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62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62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62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62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62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62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62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62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62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62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62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62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62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62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62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62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62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62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62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62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62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62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62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62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62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62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62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62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62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62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62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62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62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62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62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62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62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62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62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62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62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62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62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62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62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62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62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62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62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62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62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62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62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62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62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62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62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62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62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62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62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62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62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62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62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62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62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62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62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62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62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62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62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62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62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62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62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62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62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62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62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62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62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62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62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62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62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62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62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62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62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62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62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62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62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62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62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62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62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62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62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62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62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62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62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62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62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62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62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62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62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62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62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62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62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62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62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62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62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62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62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62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62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62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62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62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62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62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62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62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62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62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62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62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62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62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62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62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62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62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62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62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62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62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62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62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62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62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62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62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62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62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62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62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62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62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62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62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62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62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62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62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62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62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62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62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62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62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62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62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62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62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62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62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62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62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62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62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62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62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62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62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62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62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62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62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62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62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62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62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62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62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62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62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62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62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62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62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62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62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62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62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62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62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62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62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62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62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62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62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62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62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62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62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62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62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62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62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62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62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62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62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62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62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62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62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62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62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62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62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62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62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62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62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62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62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62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62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62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62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62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62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62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62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62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62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62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62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62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62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62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62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62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62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62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62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62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62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62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62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62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62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62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62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62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62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62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62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62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62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62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62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62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62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62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62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62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62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62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62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62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62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62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62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62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62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62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62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62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62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62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62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62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62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62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62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62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62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62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62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62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62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62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62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62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62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62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62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62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62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62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62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62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62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62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62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62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62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62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62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62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62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62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62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62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62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62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62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62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62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62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62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62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62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62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62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62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62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62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62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62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62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62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62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62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62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62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62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62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62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62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62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62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62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62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62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62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62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62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62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62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62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62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62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62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62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62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62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62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62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62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62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62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62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62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62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62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62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62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62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62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62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62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62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62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62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62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62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62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62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62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62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62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62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62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62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62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62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62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62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62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62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62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62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62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62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62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62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62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62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62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62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62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62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62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62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62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62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62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62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62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62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62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62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62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62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62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62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62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62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62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62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62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62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62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62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62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62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62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62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62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62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62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62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62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62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62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62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62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62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62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62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62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62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62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62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62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62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62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62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62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62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62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62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62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62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62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62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62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62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62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62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62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62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62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62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62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62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62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62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62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62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62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62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62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62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62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62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62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62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62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62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62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62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62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62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62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62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62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62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62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62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62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62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62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62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62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62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62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62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62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62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62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62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62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62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62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62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62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62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62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62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62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62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62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62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62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62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62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62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62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62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62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62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62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62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62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62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62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62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62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62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62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62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62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62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62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62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62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62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62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62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62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62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62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62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62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62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62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62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62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62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62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62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62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62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62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62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62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62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62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62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62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62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62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62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62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62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62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62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62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62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62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62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62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62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62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62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62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62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62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62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62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62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62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62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62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62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62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62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62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62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62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62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62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62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62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62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62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62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62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62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62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62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62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62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62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62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62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62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62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62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62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62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62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62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62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62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62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62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62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62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62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62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62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62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62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62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62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62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62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62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62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62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62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62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62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62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62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62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62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62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62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62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62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62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62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62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62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62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62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62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62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62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62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62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62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62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62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62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62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62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62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62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62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62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62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62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62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62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62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62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62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62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62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62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62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62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62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62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62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62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62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62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62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62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62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62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62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62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62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62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62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62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62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62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62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62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62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62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62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62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62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62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62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62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62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62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62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62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62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62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62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62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62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62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62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62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62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62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62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62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62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62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62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62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62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62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62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62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62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62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62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62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62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62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62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62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62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62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62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62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62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62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62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62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62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62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62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62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62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62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62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62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62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62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62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62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62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62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62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62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62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62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62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62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62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62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62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62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62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62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62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62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62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62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62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62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62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62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62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62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62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62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62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62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62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62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62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62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62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62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62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62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62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62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62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62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62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62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62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62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62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62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62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62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62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62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62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62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62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62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62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62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62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62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62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62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62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62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62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62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62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62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62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62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62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62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62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62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62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62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62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62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62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62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62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62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62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62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62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62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62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62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62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62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62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62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62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62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62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62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62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62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62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62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62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62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62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62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62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62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62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62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62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62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62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62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62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62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62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62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62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62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62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62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62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62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62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62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62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62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62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62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62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62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62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62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62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62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62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62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62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62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62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62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62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62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62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62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62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62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62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62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62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62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62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62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62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62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62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62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62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62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62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62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62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62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62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62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62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62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62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62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62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62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62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62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62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62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62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62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62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62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62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62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62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62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62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62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62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62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62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62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62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62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62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62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62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62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62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62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62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62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62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62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62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62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62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62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62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62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62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62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62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62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62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62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62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62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62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62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62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62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62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62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62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62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62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62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62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62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62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62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62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62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62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62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62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62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62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62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62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62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62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62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62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62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62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62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62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62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62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62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62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62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62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62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62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62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62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62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62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62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62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62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62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62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62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62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62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62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62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62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62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62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62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62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62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62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62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62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62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62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62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62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62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62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62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62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62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62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62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62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62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62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62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62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62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62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62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62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62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62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62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62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62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62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62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62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62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62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62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62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62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62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62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62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62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62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62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62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62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62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62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62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62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62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62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62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62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62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62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62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62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62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62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62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62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62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62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62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62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62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62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62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62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62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62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62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62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62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62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62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62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62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62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62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62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62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62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62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62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62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62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62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62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62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62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62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62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62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62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62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62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62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62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62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62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62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62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62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62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62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62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62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62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62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62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62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62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62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62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62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62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62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62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62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62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62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62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62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62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62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62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62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62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62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62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62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62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62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62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62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62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62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62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62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62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62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62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62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62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62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62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62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62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62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62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62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62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62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62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62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62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62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62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62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62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62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62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62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62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62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62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62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62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62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62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62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62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62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62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62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62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62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62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62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62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62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62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62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62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62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62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62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62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62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62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62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62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62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62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62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62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62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62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62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62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62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62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62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62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62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62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62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62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62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62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62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62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62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62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62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62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62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62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62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62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62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62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62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62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62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62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62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62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62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62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62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62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62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62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62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62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62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62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62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62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62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62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62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62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62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62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62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62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62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62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62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62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62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62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62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62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62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62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62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62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62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62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62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62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62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62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62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62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62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62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62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62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62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62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62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62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62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62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62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62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62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62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62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62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62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62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62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62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62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62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62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62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62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62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62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62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62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62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62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62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62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62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62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62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62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62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62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62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62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62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62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62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62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62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62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62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62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62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62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62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62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62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62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62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62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62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62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62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62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62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62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62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62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62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62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62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62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62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62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62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62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62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62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62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62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62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62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62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62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62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62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62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62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62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62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62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62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62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62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62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62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62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62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62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62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62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62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62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62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62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62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62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62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62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62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62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62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62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62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62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62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62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62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62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62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62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62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62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62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62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62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9" name="Google Shape;7939;p62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7940" name="Google Shape;7940;p62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7941" name="Google Shape;7941;p62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942" name="Google Shape;7942;p62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7943" name="Google Shape;7943;p62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4" name="Google Shape;7944;p62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45" name="Google Shape;7945;p62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7946" name="Google Shape;7946;p62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7" name="Google Shape;7947;p62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948" name="Google Shape;7948;p62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7949" name="Google Shape;7949;p62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7950" name="Google Shape;7950;p62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1" name="Google Shape;7951;p62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52" name="Google Shape;7952;p62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7953" name="Google Shape;7953;p62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4" name="Google Shape;7954;p62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55" name="Google Shape;7955;p62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7956" name="Google Shape;7956;p62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7" name="Google Shape;7957;p62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58" name="Google Shape;7958;p62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7959" name="Google Shape;7959;p62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0" name="Google Shape;7960;p62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61" name="Google Shape;7961;p62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7962" name="Google Shape;7962;p62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3" name="Google Shape;7963;p62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964" name="Google Shape;7964;p62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7965" name="Google Shape;7965;p62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7966" name="Google Shape;7966;p62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7" name="Google Shape;7967;p62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8" name="Google Shape;7968;p62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9" name="Google Shape;7969;p62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0" name="Google Shape;7970;p62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1" name="Google Shape;7971;p62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72" name="Google Shape;7972;p62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7973" name="Google Shape;7973;p62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4" name="Google Shape;7974;p62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75" name="Google Shape;7975;p62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7976" name="Google Shape;7976;p62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7" name="Google Shape;7977;p62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78" name="Google Shape;7978;p62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7979" name="Google Shape;7979;p62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0" name="Google Shape;7980;p62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81" name="Google Shape;7981;p62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7982" name="Google Shape;7982;p62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3" name="Google Shape;7983;p62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84" name="Google Shape;7984;p62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7985" name="Google Shape;7985;p62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6" name="Google Shape;7986;p62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87" name="Google Shape;7987;p62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7988" name="Google Shape;7988;p62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9" name="Google Shape;7989;p62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90" name="Google Shape;7990;p62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7991" name="Google Shape;7991;p62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2" name="Google Shape;7992;p62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993" name="Google Shape;7993;p62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7994" name="Google Shape;7994;p62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7995" name="Google Shape;7995;p62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6" name="Google Shape;7996;p62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7" name="Google Shape;7997;p62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98" name="Google Shape;7998;p62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7999" name="Google Shape;7999;p62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0" name="Google Shape;8000;p62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01" name="Google Shape;8001;p62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8002" name="Google Shape;8002;p62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3" name="Google Shape;8003;p62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04" name="Google Shape;8004;p62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8005" name="Google Shape;8005;p62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6" name="Google Shape;8006;p62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07" name="Google Shape;8007;p62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8008" name="Google Shape;8008;p62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9" name="Google Shape;8009;p62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010" name="Google Shape;8010;p62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8011" name="Google Shape;8011;p62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8012" name="Google Shape;8012;p62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3" name="Google Shape;8013;p62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4" name="Google Shape;8014;p62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5" name="Google Shape;8015;p62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16" name="Google Shape;8016;p62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8017" name="Google Shape;8017;p62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8" name="Google Shape;8018;p62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19" name="Google Shape;8019;p62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8020" name="Google Shape;8020;p62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1" name="Google Shape;8021;p62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22" name="Google Shape;8022;p62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8023" name="Google Shape;8023;p62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4" name="Google Shape;8024;p62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25" name="Google Shape;8025;p62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8026" name="Google Shape;8026;p62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7" name="Google Shape;8027;p62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28" name="Google Shape;8028;p62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8029" name="Google Shape;8029;p62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0" name="Google Shape;8030;p62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31" name="Google Shape;8031;p62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8032" name="Google Shape;8032;p62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3" name="Google Shape;8033;p62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034" name="Google Shape;8034;p62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8035" name="Google Shape;8035;p62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036" name="Google Shape;8036;p62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8037" name="Google Shape;8037;p62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8" name="Google Shape;8038;p62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39" name="Google Shape;8039;p62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8040" name="Google Shape;8040;p62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1" name="Google Shape;8041;p62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042" name="Google Shape;8042;p62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8043" name="Google Shape;8043;p62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8044" name="Google Shape;8044;p62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5" name="Google Shape;8045;p62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6" name="Google Shape;8046;p62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7" name="Google Shape;8047;p62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8" name="Google Shape;8048;p62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9" name="Google Shape;8049;p62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50" name="Google Shape;8050;p62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8051" name="Google Shape;8051;p62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2" name="Google Shape;8052;p62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53" name="Google Shape;8053;p62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8054" name="Google Shape;8054;p62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5" name="Google Shape;8055;p62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56" name="Google Shape;8056;p62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8057" name="Google Shape;8057;p62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8" name="Google Shape;8058;p62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59" name="Google Shape;8059;p62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8060" name="Google Shape;8060;p62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1" name="Google Shape;8061;p62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62" name="Google Shape;8062;p62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8063" name="Google Shape;8063;p62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4" name="Google Shape;8064;p62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65" name="Google Shape;8065;p62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8066" name="Google Shape;8066;p62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7" name="Google Shape;8067;p62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68" name="Google Shape;8068;p62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8069" name="Google Shape;8069;p62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0" name="Google Shape;8070;p62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71" name="Google Shape;8071;p62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8072" name="Google Shape;8072;p62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3" name="Google Shape;8073;p62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74" name="Google Shape;8074;p62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8075" name="Google Shape;8075;p62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6" name="Google Shape;8076;p62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077" name="Google Shape;8077;p62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8078" name="Google Shape;8078;p62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8079" name="Google Shape;8079;p62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0" name="Google Shape;8080;p62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1" name="Google Shape;8081;p62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2" name="Google Shape;8082;p62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3" name="Google Shape;8083;p62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4" name="Google Shape;8084;p62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5" name="Google Shape;8085;p62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6" name="Google Shape;8086;p62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7" name="Google Shape;8087;p62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8" name="Google Shape;8088;p62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9" name="Google Shape;8089;p62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0" name="Google Shape;8090;p62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1" name="Google Shape;8091;p62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2" name="Google Shape;8092;p62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3" name="Google Shape;8093;p62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4" name="Google Shape;8094;p62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5" name="Google Shape;8095;p62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96" name="Google Shape;8096;p62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8097" name="Google Shape;8097;p62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8" name="Google Shape;8098;p62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99" name="Google Shape;8099;p62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8100" name="Google Shape;8100;p62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1" name="Google Shape;8101;p62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02" name="Google Shape;8102;p62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8103" name="Google Shape;8103;p62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4" name="Google Shape;8104;p62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05" name="Google Shape;8105;p62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8106" name="Google Shape;8106;p62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7" name="Google Shape;8107;p62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08" name="Google Shape;8108;p62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8109" name="Google Shape;8109;p62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0" name="Google Shape;8110;p62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11" name="Google Shape;8111;p62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8112" name="Google Shape;8112;p62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3" name="Google Shape;8113;p62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14" name="Google Shape;8114;p62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8115" name="Google Shape;8115;p62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6" name="Google Shape;8116;p62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17" name="Google Shape;8117;p62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8118" name="Google Shape;8118;p62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9" name="Google Shape;8119;p62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20" name="Google Shape;8120;p62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8121" name="Google Shape;8121;p62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2" name="Google Shape;8122;p62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23" name="Google Shape;8123;p62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8124" name="Google Shape;8124;p62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5" name="Google Shape;8125;p62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26" name="Google Shape;8126;p62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8127" name="Google Shape;8127;p62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8" name="Google Shape;8128;p62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29" name="Google Shape;8129;p62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8130" name="Google Shape;8130;p62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1" name="Google Shape;8131;p62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32" name="Google Shape;8132;p62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8133" name="Google Shape;8133;p62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4" name="Google Shape;8134;p62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135" name="Google Shape;8135;p62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8136" name="Google Shape;8136;p62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137" name="Google Shape;8137;p62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8138" name="Google Shape;8138;p62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9" name="Google Shape;8139;p62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8140" name="Google Shape;8140;p62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8141" name="Google Shape;8141;p62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42" name="Google Shape;8142;p62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8143" name="Google Shape;8143;p62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8144" name="Google Shape;8144;p62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145" name="Google Shape;8145;p62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146" name="Google Shape;8146;p62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147" name="Google Shape;8147;p62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148" name="Google Shape;8148;p62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149" name="Google Shape;8149;p62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150" name="Google Shape;8150;p62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151" name="Google Shape;8151;p62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8152" name="Google Shape;8152;p62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8153" name="Google Shape;8153;p62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154" name="Google Shape;8154;p62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155" name="Google Shape;8155;p62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156" name="Google Shape;8156;p62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157" name="Google Shape;8157;p62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158" name="Google Shape;8158;p62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159" name="Google Shape;8159;p62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160" name="Google Shape;8160;p62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161" name="Google Shape;8161;p62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162" name="Google Shape;8162;p62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163" name="Google Shape;8163;p62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164" name="Google Shape;8164;p62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165" name="Google Shape;8165;p62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166" name="Google Shape;8166;p62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8167" name="Google Shape;8167;p62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8168" name="Google Shape;8168;p62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69" name="Google Shape;8169;p62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70" name="Google Shape;8170;p62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71" name="Google Shape;8171;p62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72" name="Google Shape;8172;p62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73" name="Google Shape;8173;p62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74" name="Google Shape;8174;p62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75" name="Google Shape;8175;p62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76" name="Google Shape;8176;p62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77" name="Google Shape;8177;p62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78" name="Google Shape;8178;p62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79" name="Google Shape;8179;p62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80" name="Google Shape;8180;p62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81" name="Google Shape;8181;p62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82" name="Google Shape;8182;p62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83" name="Google Shape;8183;p62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84" name="Google Shape;8184;p62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85" name="Google Shape;8185;p62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86" name="Google Shape;8186;p62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87" name="Google Shape;8187;p62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88" name="Google Shape;8188;p62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89" name="Google Shape;8189;p62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90" name="Google Shape;8190;p62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191" name="Google Shape;8191;p62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8192" name="Google Shape;8192;p62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8193" name="Google Shape;8193;p62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8194" name="Google Shape;8194;p62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8195" name="Google Shape;8195;p62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196" name="Google Shape;8196;p62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197" name="Google Shape;8197;p62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198" name="Google Shape;8198;p62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199" name="Google Shape;8199;p62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200" name="Google Shape;8200;p62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201" name="Google Shape;8201;p62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8202" name="Google Shape;8202;p62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8203" name="Google Shape;8203;p62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204" name="Google Shape;8204;p62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205" name="Google Shape;8205;p62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206" name="Google Shape;8206;p62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207" name="Google Shape;8207;p62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208" name="Google Shape;8208;p62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209" name="Google Shape;8209;p62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210" name="Google Shape;8210;p62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211" name="Google Shape;8211;p62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212" name="Google Shape;8212;p62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213" name="Google Shape;8213;p62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214" name="Google Shape;8214;p62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215" name="Google Shape;8215;p62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8216" name="Google Shape;8216;p62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8217" name="Google Shape;8217;p62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218" name="Google Shape;8218;p62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219" name="Google Shape;8219;p62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220" name="Google Shape;8220;p62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221" name="Google Shape;8221;p62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222" name="Google Shape;8222;p62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223" name="Google Shape;8223;p62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8224" name="Google Shape;8224;p62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8225" name="Google Shape;8225;p62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8226" name="Google Shape;8226;p62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8227" name="Google Shape;8227;p62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8228" name="Google Shape;8228;p62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8229" name="Google Shape;8229;p62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8230" name="Google Shape;8230;p62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8231" name="Google Shape;8231;p6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8232" name="Google Shape;8232;p6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8233" name="Google Shape;8233;p6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8234" name="Google Shape;8234;p6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8235" name="Google Shape;8235;p62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236" name="Google Shape;8236;p62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237" name="Google Shape;8237;p62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8238" name="Google Shape;8238;p62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8239" name="Google Shape;8239;p62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8240" name="Google Shape;8240;p62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1" name="Google Shape;8241;p62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42" name="Google Shape;8242;p62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8243" name="Google Shape;8243;p62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4" name="Google Shape;8244;p62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45" name="Google Shape;8245;p62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8246" name="Google Shape;8246;p62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7" name="Google Shape;8247;p62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48" name="Google Shape;8248;p62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8249" name="Google Shape;8249;p62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0" name="Google Shape;8250;p62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51" name="Google Shape;8251;p62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8252" name="Google Shape;8252;p62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3" name="Google Shape;8253;p62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54" name="Google Shape;8254;p62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8255" name="Google Shape;8255;p62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6" name="Google Shape;8256;p62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57" name="Google Shape;8257;p62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8258" name="Google Shape;8258;p62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9" name="Google Shape;8259;p62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60" name="Google Shape;8260;p62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8261" name="Google Shape;8261;p62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2" name="Google Shape;8262;p62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63" name="Google Shape;8263;p62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8264" name="Google Shape;8264;p62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5" name="Google Shape;8265;p62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66" name="Google Shape;8266;p62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8267" name="Google Shape;8267;p62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8" name="Google Shape;8268;p62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69" name="Google Shape;8269;p62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8270" name="Google Shape;8270;p62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1" name="Google Shape;8271;p62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2" name="Google Shape;8272;p62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8273" name="Google Shape;8273;p62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4" name="Google Shape;8274;p62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5" name="Google Shape;8275;p62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8276" name="Google Shape;8276;p62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7" name="Google Shape;8277;p62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8" name="Google Shape;8278;p62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8279" name="Google Shape;8279;p62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0" name="Google Shape;8280;p62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81" name="Google Shape;8281;p62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8282" name="Google Shape;8282;p62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3" name="Google Shape;8283;p62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84" name="Google Shape;8284;p62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8285" name="Google Shape;8285;p62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6" name="Google Shape;8286;p62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87" name="Google Shape;8287;p62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8288" name="Google Shape;8288;p62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9" name="Google Shape;8289;p62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90" name="Google Shape;8290;p62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8291" name="Google Shape;8291;p62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2" name="Google Shape;8292;p62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93" name="Google Shape;8293;p62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8294" name="Google Shape;8294;p62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5" name="Google Shape;8295;p62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96" name="Google Shape;8296;p62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8297" name="Google Shape;8297;p62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62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99" name="Google Shape;8299;p62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8300" name="Google Shape;8300;p62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62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02" name="Google Shape;8302;p62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8303" name="Google Shape;8303;p62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4" name="Google Shape;8304;p62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05" name="Google Shape;8305;p62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8306" name="Google Shape;8306;p62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7" name="Google Shape;8307;p62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08" name="Google Shape;8308;p62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8309" name="Google Shape;8309;p62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0" name="Google Shape;8310;p62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11" name="Google Shape;8311;p62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8312" name="Google Shape;8312;p62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3" name="Google Shape;8313;p62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14" name="Google Shape;8314;p62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8315" name="Google Shape;8315;p62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6" name="Google Shape;8316;p62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17" name="Google Shape;8317;p62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8318" name="Google Shape;8318;p62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9" name="Google Shape;8319;p62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20" name="Google Shape;8320;p62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8321" name="Google Shape;8321;p62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2" name="Google Shape;8322;p62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23" name="Google Shape;8323;p62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8324" name="Google Shape;8324;p62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5" name="Google Shape;8325;p62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26" name="Google Shape;8326;p62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8327" name="Google Shape;8327;p62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8" name="Google Shape;8328;p62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29" name="Google Shape;8329;p62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8330" name="Google Shape;8330;p62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1" name="Google Shape;8331;p62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32" name="Google Shape;8332;p62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8333" name="Google Shape;8333;p62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4" name="Google Shape;8334;p62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35" name="Google Shape;8335;p62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8336" name="Google Shape;8336;p62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7" name="Google Shape;8337;p62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38" name="Google Shape;8338;p62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8339" name="Google Shape;8339;p62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0" name="Google Shape;8340;p62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41" name="Google Shape;8341;p62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8342" name="Google Shape;8342;p62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3" name="Google Shape;8343;p62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44" name="Google Shape;8344;p62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8345" name="Google Shape;8345;p62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6" name="Google Shape;8346;p62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47" name="Google Shape;8347;p62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8348" name="Google Shape;8348;p62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9" name="Google Shape;8349;p62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50" name="Google Shape;8350;p62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8351" name="Google Shape;8351;p62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2" name="Google Shape;8352;p62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53" name="Google Shape;8353;p62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8354" name="Google Shape;8354;p62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5" name="Google Shape;8355;p62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56" name="Google Shape;8356;p62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8357" name="Google Shape;8357;p62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8" name="Google Shape;8358;p62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59" name="Google Shape;8359;p62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8360" name="Google Shape;8360;p62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1" name="Google Shape;8361;p62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62" name="Google Shape;8362;p62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8363" name="Google Shape;8363;p62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4" name="Google Shape;8364;p62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65" name="Google Shape;8365;p62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8366" name="Google Shape;8366;p62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7" name="Google Shape;8367;p62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68" name="Google Shape;8368;p62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8369" name="Google Shape;8369;p62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0" name="Google Shape;8370;p62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71" name="Google Shape;8371;p62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8372" name="Google Shape;8372;p62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3" name="Google Shape;8373;p62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74" name="Google Shape;8374;p62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8375" name="Google Shape;8375;p62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6" name="Google Shape;8376;p62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77" name="Google Shape;8377;p62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8378" name="Google Shape;8378;p62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9" name="Google Shape;8379;p62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80" name="Google Shape;8380;p62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8381" name="Google Shape;8381;p62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2" name="Google Shape;8382;p62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83" name="Google Shape;8383;p62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8384" name="Google Shape;8384;p62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5" name="Google Shape;8385;p62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86" name="Google Shape;8386;p62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8387" name="Google Shape;8387;p62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8" name="Google Shape;8388;p62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89" name="Google Shape;8389;p62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8390" name="Google Shape;8390;p62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1" name="Google Shape;8391;p62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92" name="Google Shape;8392;p62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8393" name="Google Shape;8393;p62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4" name="Google Shape;8394;p62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95" name="Google Shape;8395;p62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8396" name="Google Shape;8396;p62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7" name="Google Shape;8397;p62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98" name="Google Shape;8398;p62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8399" name="Google Shape;8399;p62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0" name="Google Shape;8400;p62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01" name="Google Shape;8401;p62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8402" name="Google Shape;8402;p62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3" name="Google Shape;8403;p62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04" name="Google Shape;8404;p62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8405" name="Google Shape;8405;p62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6" name="Google Shape;8406;p62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07" name="Google Shape;8407;p62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8408" name="Google Shape;8408;p62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9" name="Google Shape;8409;p62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10" name="Google Shape;8410;p62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8411" name="Google Shape;8411;p62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2" name="Google Shape;8412;p62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13" name="Google Shape;8413;p62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8414" name="Google Shape;8414;p62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5" name="Google Shape;8415;p62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16" name="Google Shape;8416;p62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8417" name="Google Shape;8417;p62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8" name="Google Shape;8418;p62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19" name="Google Shape;8419;p62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8420" name="Google Shape;8420;p62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1" name="Google Shape;8421;p62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22" name="Google Shape;8422;p62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8423" name="Google Shape;8423;p62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4" name="Google Shape;8424;p62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425" name="Google Shape;8425;p62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6" name="Google Shape;8426;p62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427" name="Google Shape;8427;p62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8428" name="Google Shape;8428;p62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9" name="Google Shape;8429;p62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30" name="Google Shape;8430;p62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8431" name="Google Shape;8431;p62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2" name="Google Shape;8432;p62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433" name="Google Shape;8433;p62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4" name="Google Shape;8434;p62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435" name="Google Shape;8435;p62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8436" name="Google Shape;8436;p62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7" name="Google Shape;8437;p62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38" name="Google Shape;8438;p62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8439" name="Google Shape;8439;p62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0" name="Google Shape;8440;p62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41" name="Google Shape;8441;p62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8442" name="Google Shape;8442;p62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3" name="Google Shape;8443;p62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44" name="Google Shape;8444;p62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8445" name="Google Shape;8445;p62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6" name="Google Shape;8446;p62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47" name="Google Shape;8447;p62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8448" name="Google Shape;8448;p62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9" name="Google Shape;8449;p62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50" name="Google Shape;8450;p62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8451" name="Google Shape;8451;p62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2" name="Google Shape;8452;p62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53" name="Google Shape;8453;p62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8454" name="Google Shape;8454;p62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5" name="Google Shape;8455;p62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56" name="Google Shape;8456;p62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8457" name="Google Shape;8457;p62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8" name="Google Shape;8458;p62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59" name="Google Shape;8459;p62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8460" name="Google Shape;8460;p62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1" name="Google Shape;8461;p62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62" name="Google Shape;8462;p62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8463" name="Google Shape;8463;p62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4" name="Google Shape;8464;p62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65" name="Google Shape;8465;p62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8466" name="Google Shape;8466;p62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7" name="Google Shape;8467;p62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68" name="Google Shape;8468;p62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8469" name="Google Shape;8469;p62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0" name="Google Shape;8470;p62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471" name="Google Shape;8471;p62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62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473" name="Google Shape;8473;p62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8474" name="Google Shape;8474;p62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5" name="Google Shape;8475;p62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76" name="Google Shape;8476;p62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8477" name="Google Shape;8477;p62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8" name="Google Shape;8478;p62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79" name="Google Shape;8479;p62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8480" name="Google Shape;8480;p62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1" name="Google Shape;8481;p62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82" name="Google Shape;8482;p62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8483" name="Google Shape;8483;p62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4" name="Google Shape;8484;p62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85" name="Google Shape;8485;p62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8486" name="Google Shape;8486;p62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7" name="Google Shape;8487;p62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88" name="Google Shape;8488;p62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8489" name="Google Shape;8489;p62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0" name="Google Shape;8490;p62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91" name="Google Shape;8491;p62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8492" name="Google Shape;8492;p62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3" name="Google Shape;8493;p62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94" name="Google Shape;8494;p62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8495" name="Google Shape;8495;p62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6" name="Google Shape;8496;p62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97" name="Google Shape;8497;p62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8498" name="Google Shape;8498;p62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9" name="Google Shape;8499;p62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00" name="Google Shape;8500;p62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8501" name="Google Shape;8501;p62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02" name="Google Shape;8502;p62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03" name="Google Shape;8503;p62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8504" name="Google Shape;8504;p62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05" name="Google Shape;8505;p62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06" name="Google Shape;8506;p62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8507" name="Google Shape;8507;p62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08" name="Google Shape;8508;p62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09" name="Google Shape;8509;p62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8510" name="Google Shape;8510;p62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1" name="Google Shape;8511;p62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12" name="Google Shape;8512;p62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8513" name="Google Shape;8513;p62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4" name="Google Shape;8514;p62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15" name="Google Shape;8515;p62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8516" name="Google Shape;8516;p62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7" name="Google Shape;8517;p62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18" name="Google Shape;8518;p62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8519" name="Google Shape;8519;p62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0" name="Google Shape;8520;p62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21" name="Google Shape;8521;p62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8522" name="Google Shape;8522;p62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3" name="Google Shape;8523;p62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24" name="Google Shape;8524;p62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8525" name="Google Shape;8525;p62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6" name="Google Shape;8526;p62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27" name="Google Shape;8527;p62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8528" name="Google Shape;8528;p62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9" name="Google Shape;8529;p62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30" name="Google Shape;8530;p62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8531" name="Google Shape;8531;p62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2" name="Google Shape;8532;p62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33" name="Google Shape;8533;p62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8534" name="Google Shape;8534;p62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5" name="Google Shape;8535;p62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36" name="Google Shape;8536;p62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8537" name="Google Shape;8537;p62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8" name="Google Shape;8538;p62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39" name="Google Shape;8539;p62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8540" name="Google Shape;8540;p62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1" name="Google Shape;8541;p62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42" name="Google Shape;8542;p62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8543" name="Google Shape;8543;p62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4" name="Google Shape;8544;p62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545" name="Google Shape;8545;p62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62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547" name="Google Shape;8547;p62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8548" name="Google Shape;8548;p62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9" name="Google Shape;8549;p62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50" name="Google Shape;8550;p62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8551" name="Google Shape;8551;p62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2" name="Google Shape;8552;p62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53" name="Google Shape;8553;p62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8554" name="Google Shape;8554;p62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5" name="Google Shape;8555;p62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556" name="Google Shape;8556;p62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8557" name="Google Shape;8557;p62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8558" name="Google Shape;8558;p62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9" name="Google Shape;8559;p62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0" name="Google Shape;8560;p62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1" name="Google Shape;8561;p62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2" name="Google Shape;8562;p62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3" name="Google Shape;8563;p62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4" name="Google Shape;8564;p62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5" name="Google Shape;8565;p62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6" name="Google Shape;8566;p62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7" name="Google Shape;8567;p62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8" name="Google Shape;8568;p62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9" name="Google Shape;8569;p62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0" name="Google Shape;8570;p62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1" name="Google Shape;8571;p62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2" name="Google Shape;8572;p62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3" name="Google Shape;8573;p62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4" name="Google Shape;8574;p62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5" name="Google Shape;8575;p62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6" name="Google Shape;8576;p62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7" name="Google Shape;8577;p62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8" name="Google Shape;8578;p62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9" name="Google Shape;8579;p62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0" name="Google Shape;8580;p62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1" name="Google Shape;8581;p62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2" name="Google Shape;8582;p62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3" name="Google Shape;8583;p62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4" name="Google Shape;8584;p62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5" name="Google Shape;8585;p62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6" name="Google Shape;8586;p62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7" name="Google Shape;8587;p62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8" name="Google Shape;8588;p62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9" name="Google Shape;8589;p62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0" name="Google Shape;8590;p62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1" name="Google Shape;8591;p62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2" name="Google Shape;8592;p62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3" name="Google Shape;8593;p62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4" name="Google Shape;8594;p62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5" name="Google Shape;8595;p62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6" name="Google Shape;8596;p62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7" name="Google Shape;8597;p62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8" name="Google Shape;8598;p62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9" name="Google Shape;8599;p62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0" name="Google Shape;8600;p62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1" name="Google Shape;8601;p62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2" name="Google Shape;8602;p62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3" name="Google Shape;8603;p62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4" name="Google Shape;8604;p62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5" name="Google Shape;8605;p62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6" name="Google Shape;8606;p62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7" name="Google Shape;8607;p62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8" name="Google Shape;8608;p62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9" name="Google Shape;8609;p62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0" name="Google Shape;8610;p62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1" name="Google Shape;8611;p62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2" name="Google Shape;8612;p62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3" name="Google Shape;8613;p62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14" name="Google Shape;8614;p62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8615" name="Google Shape;8615;p62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6" name="Google Shape;8616;p62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17" name="Google Shape;8617;p62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8618" name="Google Shape;8618;p62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9" name="Google Shape;8619;p62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20" name="Google Shape;8620;p62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8621" name="Google Shape;8621;p62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2" name="Google Shape;8622;p62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23" name="Google Shape;8623;p62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8624" name="Google Shape;8624;p62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5" name="Google Shape;8625;p62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26" name="Google Shape;8626;p62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8627" name="Google Shape;8627;p62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8" name="Google Shape;8628;p62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29" name="Google Shape;8629;p62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8630" name="Google Shape;8630;p62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1" name="Google Shape;8631;p62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32" name="Google Shape;8632;p62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8633" name="Google Shape;8633;p62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4" name="Google Shape;8634;p62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35" name="Google Shape;8635;p62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8636" name="Google Shape;8636;p62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7" name="Google Shape;8637;p62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38" name="Google Shape;8638;p62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8639" name="Google Shape;8639;p62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0" name="Google Shape;8640;p62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41" name="Google Shape;8641;p62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8642" name="Google Shape;8642;p62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3" name="Google Shape;8643;p62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44" name="Google Shape;8644;p62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8645" name="Google Shape;8645;p62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6" name="Google Shape;8646;p62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647" name="Google Shape;8647;p62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8" name="Google Shape;8648;p62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649" name="Google Shape;8649;p62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8650" name="Google Shape;8650;p62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1" name="Google Shape;8651;p62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52" name="Google Shape;8652;p62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8653" name="Google Shape;8653;p62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4" name="Google Shape;8654;p62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55" name="Google Shape;8655;p62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8656" name="Google Shape;8656;p62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7" name="Google Shape;8657;p62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58" name="Google Shape;8658;p62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8659" name="Google Shape;8659;p62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0" name="Google Shape;8660;p62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61" name="Google Shape;8661;p62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8662" name="Google Shape;8662;p62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3" name="Google Shape;8663;p62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64" name="Google Shape;8664;p62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8665" name="Google Shape;8665;p62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6" name="Google Shape;8666;p62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67" name="Google Shape;8667;p62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8668" name="Google Shape;8668;p62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9" name="Google Shape;8669;p62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70" name="Google Shape;8670;p62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8671" name="Google Shape;8671;p62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2" name="Google Shape;8672;p62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73" name="Google Shape;8673;p62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8674" name="Google Shape;8674;p62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5" name="Google Shape;8675;p62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76" name="Google Shape;8676;p62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8677" name="Google Shape;8677;p62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8" name="Google Shape;8678;p62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79" name="Google Shape;8679;p62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8680" name="Google Shape;8680;p62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1" name="Google Shape;8681;p62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82" name="Google Shape;8682;p62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8683" name="Google Shape;8683;p62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4" name="Google Shape;8684;p62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85" name="Google Shape;8685;p62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8686" name="Google Shape;8686;p62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7" name="Google Shape;8687;p62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88" name="Google Shape;8688;p62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8689" name="Google Shape;8689;p62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0" name="Google Shape;8690;p62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91" name="Google Shape;8691;p62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8692" name="Google Shape;8692;p62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3" name="Google Shape;8693;p62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94" name="Google Shape;8694;p62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8695" name="Google Shape;8695;p62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6" name="Google Shape;8696;p62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97" name="Google Shape;8697;p62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8698" name="Google Shape;8698;p62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9" name="Google Shape;8699;p62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00" name="Google Shape;8700;p62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8701" name="Google Shape;8701;p62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2" name="Google Shape;8702;p62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03" name="Google Shape;8703;p62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8704" name="Google Shape;8704;p62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5" name="Google Shape;8705;p62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06" name="Google Shape;8706;p62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8707" name="Google Shape;8707;p62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8" name="Google Shape;8708;p62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09" name="Google Shape;8709;p62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8710" name="Google Shape;8710;p62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1" name="Google Shape;8711;p62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12" name="Google Shape;8712;p62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8713" name="Google Shape;8713;p62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4" name="Google Shape;8714;p62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15" name="Google Shape;8715;p62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8716" name="Google Shape;8716;p62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7" name="Google Shape;8717;p62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18" name="Google Shape;8718;p62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8719" name="Google Shape;8719;p62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0" name="Google Shape;8720;p62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21" name="Google Shape;8721;p62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8722" name="Google Shape;8722;p62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3" name="Google Shape;8723;p62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24" name="Google Shape;8724;p62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8725" name="Google Shape;8725;p62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6" name="Google Shape;8726;p62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27" name="Google Shape;8727;p62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8728" name="Google Shape;8728;p62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9" name="Google Shape;8729;p62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30" name="Google Shape;8730;p62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8731" name="Google Shape;8731;p62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2" name="Google Shape;8732;p62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33" name="Google Shape;8733;p62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8734" name="Google Shape;8734;p62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5" name="Google Shape;8735;p62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36" name="Google Shape;8736;p62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8737" name="Google Shape;8737;p62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8" name="Google Shape;8738;p62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39" name="Google Shape;8739;p62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8740" name="Google Shape;8740;p62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1" name="Google Shape;8741;p62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42" name="Google Shape;8742;p62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8743" name="Google Shape;8743;p62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4" name="Google Shape;8744;p62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45" name="Google Shape;8745;p62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8746" name="Google Shape;8746;p62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7" name="Google Shape;8747;p62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48" name="Google Shape;8748;p62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8749" name="Google Shape;8749;p62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0" name="Google Shape;8750;p62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55" name="Google Shape;8755;p63"/>
          <p:cNvGrpSpPr/>
          <p:nvPr/>
        </p:nvGrpSpPr>
        <p:grpSpPr>
          <a:xfrm>
            <a:off x="2126623" y="3607908"/>
            <a:ext cx="1102891" cy="760337"/>
            <a:chOff x="4967783" y="2151471"/>
            <a:chExt cx="3920692" cy="2702940"/>
          </a:xfrm>
        </p:grpSpPr>
        <p:grpSp>
          <p:nvGrpSpPr>
            <p:cNvPr id="8756" name="Google Shape;8756;p63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8757" name="Google Shape;8757;p63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8" name="Google Shape;8758;p63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9" name="Google Shape;8759;p63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0" name="Google Shape;8760;p63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1" name="Google Shape;8761;p63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2" name="Google Shape;8762;p63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3" name="Google Shape;8763;p63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64" name="Google Shape;8764;p63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8765" name="Google Shape;8765;p63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6" name="Google Shape;8766;p63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7" name="Google Shape;8767;p63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8" name="Google Shape;8768;p63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9" name="Google Shape;8769;p63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70" name="Google Shape;8770;p63"/>
          <p:cNvGrpSpPr/>
          <p:nvPr/>
        </p:nvGrpSpPr>
        <p:grpSpPr>
          <a:xfrm>
            <a:off x="3530532" y="1496185"/>
            <a:ext cx="1561911" cy="708580"/>
            <a:chOff x="3530532" y="1496185"/>
            <a:chExt cx="1561911" cy="708580"/>
          </a:xfrm>
        </p:grpSpPr>
        <p:grpSp>
          <p:nvGrpSpPr>
            <p:cNvPr id="8771" name="Google Shape;8771;p63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8772" name="Google Shape;8772;p63"/>
              <p:cNvCxnSpPr>
                <a:endCxn id="8773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74" name="Google Shape;8774;p63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75" name="Google Shape;8775;p63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76" name="Google Shape;8776;p63"/>
              <p:cNvCxnSpPr>
                <a:stCxn id="8773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8777" name="Google Shape;8777;p63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8778" name="Google Shape;8778;p63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779" name="Google Shape;8779;p63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780" name="Google Shape;8780;p63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63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782" name="Google Shape;8782;p63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8783" name="Google Shape;8783;p63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784" name="Google Shape;8784;p63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85" name="Google Shape;8785;p63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8786" name="Google Shape;8786;p63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787" name="Google Shape;8787;p63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788" name="Google Shape;8788;p63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63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789" name="Google Shape;8789;p63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8790" name="Google Shape;8790;p63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791" name="Google Shape;8791;p63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92" name="Google Shape;8792;p63"/>
          <p:cNvGrpSpPr/>
          <p:nvPr/>
        </p:nvGrpSpPr>
        <p:grpSpPr>
          <a:xfrm>
            <a:off x="3512551" y="2358282"/>
            <a:ext cx="1597032" cy="378649"/>
            <a:chOff x="3512551" y="2358282"/>
            <a:chExt cx="1597032" cy="378649"/>
          </a:xfrm>
        </p:grpSpPr>
        <p:grpSp>
          <p:nvGrpSpPr>
            <p:cNvPr id="8793" name="Google Shape;8793;p63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8794" name="Google Shape;8794;p63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95" name="Google Shape;8795;p63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96" name="Google Shape;8796;p63"/>
              <p:cNvCxnSpPr>
                <a:stCxn id="8797" idx="6"/>
                <a:endCxn id="8798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99" name="Google Shape;8799;p63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8800" name="Google Shape;8800;p63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798" name="Google Shape;8798;p63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1" name="Google Shape;8801;p63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02" name="Google Shape;8802;p63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8803" name="Google Shape;8803;p63"/>
              <p:cNvCxnSpPr>
                <a:stCxn id="8804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805" name="Google Shape;8805;p63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4" name="Google Shape;8804;p63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06" name="Google Shape;8806;p63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8807" name="Google Shape;8807;p63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808" name="Google Shape;8808;p63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9" name="Google Shape;8809;p63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10" name="Google Shape;8810;p63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8811" name="Google Shape;8811;p63"/>
              <p:cNvCxnSpPr>
                <a:stCxn id="8812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797" name="Google Shape;8797;p63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2" name="Google Shape;8812;p63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813" name="Google Shape;8813;p63"/>
          <p:cNvGrpSpPr/>
          <p:nvPr/>
        </p:nvGrpSpPr>
        <p:grpSpPr>
          <a:xfrm>
            <a:off x="6872633" y="1182079"/>
            <a:ext cx="1559809" cy="722610"/>
            <a:chOff x="634175" y="2986275"/>
            <a:chExt cx="3147949" cy="1458344"/>
          </a:xfrm>
        </p:grpSpPr>
        <p:cxnSp>
          <p:nvCxnSpPr>
            <p:cNvPr id="8814" name="Google Shape;8814;p63"/>
            <p:cNvCxnSpPr>
              <a:stCxn id="8815" idx="4"/>
              <a:endCxn id="8816" idx="0"/>
            </p:cNvCxnSpPr>
            <p:nvPr/>
          </p:nvCxnSpPr>
          <p:spPr>
            <a:xfrm>
              <a:off x="929975" y="3577875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17" name="Google Shape;8817;p63"/>
            <p:cNvCxnSpPr>
              <a:stCxn id="8816" idx="0"/>
              <a:endCxn id="8818" idx="4"/>
            </p:cNvCxnSpPr>
            <p:nvPr/>
          </p:nvCxnSpPr>
          <p:spPr>
            <a:xfrm rot="10800000" flipH="1">
              <a:off x="1521366" y="3578219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19" name="Google Shape;8819;p63"/>
            <p:cNvCxnSpPr>
              <a:stCxn id="8818" idx="4"/>
              <a:endCxn id="8820" idx="0"/>
            </p:cNvCxnSpPr>
            <p:nvPr/>
          </p:nvCxnSpPr>
          <p:spPr>
            <a:xfrm>
              <a:off x="2208152" y="3577875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21" name="Google Shape;8821;p63"/>
            <p:cNvCxnSpPr>
              <a:stCxn id="8820" idx="0"/>
              <a:endCxn id="8822" idx="4"/>
            </p:cNvCxnSpPr>
            <p:nvPr/>
          </p:nvCxnSpPr>
          <p:spPr>
            <a:xfrm rot="10800000" flipH="1">
              <a:off x="2894933" y="3578218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822" name="Google Shape;8822;p63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8" name="Google Shape;8818;p63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5" name="Google Shape;8815;p63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0" name="Google Shape;8820;p63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6" name="Google Shape;8816;p63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823" name="Google Shape;8823;p63"/>
          <p:cNvGrpSpPr/>
          <p:nvPr/>
        </p:nvGrpSpPr>
        <p:grpSpPr>
          <a:xfrm>
            <a:off x="3526424" y="2891987"/>
            <a:ext cx="1570719" cy="294123"/>
            <a:chOff x="998425" y="1182125"/>
            <a:chExt cx="1065400" cy="199500"/>
          </a:xfrm>
        </p:grpSpPr>
        <p:sp>
          <p:nvSpPr>
            <p:cNvPr id="8824" name="Google Shape;8824;p63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63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63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63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63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9" name="Google Shape;8829;p63"/>
          <p:cNvGrpSpPr/>
          <p:nvPr/>
        </p:nvGrpSpPr>
        <p:grpSpPr>
          <a:xfrm>
            <a:off x="6869680" y="2009474"/>
            <a:ext cx="1565716" cy="366729"/>
            <a:chOff x="1247650" y="2075423"/>
            <a:chExt cx="6648477" cy="1557238"/>
          </a:xfrm>
        </p:grpSpPr>
        <p:sp>
          <p:nvSpPr>
            <p:cNvPr id="8830" name="Google Shape;8830;p63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63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63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63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63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63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6" name="Google Shape;8836;p63"/>
          <p:cNvGrpSpPr/>
          <p:nvPr/>
        </p:nvGrpSpPr>
        <p:grpSpPr>
          <a:xfrm>
            <a:off x="6853992" y="3158289"/>
            <a:ext cx="1597061" cy="663440"/>
            <a:chOff x="6796238" y="3158297"/>
            <a:chExt cx="1630319" cy="677257"/>
          </a:xfrm>
        </p:grpSpPr>
        <p:cxnSp>
          <p:nvCxnSpPr>
            <p:cNvPr id="8837" name="Google Shape;8837;p63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8838" name="Google Shape;8838;p63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8839" name="Google Shape;8839;p63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8840" name="Google Shape;8840;p63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8841" name="Google Shape;8841;p63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8842" name="Google Shape;8842;p63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3" name="Google Shape;8843;p63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4" name="Google Shape;8844;p63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845" name="Google Shape;8845;p63"/>
          <p:cNvGrpSpPr/>
          <p:nvPr/>
        </p:nvGrpSpPr>
        <p:grpSpPr>
          <a:xfrm>
            <a:off x="5375130" y="1179681"/>
            <a:ext cx="1368606" cy="1593805"/>
            <a:chOff x="1839112" y="2209163"/>
            <a:chExt cx="1918159" cy="2233784"/>
          </a:xfrm>
        </p:grpSpPr>
        <p:sp>
          <p:nvSpPr>
            <p:cNvPr id="8846" name="Google Shape;8846;p63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63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63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849" name="Google Shape;8849;p63"/>
            <p:cNvCxnSpPr>
              <a:stCxn id="8846" idx="6"/>
              <a:endCxn id="8847" idx="2"/>
            </p:cNvCxnSpPr>
            <p:nvPr/>
          </p:nvCxnSpPr>
          <p:spPr>
            <a:xfrm>
              <a:off x="2414212" y="2496713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50" name="Google Shape;8850;p63"/>
            <p:cNvCxnSpPr>
              <a:stCxn id="8847" idx="4"/>
              <a:endCxn id="8851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52" name="Google Shape;8852;p63"/>
            <p:cNvCxnSpPr>
              <a:stCxn id="8851" idx="6"/>
              <a:endCxn id="8848" idx="2"/>
            </p:cNvCxnSpPr>
            <p:nvPr/>
          </p:nvCxnSpPr>
          <p:spPr>
            <a:xfrm>
              <a:off x="2414212" y="3328316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53" name="Google Shape;8853;p63"/>
            <p:cNvCxnSpPr>
              <a:stCxn id="8848" idx="4"/>
              <a:endCxn id="8854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851" name="Google Shape;8851;p63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63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63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856" name="Google Shape;8856;p63"/>
            <p:cNvCxnSpPr>
              <a:endCxn id="8855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857" name="Google Shape;8857;p63"/>
          <p:cNvGrpSpPr/>
          <p:nvPr/>
        </p:nvGrpSpPr>
        <p:grpSpPr>
          <a:xfrm>
            <a:off x="3507503" y="1185917"/>
            <a:ext cx="1637968" cy="154942"/>
            <a:chOff x="238125" y="2506075"/>
            <a:chExt cx="7115411" cy="673075"/>
          </a:xfrm>
        </p:grpSpPr>
        <p:sp>
          <p:nvSpPr>
            <p:cNvPr id="8858" name="Google Shape;8858;p63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63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63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63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63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3" name="Google Shape;8863;p63"/>
          <p:cNvGrpSpPr/>
          <p:nvPr/>
        </p:nvGrpSpPr>
        <p:grpSpPr>
          <a:xfrm>
            <a:off x="746187" y="1507514"/>
            <a:ext cx="2476762" cy="91743"/>
            <a:chOff x="1464850" y="436376"/>
            <a:chExt cx="6001362" cy="222300"/>
          </a:xfrm>
        </p:grpSpPr>
        <p:sp>
          <p:nvSpPr>
            <p:cNvPr id="8864" name="Google Shape;8864;p63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63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63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63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63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869" name="Google Shape;8869;p63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70" name="Google Shape;8870;p63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71" name="Google Shape;8871;p63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72" name="Google Shape;8872;p63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873" name="Google Shape;8873;p63"/>
          <p:cNvGrpSpPr/>
          <p:nvPr/>
        </p:nvGrpSpPr>
        <p:grpSpPr>
          <a:xfrm>
            <a:off x="732455" y="2742980"/>
            <a:ext cx="1452710" cy="651923"/>
            <a:chOff x="803162" y="2667727"/>
            <a:chExt cx="1411906" cy="633611"/>
          </a:xfrm>
        </p:grpSpPr>
        <p:cxnSp>
          <p:nvCxnSpPr>
            <p:cNvPr id="8874" name="Google Shape;8874;p63"/>
            <p:cNvCxnSpPr>
              <a:stCxn id="8875" idx="2"/>
              <a:endCxn id="8876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77" name="Google Shape;8877;p63"/>
            <p:cNvCxnSpPr>
              <a:stCxn id="8878" idx="0"/>
              <a:endCxn id="8875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79" name="Google Shape;8879;p63"/>
            <p:cNvCxnSpPr>
              <a:stCxn id="8878" idx="2"/>
              <a:endCxn id="8880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81" name="Google Shape;8881;p63"/>
            <p:cNvCxnSpPr>
              <a:stCxn id="8882" idx="0"/>
              <a:endCxn id="8878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83" name="Google Shape;8883;p63"/>
            <p:cNvCxnSpPr>
              <a:stCxn id="8876" idx="2"/>
              <a:endCxn id="8884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85" name="Google Shape;8885;p63"/>
            <p:cNvCxnSpPr>
              <a:stCxn id="8886" idx="0"/>
              <a:endCxn id="8876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882" name="Google Shape;8882;p63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880" name="Google Shape;8880;p63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886" name="Google Shape;8886;p63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884" name="Google Shape;8884;p63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876" name="Google Shape;8876;p63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878" name="Google Shape;8878;p63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875" name="Google Shape;8875;p63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8887" name="Google Shape;8887;p63"/>
          <p:cNvGrpSpPr/>
          <p:nvPr/>
        </p:nvGrpSpPr>
        <p:grpSpPr>
          <a:xfrm>
            <a:off x="732456" y="1178518"/>
            <a:ext cx="2518541" cy="209309"/>
            <a:chOff x="803163" y="1111966"/>
            <a:chExt cx="2447800" cy="203430"/>
          </a:xfrm>
        </p:grpSpPr>
        <p:grpSp>
          <p:nvGrpSpPr>
            <p:cNvPr id="8888" name="Google Shape;8888;p63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8889" name="Google Shape;8889;p63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90" name="Google Shape;8890;p63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8891" name="Google Shape;8891;p63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892" name="Google Shape;8892;p63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8893" name="Google Shape;8893;p63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894" name="Google Shape;8894;p63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895" name="Google Shape;8895;p63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8896" name="Google Shape;8896;p63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8897" name="Google Shape;8897;p63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898" name="Google Shape;8898;p63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899" name="Google Shape;8899;p63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00" name="Google Shape;8900;p63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8901" name="Google Shape;8901;p63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8902" name="Google Shape;8902;p63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903" name="Google Shape;8903;p63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904" name="Google Shape;8904;p63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05" name="Google Shape;8905;p63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8906" name="Google Shape;8906;p63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8907" name="Google Shape;8907;p63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908" name="Google Shape;8908;p63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909" name="Google Shape;8909;p63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910" name="Google Shape;8910;p63"/>
          <p:cNvGrpSpPr/>
          <p:nvPr/>
        </p:nvGrpSpPr>
        <p:grpSpPr>
          <a:xfrm>
            <a:off x="3525467" y="3875150"/>
            <a:ext cx="1567778" cy="491677"/>
            <a:chOff x="5194708" y="3484366"/>
            <a:chExt cx="3148148" cy="987304"/>
          </a:xfrm>
        </p:grpSpPr>
        <p:grpSp>
          <p:nvGrpSpPr>
            <p:cNvPr id="8911" name="Google Shape;8911;p63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8912" name="Google Shape;8912;p63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3" name="Google Shape;8913;p63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4" name="Google Shape;8914;p63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15" name="Google Shape;8915;p63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8916" name="Google Shape;8916;p63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7" name="Google Shape;8917;p63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8" name="Google Shape;8918;p63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19" name="Google Shape;8919;p63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8920" name="Google Shape;8920;p63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1" name="Google Shape;8921;p63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2" name="Google Shape;8922;p63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23" name="Google Shape;8923;p63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8924" name="Google Shape;8924;p63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5" name="Google Shape;8925;p63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6" name="Google Shape;8926;p63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927" name="Google Shape;8927;p63"/>
          <p:cNvGrpSpPr/>
          <p:nvPr/>
        </p:nvGrpSpPr>
        <p:grpSpPr>
          <a:xfrm>
            <a:off x="3486076" y="3355561"/>
            <a:ext cx="1616964" cy="346256"/>
            <a:chOff x="1808063" y="4294338"/>
            <a:chExt cx="3370782" cy="721817"/>
          </a:xfrm>
        </p:grpSpPr>
        <p:sp>
          <p:nvSpPr>
            <p:cNvPr id="8928" name="Google Shape;8928;p63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63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63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63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63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63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63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63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63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63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8" name="Google Shape;8938;p63"/>
          <p:cNvGrpSpPr/>
          <p:nvPr/>
        </p:nvGrpSpPr>
        <p:grpSpPr>
          <a:xfrm>
            <a:off x="764288" y="3641590"/>
            <a:ext cx="1295882" cy="646587"/>
            <a:chOff x="834100" y="3642869"/>
            <a:chExt cx="1259483" cy="628426"/>
          </a:xfrm>
        </p:grpSpPr>
        <p:sp>
          <p:nvSpPr>
            <p:cNvPr id="8939" name="Google Shape;8939;p63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63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63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63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63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63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63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63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63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63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63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63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63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63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63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63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63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63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63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63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63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63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63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63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63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964" name="Google Shape;8964;p63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8965" name="Google Shape;8965;p63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6" name="Google Shape;8966;p63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7" name="Google Shape;8967;p63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8" name="Google Shape;8968;p63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9" name="Google Shape;8969;p63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0" name="Google Shape;8970;p63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1" name="Google Shape;8971;p63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2" name="Google Shape;8972;p63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3" name="Google Shape;8973;p63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4" name="Google Shape;8974;p63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5" name="Google Shape;8975;p63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6" name="Google Shape;8976;p63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7" name="Google Shape;8977;p63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8" name="Google Shape;8978;p63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9" name="Google Shape;8979;p63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0" name="Google Shape;8980;p63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1" name="Google Shape;8981;p63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2" name="Google Shape;8982;p63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3" name="Google Shape;8983;p63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4" name="Google Shape;8984;p63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985" name="Google Shape;8985;p63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63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63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63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63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63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63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63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63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63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63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63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63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63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9" name="Google Shape;8999;p63"/>
          <p:cNvGrpSpPr/>
          <p:nvPr/>
        </p:nvGrpSpPr>
        <p:grpSpPr>
          <a:xfrm rot="5400000">
            <a:off x="5977401" y="3438087"/>
            <a:ext cx="164064" cy="1414916"/>
            <a:chOff x="4428249" y="1369375"/>
            <a:chExt cx="36905" cy="429569"/>
          </a:xfrm>
        </p:grpSpPr>
        <p:sp>
          <p:nvSpPr>
            <p:cNvPr id="9000" name="Google Shape;9000;p63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63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63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63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63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63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63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63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63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63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63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63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63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63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63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63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63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63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63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63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63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63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63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63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63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63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63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63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63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63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63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63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2" name="Google Shape;9032;p63"/>
          <p:cNvGrpSpPr/>
          <p:nvPr/>
        </p:nvGrpSpPr>
        <p:grpSpPr>
          <a:xfrm rot="10800000" flipH="1">
            <a:off x="5349830" y="3026630"/>
            <a:ext cx="1419207" cy="24808"/>
            <a:chOff x="219558" y="4738465"/>
            <a:chExt cx="5852400" cy="102300"/>
          </a:xfrm>
        </p:grpSpPr>
        <p:cxnSp>
          <p:nvCxnSpPr>
            <p:cNvPr id="9033" name="Google Shape;9033;p63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9034" name="Google Shape;9034;p63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63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63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63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63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9" name="Google Shape;9039;p63"/>
          <p:cNvGrpSpPr/>
          <p:nvPr/>
        </p:nvGrpSpPr>
        <p:grpSpPr>
          <a:xfrm>
            <a:off x="5361148" y="3399694"/>
            <a:ext cx="1396570" cy="385016"/>
            <a:chOff x="5286284" y="2966544"/>
            <a:chExt cx="1396570" cy="385016"/>
          </a:xfrm>
        </p:grpSpPr>
        <p:cxnSp>
          <p:nvCxnSpPr>
            <p:cNvPr id="9040" name="Google Shape;9040;p63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9041" name="Google Shape;9041;p63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9042" name="Google Shape;9042;p63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9043" name="Google Shape;9043;p63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44" name="Google Shape;9044;p63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45" name="Google Shape;9045;p63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46" name="Google Shape;9046;p63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47" name="Google Shape;9047;p63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48" name="Google Shape;9048;p63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49" name="Google Shape;9049;p63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50" name="Google Shape;9050;p63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9051" name="Google Shape;9051;p63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9052" name="Google Shape;9052;p63"/>
          <p:cNvGrpSpPr/>
          <p:nvPr/>
        </p:nvGrpSpPr>
        <p:grpSpPr>
          <a:xfrm>
            <a:off x="2047214" y="1818470"/>
            <a:ext cx="1182276" cy="662027"/>
            <a:chOff x="2029517" y="1732295"/>
            <a:chExt cx="1149068" cy="643432"/>
          </a:xfrm>
        </p:grpSpPr>
        <p:grpSp>
          <p:nvGrpSpPr>
            <p:cNvPr id="9053" name="Google Shape;9053;p63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9054" name="Google Shape;9054;p63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9055" name="Google Shape;9055;p63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9056" name="Google Shape;9056;p63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57" name="Google Shape;9057;p63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9058" name="Google Shape;9058;p63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9059" name="Google Shape;9059;p63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060" name="Google Shape;9060;p63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9061" name="Google Shape;9061;p63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9062" name="Google Shape;9062;p63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9063" name="Google Shape;9063;p63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064" name="Google Shape;9064;p63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065" name="Google Shape;9065;p63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9066" name="Google Shape;9066;p63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067" name="Google Shape;9067;p63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068" name="Google Shape;9068;p63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9069" name="Google Shape;9069;p63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9070" name="Google Shape;9070;p63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9071" name="Google Shape;9071;p63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072" name="Google Shape;9072;p63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073" name="Google Shape;9073;p63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9074" name="Google Shape;9074;p63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075" name="Google Shape;9075;p63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9076" name="Google Shape;9076;p63"/>
          <p:cNvGrpSpPr/>
          <p:nvPr/>
        </p:nvGrpSpPr>
        <p:grpSpPr>
          <a:xfrm>
            <a:off x="732462" y="1766083"/>
            <a:ext cx="962651" cy="810058"/>
            <a:chOff x="844912" y="1681380"/>
            <a:chExt cx="935611" cy="787305"/>
          </a:xfrm>
        </p:grpSpPr>
        <p:grpSp>
          <p:nvGrpSpPr>
            <p:cNvPr id="9077" name="Google Shape;9077;p63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9078" name="Google Shape;9078;p63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9" name="Google Shape;9079;p63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0" name="Google Shape;9080;p63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1" name="Google Shape;9081;p63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2" name="Google Shape;9082;p63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3" name="Google Shape;9083;p63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84" name="Google Shape;9084;p63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9085" name="Google Shape;9085;p63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086" name="Google Shape;9086;p63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9087" name="Google Shape;9087;p63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9088" name="Google Shape;9088;p63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089" name="Google Shape;9089;p63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090" name="Google Shape;9090;p63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091" name="Google Shape;9091;p63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092" name="Google Shape;9092;p63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093" name="Google Shape;9093;p63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094" name="Google Shape;9094;p63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9095" name="Google Shape;9095;p63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96" name="Google Shape;9096;p63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097" name="Google Shape;9097;p63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9098" name="Google Shape;9098;p63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099" name="Google Shape;9099;p63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9100" name="Google Shape;9100;p63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9101" name="Google Shape;9101;p63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02" name="Google Shape;9102;p63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03" name="Google Shape;9103;p63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04" name="Google Shape;9104;p63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05" name="Google Shape;9105;p63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06" name="Google Shape;9106;p63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07" name="Google Shape;9107;p63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9108" name="Google Shape;9108;p63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9" name="Google Shape;9109;p63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9110" name="Google Shape;9110;p63"/>
          <p:cNvGrpSpPr/>
          <p:nvPr/>
        </p:nvGrpSpPr>
        <p:grpSpPr>
          <a:xfrm>
            <a:off x="6841403" y="2533512"/>
            <a:ext cx="1622269" cy="552443"/>
            <a:chOff x="6894650" y="2574740"/>
            <a:chExt cx="1445100" cy="492111"/>
          </a:xfrm>
        </p:grpSpPr>
        <p:sp>
          <p:nvSpPr>
            <p:cNvPr id="9111" name="Google Shape;9111;p63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63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63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63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63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116" name="Google Shape;9116;p63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117" name="Google Shape;9117;p63"/>
          <p:cNvGrpSpPr/>
          <p:nvPr/>
        </p:nvGrpSpPr>
        <p:grpSpPr>
          <a:xfrm>
            <a:off x="6860946" y="3907768"/>
            <a:ext cx="1583206" cy="475705"/>
            <a:chOff x="6953919" y="3907920"/>
            <a:chExt cx="1377300" cy="475705"/>
          </a:xfrm>
        </p:grpSpPr>
        <p:cxnSp>
          <p:nvCxnSpPr>
            <p:cNvPr id="9118" name="Google Shape;9118;p63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9" name="Google Shape;9119;p63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0" name="Google Shape;9120;p63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1" name="Google Shape;9121;p63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2" name="Google Shape;9122;p63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123" name="Google Shape;9123;p63"/>
          <p:cNvGrpSpPr/>
          <p:nvPr/>
        </p:nvGrpSpPr>
        <p:grpSpPr>
          <a:xfrm>
            <a:off x="2364534" y="2668913"/>
            <a:ext cx="836286" cy="824529"/>
            <a:chOff x="2389399" y="2595741"/>
            <a:chExt cx="812796" cy="801369"/>
          </a:xfrm>
        </p:grpSpPr>
        <p:grpSp>
          <p:nvGrpSpPr>
            <p:cNvPr id="9124" name="Google Shape;9124;p63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9125" name="Google Shape;9125;p63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6" name="Google Shape;9126;p63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7" name="Google Shape;9127;p63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28" name="Google Shape;9128;p63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9129" name="Google Shape;9129;p63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9130" name="Google Shape;9130;p63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9131" name="Google Shape;9131;p63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32" name="Google Shape;9132;p63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33" name="Google Shape;9133;p63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134" name="Google Shape;9134;p63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9135" name="Google Shape;9135;p63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36" name="Google Shape;9136;p63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137" name="Google Shape;9137;p63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9138" name="Google Shape;9138;p63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9139" name="Google Shape;9139;p63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40" name="Google Shape;9140;p63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41" name="Google Shape;9141;p63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142" name="Google Shape;9142;p63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9143" name="Google Shape;9143;p63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44" name="Google Shape;9144;p63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145" name="Google Shape;9145;p63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9146" name="Google Shape;9146;p63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9147" name="Google Shape;9147;p63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48" name="Google Shape;9148;p63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49" name="Google Shape;9149;p63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150" name="Google Shape;9150;p63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9151" name="Google Shape;9151;p63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52" name="Google Shape;9152;p63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9153" name="Google Shape;9153;p63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9154" name="Google Shape;9154;p63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9155" name="Google Shape;9155;p63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9156" name="Google Shape;9156;p63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57" name="Google Shape;9157;p63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58" name="Google Shape;9158;p63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159" name="Google Shape;9159;p63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9160" name="Google Shape;9160;p63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61" name="Google Shape;9161;p63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162" name="Google Shape;9162;p63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9163" name="Google Shape;9163;p63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9164" name="Google Shape;9164;p63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65" name="Google Shape;9165;p63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66" name="Google Shape;9166;p63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167" name="Google Shape;9167;p63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9168" name="Google Shape;9168;p63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69" name="Google Shape;9169;p63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170" name="Google Shape;9170;p63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9171" name="Google Shape;9171;p63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9172" name="Google Shape;9172;p63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73" name="Google Shape;9173;p63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74" name="Google Shape;9174;p63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175" name="Google Shape;9175;p63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9176" name="Google Shape;9176;p63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77" name="Google Shape;9177;p63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82" name="Google Shape;9182;p64"/>
          <p:cNvGrpSpPr/>
          <p:nvPr/>
        </p:nvGrpSpPr>
        <p:grpSpPr>
          <a:xfrm>
            <a:off x="718875" y="3363288"/>
            <a:ext cx="2390414" cy="1024800"/>
            <a:chOff x="728925" y="3296613"/>
            <a:chExt cx="2390414" cy="1024800"/>
          </a:xfrm>
        </p:grpSpPr>
        <p:grpSp>
          <p:nvGrpSpPr>
            <p:cNvPr id="9183" name="Google Shape;9183;p64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9184" name="Google Shape;9184;p64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9185" name="Google Shape;9185;p64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9186" name="Google Shape;9186;p64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9187" name="Google Shape;9187;p64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9188" name="Google Shape;9188;p64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9189" name="Google Shape;9189;p64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9190" name="Google Shape;9190;p64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9191" name="Google Shape;9191;p64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9192" name="Google Shape;9192;p64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9193" name="Google Shape;9193;p64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4" name="Google Shape;9194;p64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5" name="Google Shape;9195;p64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6" name="Google Shape;9196;p64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7" name="Google Shape;9197;p64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8" name="Google Shape;9198;p64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9" name="Google Shape;9199;p64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0" name="Google Shape;9200;p64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1" name="Google Shape;9201;p64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2" name="Google Shape;9202;p64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3" name="Google Shape;9203;p64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4" name="Google Shape;9204;p64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5" name="Google Shape;9205;p64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6" name="Google Shape;9206;p64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7" name="Google Shape;9207;p64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8" name="Google Shape;9208;p64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9" name="Google Shape;9209;p64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0" name="Google Shape;9210;p64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1" name="Google Shape;9211;p64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2" name="Google Shape;9212;p64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9213" name="Google Shape;9213;p64"/>
          <p:cNvGraphicFramePr/>
          <p:nvPr/>
        </p:nvGraphicFramePr>
        <p:xfrm>
          <a:off x="5954575" y="2361200"/>
          <a:ext cx="2504100" cy="868600"/>
        </p:xfrm>
        <a:graphic>
          <a:graphicData uri="http://schemas.openxmlformats.org/drawingml/2006/table">
            <a:tbl>
              <a:tblPr>
                <a:noFill/>
                <a:tableStyleId>{AA2570AF-1E23-4C03-BD10-74CCB0A539AE}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9214" name="Google Shape;9214;p64"/>
          <p:cNvGrpSpPr/>
          <p:nvPr/>
        </p:nvGrpSpPr>
        <p:grpSpPr>
          <a:xfrm>
            <a:off x="727251" y="1188964"/>
            <a:ext cx="2396505" cy="976502"/>
            <a:chOff x="749309" y="1112739"/>
            <a:chExt cx="2371603" cy="976502"/>
          </a:xfrm>
        </p:grpSpPr>
        <p:grpSp>
          <p:nvGrpSpPr>
            <p:cNvPr id="9215" name="Google Shape;9215;p64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9216" name="Google Shape;9216;p64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7" name="Google Shape;9217;p64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8" name="Google Shape;9218;p64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9" name="Google Shape;9219;p64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0" name="Google Shape;9220;p64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1" name="Google Shape;9221;p64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2" name="Google Shape;9222;p64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3" name="Google Shape;9223;p64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4" name="Google Shape;9224;p64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5" name="Google Shape;9225;p64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6" name="Google Shape;9226;p64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7" name="Google Shape;9227;p64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8" name="Google Shape;9228;p64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9" name="Google Shape;9229;p64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0" name="Google Shape;9230;p64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1" name="Google Shape;9231;p64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2" name="Google Shape;9232;p64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3" name="Google Shape;9233;p64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4" name="Google Shape;9234;p64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5" name="Google Shape;9235;p64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6" name="Google Shape;9236;p64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7" name="Google Shape;9237;p64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8" name="Google Shape;9238;p64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9" name="Google Shape;9239;p64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40" name="Google Shape;9240;p64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9241" name="Google Shape;9241;p64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2" name="Google Shape;9242;p64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3" name="Google Shape;9243;p64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4" name="Google Shape;9244;p64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245" name="Google Shape;9245;p64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64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64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64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9249" name="Google Shape;9249;p64"/>
          <p:cNvGraphicFramePr/>
          <p:nvPr/>
        </p:nvGraphicFramePr>
        <p:xfrm>
          <a:off x="5954600" y="1188950"/>
          <a:ext cx="2504100" cy="976500"/>
        </p:xfrm>
        <a:graphic>
          <a:graphicData uri="http://schemas.openxmlformats.org/drawingml/2006/table">
            <a:tbl>
              <a:tblPr>
                <a:noFill/>
                <a:tableStyleId>{AA2570AF-1E23-4C03-BD10-74CCB0A539AE}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250" name="Google Shape;9250;p64"/>
          <p:cNvGraphicFramePr/>
          <p:nvPr/>
        </p:nvGraphicFramePr>
        <p:xfrm>
          <a:off x="3375463" y="23612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{AA2570AF-1E23-4C03-BD10-74CCB0A539AE}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9251" name="Google Shape;9251;p64"/>
          <p:cNvGrpSpPr/>
          <p:nvPr/>
        </p:nvGrpSpPr>
        <p:grpSpPr>
          <a:xfrm>
            <a:off x="3377449" y="3352160"/>
            <a:ext cx="2363377" cy="1047062"/>
            <a:chOff x="3358399" y="3285485"/>
            <a:chExt cx="2363377" cy="1047062"/>
          </a:xfrm>
        </p:grpSpPr>
        <p:grpSp>
          <p:nvGrpSpPr>
            <p:cNvPr id="9252" name="Google Shape;9252;p64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9253" name="Google Shape;9253;p64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4" name="Google Shape;9254;p64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5" name="Google Shape;9255;p64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6" name="Google Shape;9256;p64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7" name="Google Shape;9257;p64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58" name="Google Shape;9258;p64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9259" name="Google Shape;9259;p64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0" name="Google Shape;9260;p64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1" name="Google Shape;9261;p64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2" name="Google Shape;9262;p64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3" name="Google Shape;9263;p64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64" name="Google Shape;9264;p64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9265" name="Google Shape;9265;p64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6" name="Google Shape;9266;p64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7" name="Google Shape;9267;p64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8" name="Google Shape;9268;p64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9" name="Google Shape;9269;p64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70" name="Google Shape;9270;p64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9271" name="Google Shape;9271;p64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2" name="Google Shape;9272;p64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3" name="Google Shape;9273;p64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4" name="Google Shape;9274;p64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5" name="Google Shape;9275;p64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76" name="Google Shape;9276;p64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9277" name="Google Shape;9277;p64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8" name="Google Shape;9278;p64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9" name="Google Shape;9279;p64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0" name="Google Shape;9280;p64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1" name="Google Shape;9281;p64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82" name="Google Shape;9282;p64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9283" name="Google Shape;9283;p64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4" name="Google Shape;9284;p64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5" name="Google Shape;9285;p64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6" name="Google Shape;9286;p64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7" name="Google Shape;9287;p64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9288" name="Google Shape;9288;p64"/>
          <p:cNvGraphicFramePr/>
          <p:nvPr/>
        </p:nvGraphicFramePr>
        <p:xfrm>
          <a:off x="728250" y="2361200"/>
          <a:ext cx="2369800" cy="889350"/>
        </p:xfrm>
        <a:graphic>
          <a:graphicData uri="http://schemas.openxmlformats.org/drawingml/2006/table">
            <a:tbl>
              <a:tblPr>
                <a:noFill/>
                <a:tableStyleId>{AA2570AF-1E23-4C03-BD10-74CCB0A539AE}</a:tableStyleId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9289" name="Google Shape;9289;p64"/>
          <p:cNvGrpSpPr/>
          <p:nvPr/>
        </p:nvGrpSpPr>
        <p:grpSpPr>
          <a:xfrm>
            <a:off x="4177919" y="2765014"/>
            <a:ext cx="1302095" cy="60959"/>
            <a:chOff x="3558802" y="4011427"/>
            <a:chExt cx="1866000" cy="111300"/>
          </a:xfrm>
        </p:grpSpPr>
        <p:sp>
          <p:nvSpPr>
            <p:cNvPr id="9290" name="Google Shape;9290;p64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64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2" name="Google Shape;9292;p64"/>
          <p:cNvGrpSpPr/>
          <p:nvPr/>
        </p:nvGrpSpPr>
        <p:grpSpPr>
          <a:xfrm>
            <a:off x="4723407" y="3047174"/>
            <a:ext cx="914340" cy="60959"/>
            <a:chOff x="3558802" y="4011427"/>
            <a:chExt cx="1866000" cy="111300"/>
          </a:xfrm>
        </p:grpSpPr>
        <p:sp>
          <p:nvSpPr>
            <p:cNvPr id="9293" name="Google Shape;9293;p64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64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5" name="Google Shape;9295;p64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9296" name="Google Shape;9296;p64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97" name="Google Shape;9297;p64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98" name="Google Shape;9298;p64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299" name="Google Shape;9299;p64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300" name="Google Shape;9300;p64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301" name="Google Shape;9301;p64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302" name="Google Shape;9302;p64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303" name="Google Shape;9303;p64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64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64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64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64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64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64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310" name="Google Shape;9310;p64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311" name="Google Shape;9311;p64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312" name="Google Shape;9312;p64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3" name="Google Shape;9313;p64"/>
          <p:cNvGrpSpPr/>
          <p:nvPr/>
        </p:nvGrpSpPr>
        <p:grpSpPr>
          <a:xfrm>
            <a:off x="3372612" y="1159008"/>
            <a:ext cx="2363393" cy="1005865"/>
            <a:chOff x="3292400" y="1193188"/>
            <a:chExt cx="2615240" cy="1131075"/>
          </a:xfrm>
        </p:grpSpPr>
        <p:sp>
          <p:nvSpPr>
            <p:cNvPr id="9314" name="Google Shape;9314;p64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315" name="Google Shape;9315;p64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316" name="Google Shape;9316;p64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317" name="Google Shape;9317;p64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318" name="Google Shape;9318;p64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319" name="Google Shape;9319;p64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320" name="Google Shape;9320;p64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321" name="Google Shape;9321;p64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322" name="Google Shape;9322;p64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323" name="Google Shape;9323;p64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324" name="Google Shape;9324;p64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325" name="Google Shape;9325;p64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326" name="Google Shape;9326;p64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327" name="Google Shape;9327;p64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9328" name="Google Shape;9328;p64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9329" name="Google Shape;9329;p64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330" name="Google Shape;9330;p64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331" name="Google Shape;9331;p64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332" name="Google Shape;9332;p64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333" name="Google Shape;9333;p64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334" name="Google Shape;9334;p64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335" name="Google Shape;9335;p64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336" name="Google Shape;9336;p64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337" name="Google Shape;9337;p64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338" name="Google Shape;9338;p64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339" name="Google Shape;9339;p64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340" name="Google Shape;9340;p64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45" name="Google Shape;9345;p65"/>
          <p:cNvGrpSpPr/>
          <p:nvPr/>
        </p:nvGrpSpPr>
        <p:grpSpPr>
          <a:xfrm>
            <a:off x="4814684" y="1191441"/>
            <a:ext cx="745431" cy="718863"/>
            <a:chOff x="4249973" y="1201875"/>
            <a:chExt cx="1958568" cy="1888762"/>
          </a:xfrm>
        </p:grpSpPr>
        <p:sp>
          <p:nvSpPr>
            <p:cNvPr id="9346" name="Google Shape;9346;p65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47" name="Google Shape;9347;p65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9348" name="Google Shape;9348;p65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349" name="Google Shape;9349;p65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50" name="Google Shape;9350;p65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9351" name="Google Shape;9351;p65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352" name="Google Shape;9352;p65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53" name="Google Shape;9353;p65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9354" name="Google Shape;9354;p65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355" name="Google Shape;9355;p65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56" name="Google Shape;9356;p65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9357" name="Google Shape;9357;p65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358" name="Google Shape;9358;p65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59" name="Google Shape;9359;p65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9360" name="Google Shape;9360;p65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361" name="Google Shape;9361;p65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362" name="Google Shape;9362;p65"/>
          <p:cNvGrpSpPr/>
          <p:nvPr/>
        </p:nvGrpSpPr>
        <p:grpSpPr>
          <a:xfrm>
            <a:off x="731057" y="2069890"/>
            <a:ext cx="761767" cy="729896"/>
            <a:chOff x="2657744" y="2337745"/>
            <a:chExt cx="832987" cy="798137"/>
          </a:xfrm>
        </p:grpSpPr>
        <p:sp>
          <p:nvSpPr>
            <p:cNvPr id="9363" name="Google Shape;9363;p65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65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65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65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65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65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9" name="Google Shape;9369;p65"/>
          <p:cNvGrpSpPr/>
          <p:nvPr/>
        </p:nvGrpSpPr>
        <p:grpSpPr>
          <a:xfrm>
            <a:off x="3242022" y="2073097"/>
            <a:ext cx="685569" cy="723586"/>
            <a:chOff x="3398134" y="2057755"/>
            <a:chExt cx="704087" cy="743130"/>
          </a:xfrm>
        </p:grpSpPr>
        <p:grpSp>
          <p:nvGrpSpPr>
            <p:cNvPr id="9370" name="Google Shape;9370;p65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9371" name="Google Shape;9371;p65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372" name="Google Shape;9372;p65"/>
              <p:cNvCxnSpPr>
                <a:stCxn id="9371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373" name="Google Shape;9373;p65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9374" name="Google Shape;9374;p65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375" name="Google Shape;9375;p65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376" name="Google Shape;9376;p65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9377" name="Google Shape;9377;p65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378" name="Google Shape;9378;p65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379" name="Google Shape;9379;p65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9380" name="Google Shape;9380;p65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381" name="Google Shape;9381;p65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382" name="Google Shape;9382;p65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9383" name="Google Shape;9383;p65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384" name="Google Shape;9384;p65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385" name="Google Shape;9385;p65"/>
          <p:cNvGrpSpPr/>
          <p:nvPr/>
        </p:nvGrpSpPr>
        <p:grpSpPr>
          <a:xfrm>
            <a:off x="4917244" y="2079792"/>
            <a:ext cx="710153" cy="710153"/>
            <a:chOff x="5007123" y="2079403"/>
            <a:chExt cx="687600" cy="687600"/>
          </a:xfrm>
        </p:grpSpPr>
        <p:sp>
          <p:nvSpPr>
            <p:cNvPr id="9386" name="Google Shape;9386;p65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65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65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65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0" name="Google Shape;9390;p65"/>
          <p:cNvGrpSpPr/>
          <p:nvPr/>
        </p:nvGrpSpPr>
        <p:grpSpPr>
          <a:xfrm>
            <a:off x="5726681" y="2074299"/>
            <a:ext cx="720998" cy="721183"/>
            <a:chOff x="5797446" y="2063053"/>
            <a:chExt cx="698100" cy="698280"/>
          </a:xfrm>
        </p:grpSpPr>
        <p:sp>
          <p:nvSpPr>
            <p:cNvPr id="9391" name="Google Shape;9391;p65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65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65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65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5" name="Google Shape;9395;p65"/>
          <p:cNvGrpSpPr/>
          <p:nvPr/>
        </p:nvGrpSpPr>
        <p:grpSpPr>
          <a:xfrm>
            <a:off x="8171828" y="3719904"/>
            <a:ext cx="280585" cy="673164"/>
            <a:chOff x="8075075" y="3754290"/>
            <a:chExt cx="255612" cy="613194"/>
          </a:xfrm>
        </p:grpSpPr>
        <p:grpSp>
          <p:nvGrpSpPr>
            <p:cNvPr id="9396" name="Google Shape;9396;p65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9397" name="Google Shape;9397;p65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8" name="Google Shape;9398;p65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399" name="Google Shape;9399;p65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00" name="Google Shape;9400;p65"/>
          <p:cNvGrpSpPr/>
          <p:nvPr/>
        </p:nvGrpSpPr>
        <p:grpSpPr>
          <a:xfrm>
            <a:off x="5288887" y="3708700"/>
            <a:ext cx="470352" cy="683745"/>
            <a:chOff x="1697726" y="3244179"/>
            <a:chExt cx="788124" cy="1146069"/>
          </a:xfrm>
        </p:grpSpPr>
        <p:sp>
          <p:nvSpPr>
            <p:cNvPr id="9401" name="Google Shape;9401;p65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65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03" name="Google Shape;9403;p65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04" name="Google Shape;9404;p65"/>
          <p:cNvGrpSpPr/>
          <p:nvPr/>
        </p:nvGrpSpPr>
        <p:grpSpPr>
          <a:xfrm>
            <a:off x="5910037" y="3719902"/>
            <a:ext cx="293891" cy="293845"/>
            <a:chOff x="6134814" y="3754290"/>
            <a:chExt cx="293891" cy="293845"/>
          </a:xfrm>
        </p:grpSpPr>
        <p:sp>
          <p:nvSpPr>
            <p:cNvPr id="9405" name="Google Shape;9405;p65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65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07" name="Google Shape;9407;p65"/>
          <p:cNvGrpSpPr/>
          <p:nvPr/>
        </p:nvGrpSpPr>
        <p:grpSpPr>
          <a:xfrm>
            <a:off x="5910037" y="4098574"/>
            <a:ext cx="293891" cy="293891"/>
            <a:chOff x="6134814" y="4086186"/>
            <a:chExt cx="293891" cy="293891"/>
          </a:xfrm>
        </p:grpSpPr>
        <p:sp>
          <p:nvSpPr>
            <p:cNvPr id="9408" name="Google Shape;9408;p65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65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10" name="Google Shape;9410;p65"/>
          <p:cNvSpPr/>
          <p:nvPr/>
        </p:nvSpPr>
        <p:spPr>
          <a:xfrm>
            <a:off x="6948464" y="3719100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11" name="Google Shape;9411;p65"/>
          <p:cNvSpPr/>
          <p:nvPr/>
        </p:nvSpPr>
        <p:spPr>
          <a:xfrm rot="10800000">
            <a:off x="6354727" y="3716837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12" name="Google Shape;9412;p65"/>
          <p:cNvGrpSpPr/>
          <p:nvPr/>
        </p:nvGrpSpPr>
        <p:grpSpPr>
          <a:xfrm>
            <a:off x="7835013" y="2927266"/>
            <a:ext cx="622883" cy="621944"/>
            <a:chOff x="1187048" y="238125"/>
            <a:chExt cx="5256397" cy="5248476"/>
          </a:xfrm>
        </p:grpSpPr>
        <p:sp>
          <p:nvSpPr>
            <p:cNvPr id="9413" name="Google Shape;9413;p65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65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65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65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7" name="Google Shape;9417;p65"/>
          <p:cNvGrpSpPr/>
          <p:nvPr/>
        </p:nvGrpSpPr>
        <p:grpSpPr>
          <a:xfrm>
            <a:off x="2292118" y="2936875"/>
            <a:ext cx="1310987" cy="612407"/>
            <a:chOff x="238125" y="1188750"/>
            <a:chExt cx="7140450" cy="3335550"/>
          </a:xfrm>
        </p:grpSpPr>
        <p:sp>
          <p:nvSpPr>
            <p:cNvPr id="9418" name="Google Shape;9418;p65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65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65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65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65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3" name="Google Shape;9423;p65"/>
          <p:cNvGrpSpPr/>
          <p:nvPr/>
        </p:nvGrpSpPr>
        <p:grpSpPr>
          <a:xfrm>
            <a:off x="6617990" y="2927430"/>
            <a:ext cx="1110299" cy="621702"/>
            <a:chOff x="238125" y="1335475"/>
            <a:chExt cx="5418735" cy="3034175"/>
          </a:xfrm>
        </p:grpSpPr>
        <p:sp>
          <p:nvSpPr>
            <p:cNvPr id="9424" name="Google Shape;9424;p65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65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65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7" name="Google Shape;9427;p65"/>
          <p:cNvGrpSpPr/>
          <p:nvPr/>
        </p:nvGrpSpPr>
        <p:grpSpPr>
          <a:xfrm>
            <a:off x="5435649" y="2924327"/>
            <a:ext cx="1074451" cy="627181"/>
            <a:chOff x="5359127" y="2910889"/>
            <a:chExt cx="1097723" cy="640831"/>
          </a:xfrm>
        </p:grpSpPr>
        <p:grpSp>
          <p:nvGrpSpPr>
            <p:cNvPr id="9428" name="Google Shape;9428;p65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9429" name="Google Shape;9429;p65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9430" name="Google Shape;9430;p65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9431" name="Google Shape;9431;p65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9432" name="Google Shape;9432;p65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9433" name="Google Shape;9433;p65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9434" name="Google Shape;9434;p65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9435" name="Google Shape;9435;p65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9436" name="Google Shape;9436;p65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9437" name="Google Shape;9437;p65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9438" name="Google Shape;9438;p65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9439" name="Google Shape;9439;p65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9440" name="Google Shape;9440;p65"/>
          <p:cNvGrpSpPr/>
          <p:nvPr/>
        </p:nvGrpSpPr>
        <p:grpSpPr>
          <a:xfrm>
            <a:off x="7586863" y="2075038"/>
            <a:ext cx="874976" cy="719600"/>
            <a:chOff x="7608988" y="2093194"/>
            <a:chExt cx="817276" cy="672147"/>
          </a:xfrm>
        </p:grpSpPr>
        <p:cxnSp>
          <p:nvCxnSpPr>
            <p:cNvPr id="9441" name="Google Shape;9441;p65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42" name="Google Shape;9442;p65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43" name="Google Shape;9443;p65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44" name="Google Shape;9444;p65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45" name="Google Shape;9445;p65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46" name="Google Shape;9446;p65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9447" name="Google Shape;9447;p65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9448" name="Google Shape;9448;p65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9449" name="Google Shape;9449;p65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50" name="Google Shape;9450;p65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51" name="Google Shape;9451;p65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52" name="Google Shape;9452;p65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53" name="Google Shape;9453;p65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54" name="Google Shape;9454;p65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55" name="Google Shape;9455;p65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456" name="Google Shape;9456;p65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9457" name="Google Shape;9457;p65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58" name="Google Shape;9458;p65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59" name="Google Shape;9459;p65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60" name="Google Shape;9460;p65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61" name="Google Shape;9461;p65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62" name="Google Shape;9462;p65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63" name="Google Shape;9463;p65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9464" name="Google Shape;9464;p65"/>
          <p:cNvGrpSpPr/>
          <p:nvPr/>
        </p:nvGrpSpPr>
        <p:grpSpPr>
          <a:xfrm>
            <a:off x="4031299" y="1191441"/>
            <a:ext cx="712557" cy="785901"/>
            <a:chOff x="4206459" y="1191441"/>
            <a:chExt cx="712557" cy="785901"/>
          </a:xfrm>
        </p:grpSpPr>
        <p:sp>
          <p:nvSpPr>
            <p:cNvPr id="9465" name="Google Shape;9465;p65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65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65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65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469" name="Google Shape;9469;p65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9470" name="Google Shape;9470;p65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1" name="Google Shape;9471;p65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2" name="Google Shape;9472;p65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3" name="Google Shape;9473;p65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74" name="Google Shape;9474;p65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9475" name="Google Shape;9475;p65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6" name="Google Shape;9476;p65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7" name="Google Shape;9477;p65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8" name="Google Shape;9478;p65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79" name="Google Shape;9479;p65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9480" name="Google Shape;9480;p65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1" name="Google Shape;9481;p65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2" name="Google Shape;9482;p65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3" name="Google Shape;9483;p65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84" name="Google Shape;9484;p65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9485" name="Google Shape;9485;p65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6" name="Google Shape;9486;p65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7" name="Google Shape;9487;p65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8" name="Google Shape;9488;p65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489" name="Google Shape;9489;p65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65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65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65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493" name="Google Shape;9493;p65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9494" name="Google Shape;9494;p65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5" name="Google Shape;9495;p65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6" name="Google Shape;9496;p65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7" name="Google Shape;9497;p65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98" name="Google Shape;9498;p65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9499" name="Google Shape;9499;p65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0" name="Google Shape;9500;p65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1" name="Google Shape;9501;p65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2" name="Google Shape;9502;p65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503" name="Google Shape;9503;p65"/>
          <p:cNvGrpSpPr/>
          <p:nvPr/>
        </p:nvGrpSpPr>
        <p:grpSpPr>
          <a:xfrm>
            <a:off x="4026774" y="2074664"/>
            <a:ext cx="791287" cy="720350"/>
            <a:chOff x="267375" y="1071875"/>
            <a:chExt cx="470500" cy="428550"/>
          </a:xfrm>
        </p:grpSpPr>
        <p:sp>
          <p:nvSpPr>
            <p:cNvPr id="9504" name="Google Shape;9504;p65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65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65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65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65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65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65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65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2" name="Google Shape;9512;p65"/>
          <p:cNvGrpSpPr/>
          <p:nvPr/>
        </p:nvGrpSpPr>
        <p:grpSpPr>
          <a:xfrm>
            <a:off x="727269" y="3719294"/>
            <a:ext cx="1408444" cy="673166"/>
            <a:chOff x="712664" y="3693287"/>
            <a:chExt cx="1460738" cy="698160"/>
          </a:xfrm>
        </p:grpSpPr>
        <p:grpSp>
          <p:nvGrpSpPr>
            <p:cNvPr id="9513" name="Google Shape;9513;p65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9514" name="Google Shape;9514;p65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5" name="Google Shape;9515;p65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6" name="Google Shape;9516;p65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17" name="Google Shape;9517;p65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9518" name="Google Shape;9518;p65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9" name="Google Shape;9519;p65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0" name="Google Shape;9520;p65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21" name="Google Shape;9521;p65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9522" name="Google Shape;9522;p65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3" name="Google Shape;9523;p65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4" name="Google Shape;9524;p65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5" name="Google Shape;9525;p65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6" name="Google Shape;9526;p65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7" name="Google Shape;9527;p65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528" name="Google Shape;9528;p65"/>
          <p:cNvGrpSpPr/>
          <p:nvPr/>
        </p:nvGrpSpPr>
        <p:grpSpPr>
          <a:xfrm>
            <a:off x="3164985" y="1191441"/>
            <a:ext cx="795485" cy="738831"/>
            <a:chOff x="3348603" y="1236445"/>
            <a:chExt cx="749256" cy="695894"/>
          </a:xfrm>
        </p:grpSpPr>
        <p:grpSp>
          <p:nvGrpSpPr>
            <p:cNvPr id="9529" name="Google Shape;9529;p65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9530" name="Google Shape;9530;p65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1" name="Google Shape;9531;p65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32" name="Google Shape;9532;p65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9533" name="Google Shape;9533;p65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4" name="Google Shape;9534;p65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35" name="Google Shape;9535;p65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9536" name="Google Shape;9536;p65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7" name="Google Shape;9537;p65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38" name="Google Shape;9538;p65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9539" name="Google Shape;9539;p65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0" name="Google Shape;9540;p65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541" name="Google Shape;9541;p65"/>
          <p:cNvGrpSpPr/>
          <p:nvPr/>
        </p:nvGrpSpPr>
        <p:grpSpPr>
          <a:xfrm>
            <a:off x="2286512" y="3714337"/>
            <a:ext cx="1324924" cy="678083"/>
            <a:chOff x="2413923" y="3711366"/>
            <a:chExt cx="1374117" cy="703260"/>
          </a:xfrm>
        </p:grpSpPr>
        <p:grpSp>
          <p:nvGrpSpPr>
            <p:cNvPr id="9542" name="Google Shape;9542;p65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9543" name="Google Shape;9543;p65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544" name="Google Shape;9544;p65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9545" name="Google Shape;9545;p65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546" name="Google Shape;9546;p65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547" name="Google Shape;9547;p65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9548" name="Google Shape;9548;p65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549" name="Google Shape;9549;p65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550" name="Google Shape;9550;p65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9551" name="Google Shape;9551;p65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552" name="Google Shape;9552;p65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553" name="Google Shape;9553;p65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9554" name="Google Shape;9554;p65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555" name="Google Shape;9555;p65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556" name="Google Shape;9556;p65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9557" name="Google Shape;9557;p65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558" name="Google Shape;9558;p65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9559" name="Google Shape;9559;p65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9560" name="Google Shape;9560;p65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1" name="Google Shape;9561;p65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562" name="Google Shape;9562;p65"/>
          <p:cNvGrpSpPr/>
          <p:nvPr/>
        </p:nvGrpSpPr>
        <p:grpSpPr>
          <a:xfrm>
            <a:off x="6410784" y="1264884"/>
            <a:ext cx="1131087" cy="587383"/>
            <a:chOff x="238125" y="999450"/>
            <a:chExt cx="7140700" cy="3708225"/>
          </a:xfrm>
        </p:grpSpPr>
        <p:sp>
          <p:nvSpPr>
            <p:cNvPr id="9563" name="Google Shape;9563;p65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65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65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65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65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65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65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65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65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2" name="Google Shape;9572;p65"/>
          <p:cNvGrpSpPr/>
          <p:nvPr/>
        </p:nvGrpSpPr>
        <p:grpSpPr>
          <a:xfrm>
            <a:off x="3762234" y="3714379"/>
            <a:ext cx="1375854" cy="678131"/>
            <a:chOff x="3913765" y="3641905"/>
            <a:chExt cx="1522805" cy="750560"/>
          </a:xfrm>
        </p:grpSpPr>
        <p:grpSp>
          <p:nvGrpSpPr>
            <p:cNvPr id="9573" name="Google Shape;9573;p65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9574" name="Google Shape;9574;p65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9575" name="Google Shape;9575;p65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6" name="Google Shape;9576;p65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9577" name="Google Shape;9577;p65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9578" name="Google Shape;9578;p65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9" name="Google Shape;9579;p65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80" name="Google Shape;9580;p65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9581" name="Google Shape;9581;p65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2" name="Google Shape;9582;p65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583" name="Google Shape;9583;p65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9584" name="Google Shape;9584;p65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5" name="Google Shape;9585;p65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6" name="Google Shape;9586;p65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7" name="Google Shape;9587;p65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588" name="Google Shape;9588;p65"/>
          <p:cNvGrpSpPr/>
          <p:nvPr/>
        </p:nvGrpSpPr>
        <p:grpSpPr>
          <a:xfrm>
            <a:off x="6546943" y="2074305"/>
            <a:ext cx="940737" cy="721067"/>
            <a:chOff x="6599718" y="2068734"/>
            <a:chExt cx="940737" cy="721067"/>
          </a:xfrm>
        </p:grpSpPr>
        <p:sp>
          <p:nvSpPr>
            <p:cNvPr id="9589" name="Google Shape;9589;p65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65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65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65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65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65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595" name="Google Shape;9595;p65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9596" name="Google Shape;9596;p65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7" name="Google Shape;9597;p65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8" name="Google Shape;9598;p65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9" name="Google Shape;9599;p65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0" name="Google Shape;9600;p65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1" name="Google Shape;9601;p65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602" name="Google Shape;9602;p65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9603" name="Google Shape;9603;p65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4" name="Google Shape;9604;p65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5" name="Google Shape;9605;p65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6" name="Google Shape;9606;p65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7" name="Google Shape;9607;p65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8" name="Google Shape;9608;p65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9" name="Google Shape;9609;p65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9610" name="Google Shape;9610;p65"/>
          <p:cNvGrpSpPr/>
          <p:nvPr/>
        </p:nvGrpSpPr>
        <p:grpSpPr>
          <a:xfrm>
            <a:off x="2430262" y="2078652"/>
            <a:ext cx="712577" cy="712374"/>
            <a:chOff x="2559249" y="2069323"/>
            <a:chExt cx="685566" cy="685634"/>
          </a:xfrm>
        </p:grpSpPr>
        <p:sp>
          <p:nvSpPr>
            <p:cNvPr id="9611" name="Google Shape;9611;p65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65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65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65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65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65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65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65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65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65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65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65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65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4" name="Google Shape;9624;p65"/>
          <p:cNvGrpSpPr/>
          <p:nvPr/>
        </p:nvGrpSpPr>
        <p:grpSpPr>
          <a:xfrm>
            <a:off x="7612699" y="1191441"/>
            <a:ext cx="845645" cy="711911"/>
            <a:chOff x="951975" y="315800"/>
            <a:chExt cx="5860325" cy="4933550"/>
          </a:xfrm>
        </p:grpSpPr>
        <p:sp>
          <p:nvSpPr>
            <p:cNvPr id="9625" name="Google Shape;9625;p65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65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65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65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65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65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65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65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3" name="Google Shape;9633;p65"/>
          <p:cNvGrpSpPr/>
          <p:nvPr/>
        </p:nvGrpSpPr>
        <p:grpSpPr>
          <a:xfrm>
            <a:off x="3709828" y="2927550"/>
            <a:ext cx="1617932" cy="621724"/>
            <a:chOff x="3862800" y="3038525"/>
            <a:chExt cx="1329006" cy="510698"/>
          </a:xfrm>
        </p:grpSpPr>
        <p:sp>
          <p:nvSpPr>
            <p:cNvPr id="9634" name="Google Shape;9634;p65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65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636" name="Google Shape;9636;p65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9637" name="Google Shape;9637;p65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8" name="Google Shape;9638;p65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39" name="Google Shape;9639;p65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9640" name="Google Shape;9640;p65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1" name="Google Shape;9641;p65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42" name="Google Shape;9642;p65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9643" name="Google Shape;9643;p65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4" name="Google Shape;9644;p65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45" name="Google Shape;9645;p65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9646" name="Google Shape;9646;p65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7" name="Google Shape;9647;p65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648" name="Google Shape;9648;p65"/>
          <p:cNvGrpSpPr/>
          <p:nvPr/>
        </p:nvGrpSpPr>
        <p:grpSpPr>
          <a:xfrm>
            <a:off x="718150" y="1191441"/>
            <a:ext cx="883205" cy="775176"/>
            <a:chOff x="649648" y="271400"/>
            <a:chExt cx="6215377" cy="5455143"/>
          </a:xfrm>
        </p:grpSpPr>
        <p:sp>
          <p:nvSpPr>
            <p:cNvPr id="9649" name="Google Shape;9649;p65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65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65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65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65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65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65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65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65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65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65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65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1" name="Google Shape;9661;p65"/>
          <p:cNvGrpSpPr/>
          <p:nvPr/>
        </p:nvGrpSpPr>
        <p:grpSpPr>
          <a:xfrm>
            <a:off x="2326452" y="1191441"/>
            <a:ext cx="767704" cy="815489"/>
            <a:chOff x="2499700" y="1135950"/>
            <a:chExt cx="732402" cy="777990"/>
          </a:xfrm>
        </p:grpSpPr>
        <p:grpSp>
          <p:nvGrpSpPr>
            <p:cNvPr id="9662" name="Google Shape;9662;p65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9663" name="Google Shape;9663;p65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4" name="Google Shape;9664;p65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5" name="Google Shape;9665;p65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6" name="Google Shape;9666;p65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7" name="Google Shape;9667;p65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8" name="Google Shape;9668;p65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9" name="Google Shape;9669;p65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0" name="Google Shape;9670;p65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1" name="Google Shape;9671;p65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2" name="Google Shape;9672;p65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3" name="Google Shape;9673;p65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4" name="Google Shape;9674;p65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5" name="Google Shape;9675;p65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6" name="Google Shape;9676;p65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7" name="Google Shape;9677;p65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8" name="Google Shape;9678;p65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9" name="Google Shape;9679;p65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0" name="Google Shape;9680;p65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1" name="Google Shape;9681;p65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2" name="Google Shape;9682;p65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3" name="Google Shape;9683;p65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4" name="Google Shape;9684;p65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5" name="Google Shape;9685;p65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6" name="Google Shape;9686;p65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7" name="Google Shape;9687;p65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8" name="Google Shape;9688;p65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9" name="Google Shape;9689;p65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90" name="Google Shape;9690;p65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9691" name="Google Shape;9691;p65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2" name="Google Shape;9692;p65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3" name="Google Shape;9693;p65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4" name="Google Shape;9694;p65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5" name="Google Shape;9695;p65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696" name="Google Shape;9696;p65"/>
          <p:cNvGrpSpPr/>
          <p:nvPr/>
        </p:nvGrpSpPr>
        <p:grpSpPr>
          <a:xfrm>
            <a:off x="1672184" y="1191441"/>
            <a:ext cx="583439" cy="870229"/>
            <a:chOff x="1716825" y="1121550"/>
            <a:chExt cx="622800" cy="928938"/>
          </a:xfrm>
        </p:grpSpPr>
        <p:grpSp>
          <p:nvGrpSpPr>
            <p:cNvPr id="9697" name="Google Shape;9697;p65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9698" name="Google Shape;9698;p65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699" name="Google Shape;9699;p65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00" name="Google Shape;9700;p65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9701" name="Google Shape;9701;p65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702" name="Google Shape;9702;p65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03" name="Google Shape;9703;p65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9704" name="Google Shape;9704;p65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705" name="Google Shape;9705;p65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06" name="Google Shape;9706;p65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9707" name="Google Shape;9707;p65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708" name="Google Shape;9708;p65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709" name="Google Shape;9709;p65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0" name="Google Shape;9710;p65"/>
          <p:cNvGrpSpPr/>
          <p:nvPr/>
        </p:nvGrpSpPr>
        <p:grpSpPr>
          <a:xfrm>
            <a:off x="1592007" y="2077763"/>
            <a:ext cx="739072" cy="714152"/>
            <a:chOff x="4334725" y="1355875"/>
            <a:chExt cx="3106650" cy="3001900"/>
          </a:xfrm>
        </p:grpSpPr>
        <p:grpSp>
          <p:nvGrpSpPr>
            <p:cNvPr id="9711" name="Google Shape;9711;p65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9712" name="Google Shape;9712;p65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3" name="Google Shape;9713;p65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4" name="Google Shape;9714;p65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15" name="Google Shape;9715;p65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9716" name="Google Shape;9716;p65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7" name="Google Shape;9717;p65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8" name="Google Shape;9718;p65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719" name="Google Shape;9719;p65"/>
          <p:cNvGrpSpPr/>
          <p:nvPr/>
        </p:nvGrpSpPr>
        <p:grpSpPr>
          <a:xfrm>
            <a:off x="7708956" y="3708534"/>
            <a:ext cx="312074" cy="684173"/>
            <a:chOff x="7645573" y="3754300"/>
            <a:chExt cx="293855" cy="644170"/>
          </a:xfrm>
        </p:grpSpPr>
        <p:sp>
          <p:nvSpPr>
            <p:cNvPr id="9720" name="Google Shape;9720;p65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65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2" name="Google Shape;9722;p65"/>
          <p:cNvGrpSpPr/>
          <p:nvPr/>
        </p:nvGrpSpPr>
        <p:grpSpPr>
          <a:xfrm>
            <a:off x="5630944" y="1191441"/>
            <a:ext cx="709011" cy="739359"/>
            <a:chOff x="5830645" y="1256617"/>
            <a:chExt cx="530340" cy="553040"/>
          </a:xfrm>
        </p:grpSpPr>
        <p:grpSp>
          <p:nvGrpSpPr>
            <p:cNvPr id="9723" name="Google Shape;9723;p65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9724" name="Google Shape;9724;p65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5" name="Google Shape;9725;p65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26" name="Google Shape;9726;p65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9727" name="Google Shape;9727;p65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8" name="Google Shape;9728;p65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29" name="Google Shape;9729;p65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9730" name="Google Shape;9730;p65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1" name="Google Shape;9731;p65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32" name="Google Shape;9732;p65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9733" name="Google Shape;9733;p65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4" name="Google Shape;9734;p65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735" name="Google Shape;9735;p65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6" name="Google Shape;9736;p65"/>
          <p:cNvGrpSpPr/>
          <p:nvPr/>
        </p:nvGrpSpPr>
        <p:grpSpPr>
          <a:xfrm>
            <a:off x="732438" y="2927557"/>
            <a:ext cx="1452955" cy="621360"/>
            <a:chOff x="732422" y="2990152"/>
            <a:chExt cx="1337773" cy="572102"/>
          </a:xfrm>
        </p:grpSpPr>
        <p:sp>
          <p:nvSpPr>
            <p:cNvPr id="9737" name="Google Shape;9737;p65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65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65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65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65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65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47" name="Google Shape;9747;p66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9748" name="Google Shape;9748;p66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9749" name="Google Shape;9749;p66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0" name="Google Shape;9750;p66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1" name="Google Shape;9751;p66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2" name="Google Shape;9752;p66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3" name="Google Shape;9753;p66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4" name="Google Shape;9754;p66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5" name="Google Shape;9755;p66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6" name="Google Shape;9756;p66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7" name="Google Shape;9757;p66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8" name="Google Shape;9758;p66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59" name="Google Shape;9759;p66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9760" name="Google Shape;9760;p66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1" name="Google Shape;9761;p66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2" name="Google Shape;9762;p66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3" name="Google Shape;9763;p66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4" name="Google Shape;9764;p66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5" name="Google Shape;9765;p66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6" name="Google Shape;9766;p66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7" name="Google Shape;9767;p66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8" name="Google Shape;9768;p66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9" name="Google Shape;9769;p66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70" name="Google Shape;9770;p66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9771" name="Google Shape;9771;p66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2" name="Google Shape;9772;p66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3" name="Google Shape;9773;p66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4" name="Google Shape;9774;p66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5" name="Google Shape;9775;p66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6" name="Google Shape;9776;p66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7" name="Google Shape;9777;p66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8" name="Google Shape;9778;p66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9" name="Google Shape;9779;p66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0" name="Google Shape;9780;p66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81" name="Google Shape;9781;p66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9782" name="Google Shape;9782;p66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3" name="Google Shape;9783;p66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4" name="Google Shape;9784;p66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5" name="Google Shape;9785;p66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6" name="Google Shape;9786;p66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7" name="Google Shape;9787;p66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8" name="Google Shape;9788;p66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9" name="Google Shape;9789;p66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0" name="Google Shape;9790;p66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1" name="Google Shape;9791;p66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92" name="Google Shape;9792;p66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9793" name="Google Shape;9793;p66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4" name="Google Shape;9794;p66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5" name="Google Shape;9795;p66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6" name="Google Shape;9796;p66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7" name="Google Shape;9797;p66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8" name="Google Shape;9798;p66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9" name="Google Shape;9799;p66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0" name="Google Shape;9800;p66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1" name="Google Shape;9801;p66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2" name="Google Shape;9802;p66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03" name="Google Shape;9803;p66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9804" name="Google Shape;9804;p66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5" name="Google Shape;9805;p66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6" name="Google Shape;9806;p66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7" name="Google Shape;9807;p66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8" name="Google Shape;9808;p66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9" name="Google Shape;9809;p66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0" name="Google Shape;9810;p66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1" name="Google Shape;9811;p66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2" name="Google Shape;9812;p66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3" name="Google Shape;9813;p66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14" name="Google Shape;9814;p66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9815" name="Google Shape;9815;p66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6" name="Google Shape;9816;p66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7" name="Google Shape;9817;p66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8" name="Google Shape;9818;p66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9" name="Google Shape;9819;p66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0" name="Google Shape;9820;p66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1" name="Google Shape;9821;p66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2" name="Google Shape;9822;p66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3" name="Google Shape;9823;p66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4" name="Google Shape;9824;p66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25" name="Google Shape;9825;p66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9826" name="Google Shape;9826;p66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7" name="Google Shape;9827;p66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8" name="Google Shape;9828;p66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9" name="Google Shape;9829;p66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0" name="Google Shape;9830;p66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1" name="Google Shape;9831;p66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2" name="Google Shape;9832;p66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3" name="Google Shape;9833;p66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4" name="Google Shape;9834;p66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5" name="Google Shape;9835;p66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36" name="Google Shape;9836;p66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9837" name="Google Shape;9837;p66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8" name="Google Shape;9838;p66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9" name="Google Shape;9839;p66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0" name="Google Shape;9840;p66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1" name="Google Shape;9841;p66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2" name="Google Shape;9842;p66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3" name="Google Shape;9843;p66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4" name="Google Shape;9844;p66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5" name="Google Shape;9845;p66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6" name="Google Shape;9846;p66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47" name="Google Shape;9847;p66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9848" name="Google Shape;9848;p66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9" name="Google Shape;9849;p66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0" name="Google Shape;9850;p66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1" name="Google Shape;9851;p66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2" name="Google Shape;9852;p66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3" name="Google Shape;9853;p66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4" name="Google Shape;9854;p66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5" name="Google Shape;9855;p66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6" name="Google Shape;9856;p66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7" name="Google Shape;9857;p66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858" name="Google Shape;9858;p66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9859" name="Google Shape;9859;p66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9860" name="Google Shape;9860;p66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1" name="Google Shape;9861;p66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2" name="Google Shape;9862;p66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3" name="Google Shape;9863;p66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4" name="Google Shape;9864;p66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65" name="Google Shape;9865;p66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9866" name="Google Shape;9866;p66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7" name="Google Shape;9867;p66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8" name="Google Shape;9868;p66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9" name="Google Shape;9869;p66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0" name="Google Shape;9870;p66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71" name="Google Shape;9871;p66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9872" name="Google Shape;9872;p66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3" name="Google Shape;9873;p66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4" name="Google Shape;9874;p66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5" name="Google Shape;9875;p66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6" name="Google Shape;9876;p66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77" name="Google Shape;9877;p66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9878" name="Google Shape;9878;p66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9" name="Google Shape;9879;p66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0" name="Google Shape;9880;p66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1" name="Google Shape;9881;p66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2" name="Google Shape;9882;p66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883" name="Google Shape;9883;p66"/>
          <p:cNvGrpSpPr/>
          <p:nvPr/>
        </p:nvGrpSpPr>
        <p:grpSpPr>
          <a:xfrm>
            <a:off x="2613365" y="2657986"/>
            <a:ext cx="1387541" cy="159124"/>
            <a:chOff x="3200660" y="2180272"/>
            <a:chExt cx="2563824" cy="378237"/>
          </a:xfrm>
        </p:grpSpPr>
        <p:sp>
          <p:nvSpPr>
            <p:cNvPr id="9884" name="Google Shape;9884;p66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66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66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66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66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66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66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66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66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66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66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66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66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66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66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66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66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66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2" name="Google Shape;9902;p66"/>
          <p:cNvGrpSpPr/>
          <p:nvPr/>
        </p:nvGrpSpPr>
        <p:grpSpPr>
          <a:xfrm>
            <a:off x="2609890" y="2935811"/>
            <a:ext cx="1390502" cy="159625"/>
            <a:chOff x="3530150" y="2790075"/>
            <a:chExt cx="1962600" cy="225300"/>
          </a:xfrm>
        </p:grpSpPr>
        <p:sp>
          <p:nvSpPr>
            <p:cNvPr id="9903" name="Google Shape;9903;p66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66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5" name="Google Shape;9905;p66"/>
          <p:cNvGrpSpPr/>
          <p:nvPr/>
        </p:nvGrpSpPr>
        <p:grpSpPr>
          <a:xfrm>
            <a:off x="2610543" y="3214137"/>
            <a:ext cx="1411629" cy="153761"/>
            <a:chOff x="3558802" y="4011427"/>
            <a:chExt cx="1866000" cy="111300"/>
          </a:xfrm>
        </p:grpSpPr>
        <p:sp>
          <p:nvSpPr>
            <p:cNvPr id="9906" name="Google Shape;9906;p66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66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8" name="Google Shape;9908;p66"/>
          <p:cNvGrpSpPr/>
          <p:nvPr/>
        </p:nvGrpSpPr>
        <p:grpSpPr>
          <a:xfrm>
            <a:off x="2610235" y="2419536"/>
            <a:ext cx="1383503" cy="119749"/>
            <a:chOff x="3465975" y="2270276"/>
            <a:chExt cx="1986364" cy="171929"/>
          </a:xfrm>
        </p:grpSpPr>
        <p:sp>
          <p:nvSpPr>
            <p:cNvPr id="9909" name="Google Shape;9909;p66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66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66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66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66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66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66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66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7" name="Google Shape;9917;p66"/>
          <p:cNvGrpSpPr/>
          <p:nvPr/>
        </p:nvGrpSpPr>
        <p:grpSpPr>
          <a:xfrm>
            <a:off x="2621243" y="3783187"/>
            <a:ext cx="1369531" cy="195460"/>
            <a:chOff x="723300" y="4253549"/>
            <a:chExt cx="2276482" cy="324900"/>
          </a:xfrm>
        </p:grpSpPr>
        <p:sp>
          <p:nvSpPr>
            <p:cNvPr id="9918" name="Google Shape;9918;p66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66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66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66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66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3" name="Google Shape;9923;p66"/>
          <p:cNvGrpSpPr/>
          <p:nvPr/>
        </p:nvGrpSpPr>
        <p:grpSpPr>
          <a:xfrm>
            <a:off x="2610803" y="3484367"/>
            <a:ext cx="1389066" cy="180119"/>
            <a:chOff x="705948" y="3788465"/>
            <a:chExt cx="2308953" cy="299400"/>
          </a:xfrm>
        </p:grpSpPr>
        <p:sp>
          <p:nvSpPr>
            <p:cNvPr id="9924" name="Google Shape;9924;p66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66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66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66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66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9" name="Google Shape;9929;p66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9930" name="Google Shape;9930;p66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9931" name="Google Shape;9931;p66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2" name="Google Shape;9932;p66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33" name="Google Shape;9933;p66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9934" name="Google Shape;9934;p66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5" name="Google Shape;9935;p66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36" name="Google Shape;9936;p66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9937" name="Google Shape;9937;p66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8" name="Google Shape;9938;p66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39" name="Google Shape;9939;p66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9940" name="Google Shape;9940;p66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1" name="Google Shape;9941;p66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42" name="Google Shape;9942;p66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9943" name="Google Shape;9943;p66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4" name="Google Shape;9944;p66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945" name="Google Shape;9945;p66"/>
          <p:cNvGrpSpPr/>
          <p:nvPr/>
        </p:nvGrpSpPr>
        <p:grpSpPr>
          <a:xfrm>
            <a:off x="4277571" y="2080469"/>
            <a:ext cx="1433821" cy="191501"/>
            <a:chOff x="4273350" y="2080469"/>
            <a:chExt cx="1433821" cy="191501"/>
          </a:xfrm>
        </p:grpSpPr>
        <p:grpSp>
          <p:nvGrpSpPr>
            <p:cNvPr id="9946" name="Google Shape;9946;p66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9947" name="Google Shape;9947;p66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948" name="Google Shape;9948;p66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9949" name="Google Shape;9949;p66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9950" name="Google Shape;9950;p66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951" name="Google Shape;9951;p66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9952" name="Google Shape;9952;p66"/>
          <p:cNvGrpSpPr/>
          <p:nvPr/>
        </p:nvGrpSpPr>
        <p:grpSpPr>
          <a:xfrm>
            <a:off x="4279126" y="1183036"/>
            <a:ext cx="1430711" cy="743389"/>
            <a:chOff x="5159450" y="1919950"/>
            <a:chExt cx="1541050" cy="862500"/>
          </a:xfrm>
        </p:grpSpPr>
        <p:sp>
          <p:nvSpPr>
            <p:cNvPr id="9953" name="Google Shape;9953;p66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9954" name="Google Shape;9954;p66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9955" name="Google Shape;9955;p66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956" name="Google Shape;9956;p66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957" name="Google Shape;9957;p66"/>
          <p:cNvGrpSpPr/>
          <p:nvPr/>
        </p:nvGrpSpPr>
        <p:grpSpPr>
          <a:xfrm>
            <a:off x="4269239" y="2406364"/>
            <a:ext cx="1450484" cy="1052087"/>
            <a:chOff x="5230575" y="1554475"/>
            <a:chExt cx="2137150" cy="1550150"/>
          </a:xfrm>
        </p:grpSpPr>
        <p:sp>
          <p:nvSpPr>
            <p:cNvPr id="9958" name="Google Shape;9958;p66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66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66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66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66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66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66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66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66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66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66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66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66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1" name="Google Shape;9971;p66"/>
          <p:cNvGrpSpPr/>
          <p:nvPr/>
        </p:nvGrpSpPr>
        <p:grpSpPr>
          <a:xfrm rot="10800000">
            <a:off x="4285790" y="3498553"/>
            <a:ext cx="1417383" cy="887946"/>
            <a:chOff x="5645403" y="2920021"/>
            <a:chExt cx="2650800" cy="2180614"/>
          </a:xfrm>
        </p:grpSpPr>
        <p:sp>
          <p:nvSpPr>
            <p:cNvPr id="9972" name="Google Shape;9972;p66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973" name="Google Shape;9973;p66"/>
            <p:cNvCxnSpPr>
              <a:stCxn id="9972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974" name="Google Shape;9974;p66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975" name="Google Shape;9975;p66"/>
            <p:cNvCxnSpPr>
              <a:endCxn id="9974" idx="3"/>
            </p:cNvCxnSpPr>
            <p:nvPr/>
          </p:nvCxnSpPr>
          <p:spPr>
            <a:xfrm rot="10800000">
              <a:off x="8059040" y="3735533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976" name="Google Shape;9976;p66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977" name="Google Shape;9977;p66"/>
            <p:cNvCxnSpPr>
              <a:stCxn id="9976" idx="1"/>
            </p:cNvCxnSpPr>
            <p:nvPr/>
          </p:nvCxnSpPr>
          <p:spPr>
            <a:xfrm rot="10800000">
              <a:off x="6175222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978" name="Google Shape;9978;p66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979" name="Google Shape;9979;p66"/>
            <p:cNvCxnSpPr>
              <a:endCxn id="9978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980" name="Google Shape;9980;p66"/>
          <p:cNvGrpSpPr/>
          <p:nvPr/>
        </p:nvGrpSpPr>
        <p:grpSpPr>
          <a:xfrm>
            <a:off x="7386150" y="2401908"/>
            <a:ext cx="1071743" cy="1021579"/>
            <a:chOff x="7189833" y="2022667"/>
            <a:chExt cx="1251159" cy="1192597"/>
          </a:xfrm>
        </p:grpSpPr>
        <p:sp>
          <p:nvSpPr>
            <p:cNvPr id="9981" name="Google Shape;9981;p66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66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66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66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5" name="Google Shape;9985;p66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9986" name="Google Shape;9986;p66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9987" name="Google Shape;9987;p66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8" name="Google Shape;9988;p66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9" name="Google Shape;9989;p66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0" name="Google Shape;9990;p66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1" name="Google Shape;9991;p66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2" name="Google Shape;9992;p66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3" name="Google Shape;9993;p66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94" name="Google Shape;9994;p66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9995" name="Google Shape;9995;p66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6" name="Google Shape;9996;p66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7" name="Google Shape;9997;p66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8" name="Google Shape;9998;p66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9" name="Google Shape;9999;p66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0" name="Google Shape;10000;p66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1" name="Google Shape;10001;p66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02" name="Google Shape;10002;p66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10003" name="Google Shape;10003;p66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4" name="Google Shape;10004;p66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5" name="Google Shape;10005;p66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6" name="Google Shape;10006;p66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7" name="Google Shape;10007;p66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8" name="Google Shape;10008;p66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9" name="Google Shape;10009;p66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10" name="Google Shape;10010;p66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10011" name="Google Shape;10011;p66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2" name="Google Shape;10012;p66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3" name="Google Shape;10013;p66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4" name="Google Shape;10014;p66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5" name="Google Shape;10015;p66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6" name="Google Shape;10016;p66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7" name="Google Shape;10017;p66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18" name="Google Shape;10018;p66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10019" name="Google Shape;10019;p66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0" name="Google Shape;10020;p66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1" name="Google Shape;10021;p66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2" name="Google Shape;10022;p66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3" name="Google Shape;10023;p66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4" name="Google Shape;10024;p66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5" name="Google Shape;10025;p66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26" name="Google Shape;10026;p66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10027" name="Google Shape;10027;p66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028" name="Google Shape;10028;p66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029" name="Google Shape;10029;p66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10030" name="Google Shape;10030;p66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1" name="Google Shape;10031;p66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2" name="Google Shape;10032;p66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3" name="Google Shape;10033;p66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4" name="Google Shape;10034;p66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5" name="Google Shape;10035;p66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6" name="Google Shape;10036;p66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37" name="Google Shape;10037;p66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10038" name="Google Shape;10038;p66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9" name="Google Shape;10039;p66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0" name="Google Shape;10040;p66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1" name="Google Shape;10041;p66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2" name="Google Shape;10042;p66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3" name="Google Shape;10043;p66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4" name="Google Shape;10044;p66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045" name="Google Shape;10045;p66"/>
          <p:cNvGrpSpPr/>
          <p:nvPr/>
        </p:nvGrpSpPr>
        <p:grpSpPr>
          <a:xfrm>
            <a:off x="5936000" y="2405887"/>
            <a:ext cx="1248543" cy="1025319"/>
            <a:chOff x="5183758" y="1210600"/>
            <a:chExt cx="3605380" cy="2960783"/>
          </a:xfrm>
        </p:grpSpPr>
        <p:sp>
          <p:nvSpPr>
            <p:cNvPr id="10046" name="Google Shape;10046;p66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66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66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66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050" name="Google Shape;10050;p66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0051" name="Google Shape;10051;p66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0052" name="Google Shape;10052;p66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0053" name="Google Shape;10053;p66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10054" name="Google Shape;10054;p66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5" name="Google Shape;10055;p66"/>
          <p:cNvGrpSpPr/>
          <p:nvPr/>
        </p:nvGrpSpPr>
        <p:grpSpPr>
          <a:xfrm>
            <a:off x="5793062" y="3544204"/>
            <a:ext cx="2664831" cy="843440"/>
            <a:chOff x="5916567" y="1099697"/>
            <a:chExt cx="2556683" cy="809211"/>
          </a:xfrm>
        </p:grpSpPr>
        <p:sp>
          <p:nvSpPr>
            <p:cNvPr id="10056" name="Google Shape;10056;p66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6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6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6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6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6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6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6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4" name="Google Shape;10064;p66"/>
          <p:cNvGrpSpPr/>
          <p:nvPr/>
        </p:nvGrpSpPr>
        <p:grpSpPr>
          <a:xfrm>
            <a:off x="5900602" y="1193063"/>
            <a:ext cx="1299851" cy="1023338"/>
            <a:chOff x="5900602" y="1193063"/>
            <a:chExt cx="1299851" cy="1023338"/>
          </a:xfrm>
        </p:grpSpPr>
        <p:grpSp>
          <p:nvGrpSpPr>
            <p:cNvPr id="10065" name="Google Shape;10065;p66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10066" name="Google Shape;10066;p66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10067" name="Google Shape;10067;p66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8" name="Google Shape;10068;p66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069" name="Google Shape;10069;p66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10070" name="Google Shape;10070;p66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071" name="Google Shape;10071;p66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072" name="Google Shape;10072;p66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10073" name="Google Shape;10073;p66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10074" name="Google Shape;10074;p66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5" name="Google Shape;10075;p66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076" name="Google Shape;10076;p66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10077" name="Google Shape;10077;p66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078" name="Google Shape;10078;p66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079" name="Google Shape;10079;p66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10080" name="Google Shape;10080;p66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10081" name="Google Shape;10081;p66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2" name="Google Shape;10082;p66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083" name="Google Shape;10083;p66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10084" name="Google Shape;10084;p66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085" name="Google Shape;10085;p66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086" name="Google Shape;10086;p66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10087" name="Google Shape;10087;p66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10088" name="Google Shape;10088;p66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9" name="Google Shape;10089;p66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090" name="Google Shape;10090;p66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10091" name="Google Shape;10091;p66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092" name="Google Shape;10092;p66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10093" name="Google Shape;10093;p66"/>
          <p:cNvGrpSpPr/>
          <p:nvPr/>
        </p:nvGrpSpPr>
        <p:grpSpPr>
          <a:xfrm>
            <a:off x="7238484" y="1193208"/>
            <a:ext cx="1219413" cy="1051365"/>
            <a:chOff x="7287122" y="1165658"/>
            <a:chExt cx="1219413" cy="1051365"/>
          </a:xfrm>
        </p:grpSpPr>
        <p:grpSp>
          <p:nvGrpSpPr>
            <p:cNvPr id="10094" name="Google Shape;10094;p66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10095" name="Google Shape;10095;p66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096" name="Google Shape;10096;p66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10097" name="Google Shape;10097;p66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098" name="Google Shape;10098;p66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099" name="Google Shape;10099;p66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10100" name="Google Shape;10100;p66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101" name="Google Shape;10101;p66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10102" name="Google Shape;10102;p66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103" name="Google Shape;10103;p66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104" name="Google Shape;10104;p66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10105" name="Google Shape;10105;p66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106" name="Google Shape;10106;p66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10107" name="Google Shape;10107;p66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108" name="Google Shape;10108;p66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109" name="Google Shape;10109;p66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10110" name="Google Shape;10110;p66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111" name="Google Shape;10111;p66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10112" name="Google Shape;10112;p66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113" name="Google Shape;10113;p66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8" name="Google Shape;10118;p6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9" name="Google Shape;10119;p67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Flaticon’s extension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20" name="Google Shape;10120;p67"/>
          <p:cNvGrpSpPr/>
          <p:nvPr/>
        </p:nvGrpSpPr>
        <p:grpSpPr>
          <a:xfrm>
            <a:off x="866243" y="2291587"/>
            <a:ext cx="415546" cy="355053"/>
            <a:chOff x="866243" y="2291587"/>
            <a:chExt cx="415546" cy="355053"/>
          </a:xfrm>
        </p:grpSpPr>
        <p:sp>
          <p:nvSpPr>
            <p:cNvPr id="10121" name="Google Shape;10121;p67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67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67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67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67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26" name="Google Shape;10126;p67"/>
          <p:cNvSpPr/>
          <p:nvPr/>
        </p:nvSpPr>
        <p:spPr>
          <a:xfrm>
            <a:off x="1411794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27" name="Google Shape;10127;p67"/>
          <p:cNvGrpSpPr/>
          <p:nvPr/>
        </p:nvGrpSpPr>
        <p:grpSpPr>
          <a:xfrm>
            <a:off x="1958520" y="2302574"/>
            <a:ext cx="359213" cy="327807"/>
            <a:chOff x="1958520" y="2302574"/>
            <a:chExt cx="359213" cy="327807"/>
          </a:xfrm>
        </p:grpSpPr>
        <p:sp>
          <p:nvSpPr>
            <p:cNvPr id="10128" name="Google Shape;10128;p67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67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67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1" name="Google Shape;10131;p67"/>
          <p:cNvGrpSpPr/>
          <p:nvPr/>
        </p:nvGrpSpPr>
        <p:grpSpPr>
          <a:xfrm>
            <a:off x="2579882" y="2287427"/>
            <a:ext cx="207582" cy="359594"/>
            <a:chOff x="2656082" y="2287427"/>
            <a:chExt cx="207582" cy="359594"/>
          </a:xfrm>
        </p:grpSpPr>
        <p:sp>
          <p:nvSpPr>
            <p:cNvPr id="10132" name="Google Shape;10132;p67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67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67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67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6" name="Google Shape;10136;p67"/>
          <p:cNvGrpSpPr/>
          <p:nvPr/>
        </p:nvGrpSpPr>
        <p:grpSpPr>
          <a:xfrm>
            <a:off x="3049653" y="2321468"/>
            <a:ext cx="362991" cy="290018"/>
            <a:chOff x="3049653" y="2321468"/>
            <a:chExt cx="362991" cy="290018"/>
          </a:xfrm>
        </p:grpSpPr>
        <p:sp>
          <p:nvSpPr>
            <p:cNvPr id="10137" name="Google Shape;10137;p67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67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67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67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1" name="Google Shape;10141;p67"/>
          <p:cNvGrpSpPr/>
          <p:nvPr/>
        </p:nvGrpSpPr>
        <p:grpSpPr>
          <a:xfrm>
            <a:off x="3564243" y="2289904"/>
            <a:ext cx="422342" cy="355243"/>
            <a:chOff x="3564243" y="2289904"/>
            <a:chExt cx="422342" cy="355243"/>
          </a:xfrm>
        </p:grpSpPr>
        <p:sp>
          <p:nvSpPr>
            <p:cNvPr id="10142" name="Google Shape;10142;p67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67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67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67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67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47" name="Google Shape;10147;p67"/>
          <p:cNvSpPr/>
          <p:nvPr/>
        </p:nvSpPr>
        <p:spPr>
          <a:xfrm>
            <a:off x="4143835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48" name="Google Shape;10148;p67"/>
          <p:cNvGrpSpPr/>
          <p:nvPr/>
        </p:nvGrpSpPr>
        <p:grpSpPr>
          <a:xfrm>
            <a:off x="4687894" y="2289713"/>
            <a:ext cx="359594" cy="353909"/>
            <a:chOff x="4687894" y="2289713"/>
            <a:chExt cx="359594" cy="353909"/>
          </a:xfrm>
        </p:grpSpPr>
        <p:sp>
          <p:nvSpPr>
            <p:cNvPr id="10149" name="Google Shape;10149;p67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67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67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52" name="Google Shape;10152;p67"/>
          <p:cNvSpPr/>
          <p:nvPr/>
        </p:nvSpPr>
        <p:spPr>
          <a:xfrm>
            <a:off x="5234620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53" name="Google Shape;10153;p67"/>
          <p:cNvGrpSpPr/>
          <p:nvPr/>
        </p:nvGrpSpPr>
        <p:grpSpPr>
          <a:xfrm>
            <a:off x="6372624" y="2308227"/>
            <a:ext cx="263567" cy="317614"/>
            <a:chOff x="6421399" y="2308227"/>
            <a:chExt cx="263567" cy="317614"/>
          </a:xfrm>
        </p:grpSpPr>
        <p:sp>
          <p:nvSpPr>
            <p:cNvPr id="10154" name="Google Shape;10154;p67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67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67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67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8" name="Google Shape;10158;p67"/>
          <p:cNvGrpSpPr/>
          <p:nvPr/>
        </p:nvGrpSpPr>
        <p:grpSpPr>
          <a:xfrm>
            <a:off x="6870193" y="2295620"/>
            <a:ext cx="360356" cy="343462"/>
            <a:chOff x="6870193" y="2295620"/>
            <a:chExt cx="360356" cy="343462"/>
          </a:xfrm>
        </p:grpSpPr>
        <p:sp>
          <p:nvSpPr>
            <p:cNvPr id="10159" name="Google Shape;10159;p67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67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1" name="Google Shape;10161;p67"/>
          <p:cNvGrpSpPr/>
          <p:nvPr/>
        </p:nvGrpSpPr>
        <p:grpSpPr>
          <a:xfrm>
            <a:off x="7441465" y="2302860"/>
            <a:ext cx="342192" cy="327140"/>
            <a:chOff x="7441465" y="2302860"/>
            <a:chExt cx="342192" cy="327140"/>
          </a:xfrm>
        </p:grpSpPr>
        <p:sp>
          <p:nvSpPr>
            <p:cNvPr id="10162" name="Google Shape;10162;p67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67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4" name="Google Shape;10164;p67"/>
          <p:cNvGrpSpPr/>
          <p:nvPr/>
        </p:nvGrpSpPr>
        <p:grpSpPr>
          <a:xfrm>
            <a:off x="7989683" y="2350207"/>
            <a:ext cx="332761" cy="234066"/>
            <a:chOff x="7989683" y="2350207"/>
            <a:chExt cx="332761" cy="234066"/>
          </a:xfrm>
        </p:grpSpPr>
        <p:sp>
          <p:nvSpPr>
            <p:cNvPr id="10165" name="Google Shape;10165;p67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67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67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67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67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67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1" name="Google Shape;10171;p67"/>
          <p:cNvGrpSpPr/>
          <p:nvPr/>
        </p:nvGrpSpPr>
        <p:grpSpPr>
          <a:xfrm>
            <a:off x="5823294" y="2309751"/>
            <a:ext cx="315327" cy="314978"/>
            <a:chOff x="5823294" y="2309751"/>
            <a:chExt cx="315327" cy="314978"/>
          </a:xfrm>
        </p:grpSpPr>
        <p:sp>
          <p:nvSpPr>
            <p:cNvPr id="10172" name="Google Shape;10172;p67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67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67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67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67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67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67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67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67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67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67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67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67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67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67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67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67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9" name="Google Shape;10189;p67"/>
          <p:cNvGrpSpPr/>
          <p:nvPr/>
        </p:nvGrpSpPr>
        <p:grpSpPr>
          <a:xfrm>
            <a:off x="2497275" y="2744159"/>
            <a:ext cx="370930" cy="370549"/>
            <a:chOff x="2497275" y="2744159"/>
            <a:chExt cx="370930" cy="370549"/>
          </a:xfrm>
        </p:grpSpPr>
        <p:sp>
          <p:nvSpPr>
            <p:cNvPr id="10190" name="Google Shape;10190;p67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67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67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67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67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67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6" name="Google Shape;10196;p67"/>
          <p:cNvGrpSpPr/>
          <p:nvPr/>
        </p:nvGrpSpPr>
        <p:grpSpPr>
          <a:xfrm>
            <a:off x="860940" y="2746477"/>
            <a:ext cx="371883" cy="365691"/>
            <a:chOff x="860940" y="2746477"/>
            <a:chExt cx="371883" cy="365691"/>
          </a:xfrm>
        </p:grpSpPr>
        <p:sp>
          <p:nvSpPr>
            <p:cNvPr id="10197" name="Google Shape;10197;p67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67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67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67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67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2" name="Google Shape;10202;p67"/>
          <p:cNvGrpSpPr/>
          <p:nvPr/>
        </p:nvGrpSpPr>
        <p:grpSpPr>
          <a:xfrm>
            <a:off x="1493849" y="2775533"/>
            <a:ext cx="283985" cy="341080"/>
            <a:chOff x="1493849" y="2775533"/>
            <a:chExt cx="283985" cy="341080"/>
          </a:xfrm>
        </p:grpSpPr>
        <p:sp>
          <p:nvSpPr>
            <p:cNvPr id="10203" name="Google Shape;10203;p67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67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5" name="Google Shape;10205;p67"/>
          <p:cNvGrpSpPr/>
          <p:nvPr/>
        </p:nvGrpSpPr>
        <p:grpSpPr>
          <a:xfrm>
            <a:off x="1952836" y="2774422"/>
            <a:ext cx="372835" cy="342573"/>
            <a:chOff x="1952836" y="2774422"/>
            <a:chExt cx="372835" cy="342573"/>
          </a:xfrm>
        </p:grpSpPr>
        <p:sp>
          <p:nvSpPr>
            <p:cNvPr id="10206" name="Google Shape;10206;p67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67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67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9" name="Google Shape;10209;p67"/>
          <p:cNvGrpSpPr/>
          <p:nvPr/>
        </p:nvGrpSpPr>
        <p:grpSpPr>
          <a:xfrm>
            <a:off x="3079916" y="2744477"/>
            <a:ext cx="332729" cy="372518"/>
            <a:chOff x="3079916" y="2744477"/>
            <a:chExt cx="332729" cy="372518"/>
          </a:xfrm>
        </p:grpSpPr>
        <p:sp>
          <p:nvSpPr>
            <p:cNvPr id="10210" name="Google Shape;10210;p67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67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67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3" name="Google Shape;10213;p67"/>
          <p:cNvGrpSpPr/>
          <p:nvPr/>
        </p:nvGrpSpPr>
        <p:grpSpPr>
          <a:xfrm>
            <a:off x="3620576" y="2745525"/>
            <a:ext cx="336889" cy="355592"/>
            <a:chOff x="3620576" y="2745525"/>
            <a:chExt cx="336889" cy="355592"/>
          </a:xfrm>
        </p:grpSpPr>
        <p:sp>
          <p:nvSpPr>
            <p:cNvPr id="10214" name="Google Shape;10214;p67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67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6" name="Google Shape;10216;p67"/>
          <p:cNvGrpSpPr/>
          <p:nvPr/>
        </p:nvGrpSpPr>
        <p:grpSpPr>
          <a:xfrm>
            <a:off x="4126815" y="2760704"/>
            <a:ext cx="380393" cy="363118"/>
            <a:chOff x="4126815" y="2760704"/>
            <a:chExt cx="380393" cy="363118"/>
          </a:xfrm>
        </p:grpSpPr>
        <p:sp>
          <p:nvSpPr>
            <p:cNvPr id="10217" name="Google Shape;10217;p67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67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67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67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1" name="Google Shape;10221;p67"/>
          <p:cNvGrpSpPr/>
          <p:nvPr/>
        </p:nvGrpSpPr>
        <p:grpSpPr>
          <a:xfrm>
            <a:off x="4675986" y="2745684"/>
            <a:ext cx="381346" cy="368644"/>
            <a:chOff x="4675986" y="2745684"/>
            <a:chExt cx="381346" cy="368644"/>
          </a:xfrm>
        </p:grpSpPr>
        <p:sp>
          <p:nvSpPr>
            <p:cNvPr id="10222" name="Google Shape;10222;p67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67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4" name="Google Shape;10224;p67"/>
          <p:cNvGrpSpPr/>
          <p:nvPr/>
        </p:nvGrpSpPr>
        <p:grpSpPr>
          <a:xfrm>
            <a:off x="5220616" y="2791061"/>
            <a:ext cx="373185" cy="302466"/>
            <a:chOff x="5220616" y="2791061"/>
            <a:chExt cx="373185" cy="302466"/>
          </a:xfrm>
        </p:grpSpPr>
        <p:sp>
          <p:nvSpPr>
            <p:cNvPr id="10225" name="Google Shape;10225;p67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67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67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67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67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67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67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67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67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67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67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67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67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67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67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67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67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67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43" name="Google Shape;10243;p67"/>
          <p:cNvGrpSpPr/>
          <p:nvPr/>
        </p:nvGrpSpPr>
        <p:grpSpPr>
          <a:xfrm>
            <a:off x="5788661" y="2772517"/>
            <a:ext cx="284366" cy="344097"/>
            <a:chOff x="5864861" y="2772517"/>
            <a:chExt cx="284366" cy="344097"/>
          </a:xfrm>
        </p:grpSpPr>
        <p:sp>
          <p:nvSpPr>
            <p:cNvPr id="10244" name="Google Shape;10244;p67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67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67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67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67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67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50" name="Google Shape;10250;p67"/>
          <p:cNvSpPr/>
          <p:nvPr/>
        </p:nvSpPr>
        <p:spPr>
          <a:xfrm>
            <a:off x="6340868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51" name="Google Shape;10251;p67"/>
          <p:cNvGrpSpPr/>
          <p:nvPr/>
        </p:nvGrpSpPr>
        <p:grpSpPr>
          <a:xfrm>
            <a:off x="6974158" y="2789537"/>
            <a:ext cx="255247" cy="327458"/>
            <a:chOff x="6974158" y="2789537"/>
            <a:chExt cx="255247" cy="327458"/>
          </a:xfrm>
        </p:grpSpPr>
        <p:sp>
          <p:nvSpPr>
            <p:cNvPr id="10252" name="Google Shape;10252;p67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67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67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67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67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67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8" name="Google Shape;10258;p67"/>
          <p:cNvGrpSpPr/>
          <p:nvPr/>
        </p:nvGrpSpPr>
        <p:grpSpPr>
          <a:xfrm>
            <a:off x="7530697" y="2790299"/>
            <a:ext cx="244291" cy="326314"/>
            <a:chOff x="7530697" y="2790299"/>
            <a:chExt cx="244291" cy="326314"/>
          </a:xfrm>
        </p:grpSpPr>
        <p:sp>
          <p:nvSpPr>
            <p:cNvPr id="10259" name="Google Shape;10259;p67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67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67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67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67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67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65" name="Google Shape;10265;p67"/>
          <p:cNvGrpSpPr/>
          <p:nvPr/>
        </p:nvGrpSpPr>
        <p:grpSpPr>
          <a:xfrm>
            <a:off x="7988191" y="2832248"/>
            <a:ext cx="332348" cy="283985"/>
            <a:chOff x="7988191" y="2832248"/>
            <a:chExt cx="332348" cy="283985"/>
          </a:xfrm>
        </p:grpSpPr>
        <p:sp>
          <p:nvSpPr>
            <p:cNvPr id="10266" name="Google Shape;10266;p67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67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67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69" name="Google Shape;10269;p67"/>
          <p:cNvSpPr/>
          <p:nvPr/>
        </p:nvSpPr>
        <p:spPr>
          <a:xfrm>
            <a:off x="2498418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70" name="Google Shape;10270;p67"/>
          <p:cNvGrpSpPr/>
          <p:nvPr/>
        </p:nvGrpSpPr>
        <p:grpSpPr>
          <a:xfrm>
            <a:off x="3588440" y="3258368"/>
            <a:ext cx="364484" cy="262423"/>
            <a:chOff x="3588440" y="3258368"/>
            <a:chExt cx="364484" cy="262423"/>
          </a:xfrm>
        </p:grpSpPr>
        <p:sp>
          <p:nvSpPr>
            <p:cNvPr id="10271" name="Google Shape;10271;p67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67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67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67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67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67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77" name="Google Shape;10277;p67"/>
          <p:cNvSpPr/>
          <p:nvPr/>
        </p:nvSpPr>
        <p:spPr>
          <a:xfrm>
            <a:off x="5263326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78" name="Google Shape;10278;p67"/>
          <p:cNvGrpSpPr/>
          <p:nvPr/>
        </p:nvGrpSpPr>
        <p:grpSpPr>
          <a:xfrm>
            <a:off x="5765817" y="3227724"/>
            <a:ext cx="364865" cy="324822"/>
            <a:chOff x="5765817" y="3227724"/>
            <a:chExt cx="364865" cy="324822"/>
          </a:xfrm>
        </p:grpSpPr>
        <p:sp>
          <p:nvSpPr>
            <p:cNvPr id="10279" name="Google Shape;10279;p67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67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67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2" name="Google Shape;10282;p67"/>
          <p:cNvGrpSpPr/>
          <p:nvPr/>
        </p:nvGrpSpPr>
        <p:grpSpPr>
          <a:xfrm>
            <a:off x="6228583" y="3237664"/>
            <a:ext cx="446539" cy="303895"/>
            <a:chOff x="6228583" y="3237664"/>
            <a:chExt cx="446539" cy="303895"/>
          </a:xfrm>
        </p:grpSpPr>
        <p:sp>
          <p:nvSpPr>
            <p:cNvPr id="10283" name="Google Shape;10283;p67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67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67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67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67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67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67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67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67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67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67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67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67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67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67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67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67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0" name="Google Shape;10300;p67"/>
          <p:cNvGrpSpPr/>
          <p:nvPr/>
        </p:nvGrpSpPr>
        <p:grpSpPr>
          <a:xfrm>
            <a:off x="865862" y="3207306"/>
            <a:ext cx="364484" cy="364897"/>
            <a:chOff x="865862" y="3207306"/>
            <a:chExt cx="364484" cy="364897"/>
          </a:xfrm>
        </p:grpSpPr>
        <p:sp>
          <p:nvSpPr>
            <p:cNvPr id="10301" name="Google Shape;10301;p67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67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67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67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67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67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67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67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67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67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67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67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67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67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5" name="Google Shape;10315;p67"/>
          <p:cNvGrpSpPr/>
          <p:nvPr/>
        </p:nvGrpSpPr>
        <p:grpSpPr>
          <a:xfrm>
            <a:off x="1404617" y="3226962"/>
            <a:ext cx="370168" cy="325965"/>
            <a:chOff x="1404617" y="3226962"/>
            <a:chExt cx="370168" cy="325965"/>
          </a:xfrm>
        </p:grpSpPr>
        <p:sp>
          <p:nvSpPr>
            <p:cNvPr id="10316" name="Google Shape;10316;p67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67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67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67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67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67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67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67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67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5" name="Google Shape;10325;p67"/>
          <p:cNvGrpSpPr/>
          <p:nvPr/>
        </p:nvGrpSpPr>
        <p:grpSpPr>
          <a:xfrm>
            <a:off x="1954741" y="3212419"/>
            <a:ext cx="366389" cy="354481"/>
            <a:chOff x="1954741" y="3212419"/>
            <a:chExt cx="366389" cy="354481"/>
          </a:xfrm>
        </p:grpSpPr>
        <p:sp>
          <p:nvSpPr>
            <p:cNvPr id="10326" name="Google Shape;10326;p67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67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67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67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67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67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67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3" name="Google Shape;10333;p67"/>
          <p:cNvGrpSpPr/>
          <p:nvPr/>
        </p:nvGrpSpPr>
        <p:grpSpPr>
          <a:xfrm>
            <a:off x="3043239" y="3215626"/>
            <a:ext cx="366008" cy="348670"/>
            <a:chOff x="3043239" y="3215626"/>
            <a:chExt cx="366008" cy="348670"/>
          </a:xfrm>
        </p:grpSpPr>
        <p:sp>
          <p:nvSpPr>
            <p:cNvPr id="10334" name="Google Shape;10334;p67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67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6" name="Google Shape;10336;p67"/>
          <p:cNvGrpSpPr/>
          <p:nvPr/>
        </p:nvGrpSpPr>
        <p:grpSpPr>
          <a:xfrm>
            <a:off x="4218333" y="3184982"/>
            <a:ext cx="209107" cy="383442"/>
            <a:chOff x="4218333" y="3184982"/>
            <a:chExt cx="209107" cy="383442"/>
          </a:xfrm>
        </p:grpSpPr>
        <p:sp>
          <p:nvSpPr>
            <p:cNvPr id="10337" name="Google Shape;10337;p67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67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39" name="Google Shape;10339;p67"/>
          <p:cNvSpPr/>
          <p:nvPr/>
        </p:nvSpPr>
        <p:spPr>
          <a:xfrm>
            <a:off x="4816819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40" name="Google Shape;10340;p67"/>
          <p:cNvGrpSpPr/>
          <p:nvPr/>
        </p:nvGrpSpPr>
        <p:grpSpPr>
          <a:xfrm>
            <a:off x="6896644" y="3216007"/>
            <a:ext cx="322917" cy="347876"/>
            <a:chOff x="6896644" y="3216007"/>
            <a:chExt cx="322917" cy="347876"/>
          </a:xfrm>
        </p:grpSpPr>
        <p:sp>
          <p:nvSpPr>
            <p:cNvPr id="10341" name="Google Shape;10341;p67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67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67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67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67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67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67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8" name="Google Shape;10348;p67"/>
          <p:cNvGrpSpPr/>
          <p:nvPr/>
        </p:nvGrpSpPr>
        <p:grpSpPr>
          <a:xfrm>
            <a:off x="7429366" y="3223183"/>
            <a:ext cx="334634" cy="333904"/>
            <a:chOff x="7429366" y="3223183"/>
            <a:chExt cx="334634" cy="333904"/>
          </a:xfrm>
        </p:grpSpPr>
        <p:sp>
          <p:nvSpPr>
            <p:cNvPr id="10349" name="Google Shape;10349;p67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67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51" name="Google Shape;10351;p67"/>
          <p:cNvSpPr/>
          <p:nvPr/>
        </p:nvSpPr>
        <p:spPr>
          <a:xfrm>
            <a:off x="8079296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52" name="Google Shape;10352;p67"/>
          <p:cNvGrpSpPr/>
          <p:nvPr/>
        </p:nvGrpSpPr>
        <p:grpSpPr>
          <a:xfrm>
            <a:off x="5216456" y="3725484"/>
            <a:ext cx="356196" cy="265631"/>
            <a:chOff x="5216456" y="3725484"/>
            <a:chExt cx="356196" cy="265631"/>
          </a:xfrm>
        </p:grpSpPr>
        <p:sp>
          <p:nvSpPr>
            <p:cNvPr id="10353" name="Google Shape;10353;p67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67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5" name="Google Shape;10355;p67"/>
          <p:cNvGrpSpPr/>
          <p:nvPr/>
        </p:nvGrpSpPr>
        <p:grpSpPr>
          <a:xfrm>
            <a:off x="6849393" y="3733994"/>
            <a:ext cx="355053" cy="248038"/>
            <a:chOff x="6849393" y="3733994"/>
            <a:chExt cx="355053" cy="248038"/>
          </a:xfrm>
        </p:grpSpPr>
        <p:sp>
          <p:nvSpPr>
            <p:cNvPr id="10356" name="Google Shape;10356;p67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67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67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67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67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1" name="Google Shape;10361;p67"/>
          <p:cNvGrpSpPr/>
          <p:nvPr/>
        </p:nvGrpSpPr>
        <p:grpSpPr>
          <a:xfrm>
            <a:off x="7918997" y="3714687"/>
            <a:ext cx="392111" cy="280206"/>
            <a:chOff x="7918997" y="3714687"/>
            <a:chExt cx="392111" cy="280206"/>
          </a:xfrm>
        </p:grpSpPr>
        <p:sp>
          <p:nvSpPr>
            <p:cNvPr id="10362" name="Google Shape;10362;p67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67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67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67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67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67" name="Google Shape;10367;p67"/>
          <p:cNvSpPr/>
          <p:nvPr/>
        </p:nvSpPr>
        <p:spPr>
          <a:xfrm>
            <a:off x="867354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68" name="Google Shape;10368;p67"/>
          <p:cNvGrpSpPr/>
          <p:nvPr/>
        </p:nvGrpSpPr>
        <p:grpSpPr>
          <a:xfrm>
            <a:off x="1408777" y="3680964"/>
            <a:ext cx="357720" cy="355148"/>
            <a:chOff x="1408777" y="3680964"/>
            <a:chExt cx="357720" cy="355148"/>
          </a:xfrm>
        </p:grpSpPr>
        <p:sp>
          <p:nvSpPr>
            <p:cNvPr id="10369" name="Google Shape;10369;p67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67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67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67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67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4" name="Google Shape;10374;p67"/>
          <p:cNvGrpSpPr/>
          <p:nvPr/>
        </p:nvGrpSpPr>
        <p:grpSpPr>
          <a:xfrm>
            <a:off x="1952836" y="3680964"/>
            <a:ext cx="357720" cy="355148"/>
            <a:chOff x="1952836" y="3680964"/>
            <a:chExt cx="357720" cy="355148"/>
          </a:xfrm>
        </p:grpSpPr>
        <p:sp>
          <p:nvSpPr>
            <p:cNvPr id="10375" name="Google Shape;10375;p67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67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67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67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67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0" name="Google Shape;10380;p67"/>
          <p:cNvGrpSpPr/>
          <p:nvPr/>
        </p:nvGrpSpPr>
        <p:grpSpPr>
          <a:xfrm>
            <a:off x="2496894" y="3680964"/>
            <a:ext cx="357720" cy="355148"/>
            <a:chOff x="2496894" y="3680964"/>
            <a:chExt cx="357720" cy="355148"/>
          </a:xfrm>
        </p:grpSpPr>
        <p:sp>
          <p:nvSpPr>
            <p:cNvPr id="10381" name="Google Shape;10381;p67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67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67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67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67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6" name="Google Shape;10386;p67"/>
          <p:cNvGrpSpPr/>
          <p:nvPr/>
        </p:nvGrpSpPr>
        <p:grpSpPr>
          <a:xfrm>
            <a:off x="3040984" y="3681059"/>
            <a:ext cx="356164" cy="355815"/>
            <a:chOff x="3040984" y="3681059"/>
            <a:chExt cx="356164" cy="355815"/>
          </a:xfrm>
        </p:grpSpPr>
        <p:sp>
          <p:nvSpPr>
            <p:cNvPr id="10387" name="Google Shape;10387;p67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67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67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0" name="Google Shape;10390;p67"/>
          <p:cNvGrpSpPr/>
          <p:nvPr/>
        </p:nvGrpSpPr>
        <p:grpSpPr>
          <a:xfrm>
            <a:off x="3584280" y="3699191"/>
            <a:ext cx="358069" cy="317995"/>
            <a:chOff x="3584280" y="3699191"/>
            <a:chExt cx="358069" cy="317995"/>
          </a:xfrm>
        </p:grpSpPr>
        <p:sp>
          <p:nvSpPr>
            <p:cNvPr id="10391" name="Google Shape;10391;p67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67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67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67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5" name="Google Shape;10395;p67"/>
          <p:cNvGrpSpPr/>
          <p:nvPr/>
        </p:nvGrpSpPr>
        <p:grpSpPr>
          <a:xfrm>
            <a:off x="4129482" y="3681059"/>
            <a:ext cx="355402" cy="354291"/>
            <a:chOff x="4129482" y="3681059"/>
            <a:chExt cx="355402" cy="354291"/>
          </a:xfrm>
        </p:grpSpPr>
        <p:sp>
          <p:nvSpPr>
            <p:cNvPr id="10396" name="Google Shape;10396;p67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67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67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67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0" name="Google Shape;10400;p67"/>
          <p:cNvGrpSpPr/>
          <p:nvPr/>
        </p:nvGrpSpPr>
        <p:grpSpPr>
          <a:xfrm>
            <a:off x="4673540" y="3680297"/>
            <a:ext cx="355434" cy="355815"/>
            <a:chOff x="4673540" y="3680297"/>
            <a:chExt cx="355434" cy="355815"/>
          </a:xfrm>
        </p:grpSpPr>
        <p:sp>
          <p:nvSpPr>
            <p:cNvPr id="10401" name="Google Shape;10401;p67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67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67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4" name="Google Shape;10404;p67"/>
          <p:cNvGrpSpPr/>
          <p:nvPr/>
        </p:nvGrpSpPr>
        <p:grpSpPr>
          <a:xfrm>
            <a:off x="5779408" y="3699191"/>
            <a:ext cx="317645" cy="318757"/>
            <a:chOff x="5779408" y="3699191"/>
            <a:chExt cx="317645" cy="318757"/>
          </a:xfrm>
        </p:grpSpPr>
        <p:sp>
          <p:nvSpPr>
            <p:cNvPr id="10405" name="Google Shape;10405;p67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67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07" name="Google Shape;10407;p67"/>
          <p:cNvSpPr/>
          <p:nvPr/>
        </p:nvSpPr>
        <p:spPr>
          <a:xfrm>
            <a:off x="6304573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08" name="Google Shape;10408;p67"/>
          <p:cNvGrpSpPr/>
          <p:nvPr/>
        </p:nvGrpSpPr>
        <p:grpSpPr>
          <a:xfrm>
            <a:off x="7390435" y="3680868"/>
            <a:ext cx="372073" cy="355243"/>
            <a:chOff x="7390435" y="3680868"/>
            <a:chExt cx="372073" cy="355243"/>
          </a:xfrm>
        </p:grpSpPr>
        <p:sp>
          <p:nvSpPr>
            <p:cNvPr id="10409" name="Google Shape;10409;p67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67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67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67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67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67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5" name="Google Shape;10415;p67"/>
          <p:cNvGrpSpPr/>
          <p:nvPr/>
        </p:nvGrpSpPr>
        <p:grpSpPr>
          <a:xfrm>
            <a:off x="1421638" y="4125629"/>
            <a:ext cx="374709" cy="374010"/>
            <a:chOff x="1421638" y="4125629"/>
            <a:chExt cx="374709" cy="374010"/>
          </a:xfrm>
        </p:grpSpPr>
        <p:sp>
          <p:nvSpPr>
            <p:cNvPr id="10416" name="Google Shape;10416;p67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67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8" name="Google Shape;10418;p67"/>
          <p:cNvGrpSpPr/>
          <p:nvPr/>
        </p:nvGrpSpPr>
        <p:grpSpPr>
          <a:xfrm>
            <a:off x="1973254" y="4156304"/>
            <a:ext cx="357720" cy="342192"/>
            <a:chOff x="1973254" y="4156304"/>
            <a:chExt cx="357720" cy="342192"/>
          </a:xfrm>
        </p:grpSpPr>
        <p:sp>
          <p:nvSpPr>
            <p:cNvPr id="10419" name="Google Shape;10419;p67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67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67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67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67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67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5" name="Google Shape;10425;p67"/>
          <p:cNvGrpSpPr/>
          <p:nvPr/>
        </p:nvGrpSpPr>
        <p:grpSpPr>
          <a:xfrm>
            <a:off x="2523759" y="4135505"/>
            <a:ext cx="341049" cy="340318"/>
            <a:chOff x="2523759" y="4135505"/>
            <a:chExt cx="341049" cy="340318"/>
          </a:xfrm>
        </p:grpSpPr>
        <p:sp>
          <p:nvSpPr>
            <p:cNvPr id="10426" name="Google Shape;10426;p67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67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8" name="Google Shape;10428;p67"/>
          <p:cNvGrpSpPr/>
          <p:nvPr/>
        </p:nvGrpSpPr>
        <p:grpSpPr>
          <a:xfrm>
            <a:off x="3040603" y="4130360"/>
            <a:ext cx="392079" cy="350353"/>
            <a:chOff x="3040603" y="4130360"/>
            <a:chExt cx="392079" cy="350353"/>
          </a:xfrm>
        </p:grpSpPr>
        <p:sp>
          <p:nvSpPr>
            <p:cNvPr id="10429" name="Google Shape;10429;p67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67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67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67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67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67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67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67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67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67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9" name="Google Shape;10439;p67"/>
          <p:cNvGrpSpPr/>
          <p:nvPr/>
        </p:nvGrpSpPr>
        <p:grpSpPr>
          <a:xfrm>
            <a:off x="3662144" y="4135505"/>
            <a:ext cx="232955" cy="340318"/>
            <a:chOff x="3662144" y="4135505"/>
            <a:chExt cx="232955" cy="340318"/>
          </a:xfrm>
        </p:grpSpPr>
        <p:sp>
          <p:nvSpPr>
            <p:cNvPr id="10440" name="Google Shape;10440;p67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67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67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67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4" name="Google Shape;10444;p67"/>
          <p:cNvGrpSpPr/>
          <p:nvPr/>
        </p:nvGrpSpPr>
        <p:grpSpPr>
          <a:xfrm>
            <a:off x="4149138" y="4121151"/>
            <a:ext cx="344065" cy="368644"/>
            <a:chOff x="4149138" y="4121151"/>
            <a:chExt cx="344065" cy="368644"/>
          </a:xfrm>
        </p:grpSpPr>
        <p:sp>
          <p:nvSpPr>
            <p:cNvPr id="10445" name="Google Shape;10445;p67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67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67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67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67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67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67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67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67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67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67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67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57" name="Google Shape;10457;p67"/>
          <p:cNvSpPr/>
          <p:nvPr/>
        </p:nvSpPr>
        <p:spPr>
          <a:xfrm>
            <a:off x="4692054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58" name="Google Shape;10458;p67"/>
          <p:cNvGrpSpPr/>
          <p:nvPr/>
        </p:nvGrpSpPr>
        <p:grpSpPr>
          <a:xfrm>
            <a:off x="5206262" y="4174817"/>
            <a:ext cx="397763" cy="262804"/>
            <a:chOff x="5206262" y="4174817"/>
            <a:chExt cx="397763" cy="262804"/>
          </a:xfrm>
        </p:grpSpPr>
        <p:sp>
          <p:nvSpPr>
            <p:cNvPr id="10459" name="Google Shape;10459;p67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67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67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67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67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67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67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6" name="Google Shape;10466;p67"/>
          <p:cNvGrpSpPr/>
          <p:nvPr/>
        </p:nvGrpSpPr>
        <p:grpSpPr>
          <a:xfrm>
            <a:off x="5727616" y="4204699"/>
            <a:ext cx="440505" cy="290018"/>
            <a:chOff x="5727616" y="4204699"/>
            <a:chExt cx="440505" cy="290018"/>
          </a:xfrm>
        </p:grpSpPr>
        <p:sp>
          <p:nvSpPr>
            <p:cNvPr id="10467" name="Google Shape;10467;p67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67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67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67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67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67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67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67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5" name="Google Shape;10475;p67"/>
          <p:cNvGrpSpPr/>
          <p:nvPr/>
        </p:nvGrpSpPr>
        <p:grpSpPr>
          <a:xfrm>
            <a:off x="6410063" y="4135124"/>
            <a:ext cx="159950" cy="364516"/>
            <a:chOff x="6410063" y="4135124"/>
            <a:chExt cx="159950" cy="364516"/>
          </a:xfrm>
        </p:grpSpPr>
        <p:sp>
          <p:nvSpPr>
            <p:cNvPr id="10476" name="Google Shape;10476;p67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67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67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67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0" name="Google Shape;10480;p67"/>
          <p:cNvGrpSpPr/>
          <p:nvPr/>
        </p:nvGrpSpPr>
        <p:grpSpPr>
          <a:xfrm>
            <a:off x="6924652" y="4135505"/>
            <a:ext cx="214378" cy="364135"/>
            <a:chOff x="6924652" y="4135505"/>
            <a:chExt cx="214378" cy="364135"/>
          </a:xfrm>
        </p:grpSpPr>
        <p:sp>
          <p:nvSpPr>
            <p:cNvPr id="10481" name="Google Shape;10481;p67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67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67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67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5" name="Google Shape;10485;p67"/>
          <p:cNvGrpSpPr/>
          <p:nvPr/>
        </p:nvGrpSpPr>
        <p:grpSpPr>
          <a:xfrm>
            <a:off x="7384751" y="4147984"/>
            <a:ext cx="380012" cy="351274"/>
            <a:chOff x="7384751" y="4147984"/>
            <a:chExt cx="380012" cy="351274"/>
          </a:xfrm>
        </p:grpSpPr>
        <p:sp>
          <p:nvSpPr>
            <p:cNvPr id="10486" name="Google Shape;10486;p67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67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67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67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67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" name="Google Shape;10495;p68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6" name="Google Shape;10496;p68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97" name="Google Shape;10497;p68"/>
          <p:cNvGrpSpPr/>
          <p:nvPr/>
        </p:nvGrpSpPr>
        <p:grpSpPr>
          <a:xfrm>
            <a:off x="1989449" y="4282269"/>
            <a:ext cx="374774" cy="346073"/>
            <a:chOff x="1989449" y="4282269"/>
            <a:chExt cx="374774" cy="346073"/>
          </a:xfrm>
        </p:grpSpPr>
        <p:sp>
          <p:nvSpPr>
            <p:cNvPr id="10498" name="Google Shape;10498;p68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68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68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68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68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3" name="Google Shape;10503;p68"/>
          <p:cNvGrpSpPr/>
          <p:nvPr/>
        </p:nvGrpSpPr>
        <p:grpSpPr>
          <a:xfrm>
            <a:off x="2487439" y="4280740"/>
            <a:ext cx="198775" cy="348972"/>
            <a:chOff x="2487439" y="4280740"/>
            <a:chExt cx="198775" cy="348972"/>
          </a:xfrm>
        </p:grpSpPr>
        <p:sp>
          <p:nvSpPr>
            <p:cNvPr id="10504" name="Google Shape;10504;p68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68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68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68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8" name="Google Shape;10508;p68"/>
          <p:cNvGrpSpPr/>
          <p:nvPr/>
        </p:nvGrpSpPr>
        <p:grpSpPr>
          <a:xfrm>
            <a:off x="2810958" y="4273923"/>
            <a:ext cx="353145" cy="361873"/>
            <a:chOff x="2810958" y="4273923"/>
            <a:chExt cx="353145" cy="361873"/>
          </a:xfrm>
        </p:grpSpPr>
        <p:sp>
          <p:nvSpPr>
            <p:cNvPr id="10509" name="Google Shape;10509;p68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68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68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68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68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68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68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6" name="Google Shape;10516;p68"/>
          <p:cNvGrpSpPr/>
          <p:nvPr/>
        </p:nvGrpSpPr>
        <p:grpSpPr>
          <a:xfrm>
            <a:off x="6275635" y="4282651"/>
            <a:ext cx="209383" cy="366778"/>
            <a:chOff x="6275635" y="4282651"/>
            <a:chExt cx="209383" cy="366778"/>
          </a:xfrm>
        </p:grpSpPr>
        <p:sp>
          <p:nvSpPr>
            <p:cNvPr id="10517" name="Google Shape;10517;p68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68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9" name="Google Shape;10519;p68"/>
          <p:cNvGrpSpPr/>
          <p:nvPr/>
        </p:nvGrpSpPr>
        <p:grpSpPr>
          <a:xfrm>
            <a:off x="6701186" y="4283033"/>
            <a:ext cx="280292" cy="366396"/>
            <a:chOff x="6701186" y="4283033"/>
            <a:chExt cx="280292" cy="366396"/>
          </a:xfrm>
        </p:grpSpPr>
        <p:sp>
          <p:nvSpPr>
            <p:cNvPr id="10520" name="Google Shape;10520;p68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68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2" name="Google Shape;10522;p68"/>
          <p:cNvGrpSpPr/>
          <p:nvPr/>
        </p:nvGrpSpPr>
        <p:grpSpPr>
          <a:xfrm>
            <a:off x="2609571" y="3824958"/>
            <a:ext cx="373627" cy="347347"/>
            <a:chOff x="2609571" y="3824958"/>
            <a:chExt cx="373627" cy="347347"/>
          </a:xfrm>
        </p:grpSpPr>
        <p:sp>
          <p:nvSpPr>
            <p:cNvPr id="10523" name="Google Shape;10523;p68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68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25" name="Google Shape;10525;p68"/>
          <p:cNvSpPr/>
          <p:nvPr/>
        </p:nvSpPr>
        <p:spPr>
          <a:xfrm>
            <a:off x="1288576" y="3822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26" name="Google Shape;10526;p68"/>
          <p:cNvGrpSpPr/>
          <p:nvPr/>
        </p:nvGrpSpPr>
        <p:grpSpPr>
          <a:xfrm>
            <a:off x="916127" y="3807056"/>
            <a:ext cx="221902" cy="380795"/>
            <a:chOff x="916127" y="3807056"/>
            <a:chExt cx="221902" cy="380795"/>
          </a:xfrm>
        </p:grpSpPr>
        <p:sp>
          <p:nvSpPr>
            <p:cNvPr id="10527" name="Google Shape;10527;p68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68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68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68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31" name="Google Shape;10531;p68"/>
          <p:cNvSpPr/>
          <p:nvPr/>
        </p:nvSpPr>
        <p:spPr>
          <a:xfrm>
            <a:off x="3136771" y="3823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32" name="Google Shape;10532;p68"/>
          <p:cNvSpPr/>
          <p:nvPr/>
        </p:nvSpPr>
        <p:spPr>
          <a:xfrm>
            <a:off x="2179465" y="3851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33" name="Google Shape;10533;p68"/>
          <p:cNvGrpSpPr/>
          <p:nvPr/>
        </p:nvGrpSpPr>
        <p:grpSpPr>
          <a:xfrm>
            <a:off x="3513010" y="3816134"/>
            <a:ext cx="362223" cy="361108"/>
            <a:chOff x="3513010" y="3816134"/>
            <a:chExt cx="362223" cy="361108"/>
          </a:xfrm>
        </p:grpSpPr>
        <p:sp>
          <p:nvSpPr>
            <p:cNvPr id="10534" name="Google Shape;10534;p68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68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68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68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38" name="Google Shape;10538;p68"/>
          <p:cNvGrpSpPr/>
          <p:nvPr/>
        </p:nvGrpSpPr>
        <p:grpSpPr>
          <a:xfrm>
            <a:off x="3950316" y="3820307"/>
            <a:ext cx="369805" cy="353782"/>
            <a:chOff x="3950316" y="3820307"/>
            <a:chExt cx="369805" cy="353782"/>
          </a:xfrm>
        </p:grpSpPr>
        <p:sp>
          <p:nvSpPr>
            <p:cNvPr id="10539" name="Google Shape;10539;p68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68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68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68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3" name="Google Shape;10543;p68"/>
          <p:cNvGrpSpPr/>
          <p:nvPr/>
        </p:nvGrpSpPr>
        <p:grpSpPr>
          <a:xfrm>
            <a:off x="1761909" y="3811961"/>
            <a:ext cx="307974" cy="371716"/>
            <a:chOff x="1761909" y="3811961"/>
            <a:chExt cx="307974" cy="371716"/>
          </a:xfrm>
        </p:grpSpPr>
        <p:sp>
          <p:nvSpPr>
            <p:cNvPr id="10544" name="Google Shape;10544;p68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68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68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68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68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68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68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68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68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68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4" name="Google Shape;10554;p68"/>
          <p:cNvGrpSpPr/>
          <p:nvPr/>
        </p:nvGrpSpPr>
        <p:grpSpPr>
          <a:xfrm>
            <a:off x="5373342" y="3808935"/>
            <a:ext cx="231395" cy="353145"/>
            <a:chOff x="5373342" y="3808935"/>
            <a:chExt cx="231395" cy="353145"/>
          </a:xfrm>
        </p:grpSpPr>
        <p:sp>
          <p:nvSpPr>
            <p:cNvPr id="10555" name="Google Shape;10555;p68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68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68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68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68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68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68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68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68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64" name="Google Shape;10564;p68"/>
          <p:cNvSpPr/>
          <p:nvPr/>
        </p:nvSpPr>
        <p:spPr>
          <a:xfrm>
            <a:off x="6738361" y="3809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65" name="Google Shape;10565;p68"/>
          <p:cNvGrpSpPr/>
          <p:nvPr/>
        </p:nvGrpSpPr>
        <p:grpSpPr>
          <a:xfrm>
            <a:off x="5833775" y="3809445"/>
            <a:ext cx="235185" cy="352253"/>
            <a:chOff x="5833775" y="3809445"/>
            <a:chExt cx="235185" cy="352253"/>
          </a:xfrm>
        </p:grpSpPr>
        <p:sp>
          <p:nvSpPr>
            <p:cNvPr id="10566" name="Google Shape;10566;p68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68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68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9" name="Google Shape;10569;p68"/>
          <p:cNvGrpSpPr/>
          <p:nvPr/>
        </p:nvGrpSpPr>
        <p:grpSpPr>
          <a:xfrm>
            <a:off x="4942472" y="3809318"/>
            <a:ext cx="238976" cy="352762"/>
            <a:chOff x="4942472" y="3809318"/>
            <a:chExt cx="238976" cy="352762"/>
          </a:xfrm>
        </p:grpSpPr>
        <p:sp>
          <p:nvSpPr>
            <p:cNvPr id="10570" name="Google Shape;10570;p68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68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68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68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68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68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68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7" name="Google Shape;10577;p68"/>
          <p:cNvGrpSpPr/>
          <p:nvPr/>
        </p:nvGrpSpPr>
        <p:grpSpPr>
          <a:xfrm>
            <a:off x="6266525" y="3807788"/>
            <a:ext cx="260223" cy="353527"/>
            <a:chOff x="6266525" y="3807788"/>
            <a:chExt cx="260223" cy="353527"/>
          </a:xfrm>
        </p:grpSpPr>
        <p:sp>
          <p:nvSpPr>
            <p:cNvPr id="10578" name="Google Shape;10578;p68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68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68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68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82" name="Google Shape;10582;p68"/>
          <p:cNvSpPr/>
          <p:nvPr/>
        </p:nvSpPr>
        <p:spPr>
          <a:xfrm>
            <a:off x="7972870" y="3808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83" name="Google Shape;10583;p68"/>
          <p:cNvGrpSpPr/>
          <p:nvPr/>
        </p:nvGrpSpPr>
        <p:grpSpPr>
          <a:xfrm>
            <a:off x="7184363" y="3809604"/>
            <a:ext cx="202184" cy="352762"/>
            <a:chOff x="7184363" y="3809604"/>
            <a:chExt cx="202184" cy="352762"/>
          </a:xfrm>
        </p:grpSpPr>
        <p:sp>
          <p:nvSpPr>
            <p:cNvPr id="10584" name="Google Shape;10584;p68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68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6" name="Google Shape;10586;p68"/>
          <p:cNvGrpSpPr/>
          <p:nvPr/>
        </p:nvGrpSpPr>
        <p:grpSpPr>
          <a:xfrm>
            <a:off x="7571624" y="3808935"/>
            <a:ext cx="292047" cy="352762"/>
            <a:chOff x="7571624" y="3808935"/>
            <a:chExt cx="292047" cy="352762"/>
          </a:xfrm>
        </p:grpSpPr>
        <p:sp>
          <p:nvSpPr>
            <p:cNvPr id="10587" name="Google Shape;10587;p68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68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68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68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68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68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3" name="Google Shape;10593;p68"/>
          <p:cNvGrpSpPr/>
          <p:nvPr/>
        </p:nvGrpSpPr>
        <p:grpSpPr>
          <a:xfrm>
            <a:off x="2174559" y="3356116"/>
            <a:ext cx="364135" cy="359930"/>
            <a:chOff x="2174559" y="3356116"/>
            <a:chExt cx="364135" cy="359930"/>
          </a:xfrm>
        </p:grpSpPr>
        <p:sp>
          <p:nvSpPr>
            <p:cNvPr id="10594" name="Google Shape;10594;p68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68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6" name="Google Shape;10596;p68"/>
          <p:cNvGrpSpPr/>
          <p:nvPr/>
        </p:nvGrpSpPr>
        <p:grpSpPr>
          <a:xfrm>
            <a:off x="1731934" y="3355639"/>
            <a:ext cx="368371" cy="361554"/>
            <a:chOff x="1731934" y="3355639"/>
            <a:chExt cx="368371" cy="361554"/>
          </a:xfrm>
        </p:grpSpPr>
        <p:sp>
          <p:nvSpPr>
            <p:cNvPr id="10597" name="Google Shape;10597;p68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68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9" name="Google Shape;10599;p68"/>
          <p:cNvGrpSpPr/>
          <p:nvPr/>
        </p:nvGrpSpPr>
        <p:grpSpPr>
          <a:xfrm>
            <a:off x="3990517" y="3354173"/>
            <a:ext cx="279559" cy="363402"/>
            <a:chOff x="3990517" y="3354173"/>
            <a:chExt cx="279559" cy="363402"/>
          </a:xfrm>
        </p:grpSpPr>
        <p:sp>
          <p:nvSpPr>
            <p:cNvPr id="10600" name="Google Shape;10600;p68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68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68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3" name="Google Shape;10603;p68"/>
          <p:cNvGrpSpPr/>
          <p:nvPr/>
        </p:nvGrpSpPr>
        <p:grpSpPr>
          <a:xfrm>
            <a:off x="3497847" y="3417374"/>
            <a:ext cx="379680" cy="237606"/>
            <a:chOff x="3497847" y="3417374"/>
            <a:chExt cx="379680" cy="237606"/>
          </a:xfrm>
        </p:grpSpPr>
        <p:sp>
          <p:nvSpPr>
            <p:cNvPr id="10604" name="Google Shape;10604;p68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68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68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68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8" name="Google Shape;10608;p68"/>
          <p:cNvGrpSpPr/>
          <p:nvPr/>
        </p:nvGrpSpPr>
        <p:grpSpPr>
          <a:xfrm>
            <a:off x="2612597" y="3367075"/>
            <a:ext cx="376271" cy="337982"/>
            <a:chOff x="2612597" y="3367075"/>
            <a:chExt cx="376271" cy="337982"/>
          </a:xfrm>
        </p:grpSpPr>
        <p:sp>
          <p:nvSpPr>
            <p:cNvPr id="10609" name="Google Shape;10609;p68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68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1" name="Google Shape;10611;p68"/>
          <p:cNvGrpSpPr/>
          <p:nvPr/>
        </p:nvGrpSpPr>
        <p:grpSpPr>
          <a:xfrm>
            <a:off x="3071914" y="3364431"/>
            <a:ext cx="343652" cy="342505"/>
            <a:chOff x="3071914" y="3364431"/>
            <a:chExt cx="343652" cy="342505"/>
          </a:xfrm>
        </p:grpSpPr>
        <p:sp>
          <p:nvSpPr>
            <p:cNvPr id="10612" name="Google Shape;10612;p68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68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68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68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68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7" name="Google Shape;10617;p68"/>
          <p:cNvGrpSpPr/>
          <p:nvPr/>
        </p:nvGrpSpPr>
        <p:grpSpPr>
          <a:xfrm>
            <a:off x="897141" y="3359875"/>
            <a:ext cx="257962" cy="352762"/>
            <a:chOff x="897141" y="3359875"/>
            <a:chExt cx="257962" cy="352762"/>
          </a:xfrm>
        </p:grpSpPr>
        <p:sp>
          <p:nvSpPr>
            <p:cNvPr id="10618" name="Google Shape;10618;p68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68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68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68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68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68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68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68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6" name="Google Shape;10626;p68"/>
          <p:cNvGrpSpPr/>
          <p:nvPr/>
        </p:nvGrpSpPr>
        <p:grpSpPr>
          <a:xfrm>
            <a:off x="1333682" y="3344330"/>
            <a:ext cx="271213" cy="383088"/>
            <a:chOff x="1333682" y="3344330"/>
            <a:chExt cx="271213" cy="383088"/>
          </a:xfrm>
        </p:grpSpPr>
        <p:sp>
          <p:nvSpPr>
            <p:cNvPr id="10627" name="Google Shape;10627;p68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68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68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68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68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68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68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68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68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68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68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38" name="Google Shape;10638;p68"/>
          <p:cNvGrpSpPr/>
          <p:nvPr/>
        </p:nvGrpSpPr>
        <p:grpSpPr>
          <a:xfrm>
            <a:off x="6664394" y="3346974"/>
            <a:ext cx="353113" cy="351998"/>
            <a:chOff x="6664394" y="3346974"/>
            <a:chExt cx="353113" cy="351998"/>
          </a:xfrm>
        </p:grpSpPr>
        <p:sp>
          <p:nvSpPr>
            <p:cNvPr id="10639" name="Google Shape;10639;p68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68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68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68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68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44" name="Google Shape;10644;p68"/>
          <p:cNvGrpSpPr/>
          <p:nvPr/>
        </p:nvGrpSpPr>
        <p:grpSpPr>
          <a:xfrm>
            <a:off x="849741" y="1959307"/>
            <a:ext cx="399398" cy="375443"/>
            <a:chOff x="849741" y="1959307"/>
            <a:chExt cx="399398" cy="375443"/>
          </a:xfrm>
        </p:grpSpPr>
        <p:sp>
          <p:nvSpPr>
            <p:cNvPr id="10645" name="Google Shape;10645;p68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68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47" name="Google Shape;10647;p68"/>
          <p:cNvGrpSpPr/>
          <p:nvPr/>
        </p:nvGrpSpPr>
        <p:grpSpPr>
          <a:xfrm>
            <a:off x="1284212" y="1963766"/>
            <a:ext cx="379489" cy="366046"/>
            <a:chOff x="1284212" y="1963766"/>
            <a:chExt cx="379489" cy="366046"/>
          </a:xfrm>
        </p:grpSpPr>
        <p:sp>
          <p:nvSpPr>
            <p:cNvPr id="10648" name="Google Shape;10648;p68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68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0" name="Google Shape;10650;p68"/>
          <p:cNvGrpSpPr/>
          <p:nvPr/>
        </p:nvGrpSpPr>
        <p:grpSpPr>
          <a:xfrm>
            <a:off x="3037766" y="1969564"/>
            <a:ext cx="370219" cy="354928"/>
            <a:chOff x="3037766" y="1969564"/>
            <a:chExt cx="370219" cy="354928"/>
          </a:xfrm>
        </p:grpSpPr>
        <p:sp>
          <p:nvSpPr>
            <p:cNvPr id="10651" name="Google Shape;10651;p68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68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68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68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5" name="Google Shape;10655;p68"/>
          <p:cNvGrpSpPr/>
          <p:nvPr/>
        </p:nvGrpSpPr>
        <p:grpSpPr>
          <a:xfrm>
            <a:off x="3982553" y="1971730"/>
            <a:ext cx="304566" cy="350501"/>
            <a:chOff x="3982553" y="1971730"/>
            <a:chExt cx="304566" cy="350501"/>
          </a:xfrm>
        </p:grpSpPr>
        <p:sp>
          <p:nvSpPr>
            <p:cNvPr id="10656" name="Google Shape;10656;p68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68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8" name="Google Shape;10658;p68"/>
          <p:cNvGrpSpPr/>
          <p:nvPr/>
        </p:nvGrpSpPr>
        <p:grpSpPr>
          <a:xfrm>
            <a:off x="2567841" y="1994124"/>
            <a:ext cx="399812" cy="306477"/>
            <a:chOff x="2567841" y="1994124"/>
            <a:chExt cx="399812" cy="306477"/>
          </a:xfrm>
        </p:grpSpPr>
        <p:sp>
          <p:nvSpPr>
            <p:cNvPr id="10659" name="Google Shape;10659;p68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68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68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2" name="Google Shape;10662;p68"/>
          <p:cNvGrpSpPr/>
          <p:nvPr/>
        </p:nvGrpSpPr>
        <p:grpSpPr>
          <a:xfrm>
            <a:off x="2212084" y="1960358"/>
            <a:ext cx="324698" cy="372863"/>
            <a:chOff x="2212084" y="1960358"/>
            <a:chExt cx="324698" cy="372863"/>
          </a:xfrm>
        </p:grpSpPr>
        <p:sp>
          <p:nvSpPr>
            <p:cNvPr id="10663" name="Google Shape;10663;p68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68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68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6" name="Google Shape;10666;p68"/>
          <p:cNvGrpSpPr/>
          <p:nvPr/>
        </p:nvGrpSpPr>
        <p:grpSpPr>
          <a:xfrm>
            <a:off x="1805901" y="1960358"/>
            <a:ext cx="284847" cy="373627"/>
            <a:chOff x="1805901" y="1960358"/>
            <a:chExt cx="284847" cy="373627"/>
          </a:xfrm>
        </p:grpSpPr>
        <p:sp>
          <p:nvSpPr>
            <p:cNvPr id="10667" name="Google Shape;10667;p68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68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69" name="Google Shape;10669;p68"/>
          <p:cNvSpPr/>
          <p:nvPr/>
        </p:nvSpPr>
        <p:spPr>
          <a:xfrm>
            <a:off x="3505429" y="1980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70" name="Google Shape;10670;p68"/>
          <p:cNvSpPr/>
          <p:nvPr/>
        </p:nvSpPr>
        <p:spPr>
          <a:xfrm>
            <a:off x="7100552" y="1984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71" name="Google Shape;10671;p68"/>
          <p:cNvSpPr/>
          <p:nvPr/>
        </p:nvSpPr>
        <p:spPr>
          <a:xfrm>
            <a:off x="7955445" y="2011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72" name="Google Shape;10672;p68"/>
          <p:cNvGrpSpPr/>
          <p:nvPr/>
        </p:nvGrpSpPr>
        <p:grpSpPr>
          <a:xfrm>
            <a:off x="6656812" y="2029388"/>
            <a:ext cx="368690" cy="245793"/>
            <a:chOff x="6656812" y="2029388"/>
            <a:chExt cx="368690" cy="245793"/>
          </a:xfrm>
        </p:grpSpPr>
        <p:sp>
          <p:nvSpPr>
            <p:cNvPr id="10673" name="Google Shape;10673;p68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68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68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68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68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68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68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68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68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68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3" name="Google Shape;10683;p68"/>
          <p:cNvGrpSpPr/>
          <p:nvPr/>
        </p:nvGrpSpPr>
        <p:grpSpPr>
          <a:xfrm>
            <a:off x="4869651" y="2012218"/>
            <a:ext cx="376654" cy="281566"/>
            <a:chOff x="4869651" y="2012218"/>
            <a:chExt cx="376654" cy="281566"/>
          </a:xfrm>
        </p:grpSpPr>
        <p:sp>
          <p:nvSpPr>
            <p:cNvPr id="10684" name="Google Shape;10684;p68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68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68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68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8" name="Google Shape;10688;p68"/>
          <p:cNvGrpSpPr/>
          <p:nvPr/>
        </p:nvGrpSpPr>
        <p:grpSpPr>
          <a:xfrm>
            <a:off x="5306224" y="2012313"/>
            <a:ext cx="367925" cy="281694"/>
            <a:chOff x="5306224" y="2012313"/>
            <a:chExt cx="367925" cy="281694"/>
          </a:xfrm>
        </p:grpSpPr>
        <p:sp>
          <p:nvSpPr>
            <p:cNvPr id="10689" name="Google Shape;10689;p68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68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91" name="Google Shape;10691;p68"/>
          <p:cNvSpPr/>
          <p:nvPr/>
        </p:nvSpPr>
        <p:spPr>
          <a:xfrm>
            <a:off x="5754137" y="2005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92" name="Google Shape;10692;p68"/>
          <p:cNvGrpSpPr/>
          <p:nvPr/>
        </p:nvGrpSpPr>
        <p:grpSpPr>
          <a:xfrm>
            <a:off x="6195998" y="1983102"/>
            <a:ext cx="368308" cy="338746"/>
            <a:chOff x="6195998" y="1983102"/>
            <a:chExt cx="368308" cy="338746"/>
          </a:xfrm>
        </p:grpSpPr>
        <p:sp>
          <p:nvSpPr>
            <p:cNvPr id="10693" name="Google Shape;10693;p68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68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68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6" name="Google Shape;10696;p68"/>
          <p:cNvGrpSpPr/>
          <p:nvPr/>
        </p:nvGrpSpPr>
        <p:grpSpPr>
          <a:xfrm>
            <a:off x="7542031" y="2011835"/>
            <a:ext cx="369072" cy="280037"/>
            <a:chOff x="7542031" y="2011835"/>
            <a:chExt cx="369072" cy="280037"/>
          </a:xfrm>
        </p:grpSpPr>
        <p:sp>
          <p:nvSpPr>
            <p:cNvPr id="10697" name="Google Shape;10697;p68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68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68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68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68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68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68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68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68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6" name="Google Shape;10706;p68"/>
          <p:cNvGrpSpPr/>
          <p:nvPr/>
        </p:nvGrpSpPr>
        <p:grpSpPr>
          <a:xfrm>
            <a:off x="8010427" y="3348503"/>
            <a:ext cx="278795" cy="351615"/>
            <a:chOff x="8010427" y="3348503"/>
            <a:chExt cx="278795" cy="351615"/>
          </a:xfrm>
        </p:grpSpPr>
        <p:sp>
          <p:nvSpPr>
            <p:cNvPr id="10707" name="Google Shape;10707;p68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68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68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68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11" name="Google Shape;10711;p68"/>
          <p:cNvSpPr/>
          <p:nvPr/>
        </p:nvSpPr>
        <p:spPr>
          <a:xfrm>
            <a:off x="7615138" y="3348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12" name="Google Shape;10712;p68"/>
          <p:cNvGrpSpPr/>
          <p:nvPr/>
        </p:nvGrpSpPr>
        <p:grpSpPr>
          <a:xfrm>
            <a:off x="7141900" y="3349204"/>
            <a:ext cx="281057" cy="351010"/>
            <a:chOff x="7141900" y="3349204"/>
            <a:chExt cx="281057" cy="351010"/>
          </a:xfrm>
        </p:grpSpPr>
        <p:sp>
          <p:nvSpPr>
            <p:cNvPr id="10713" name="Google Shape;10713;p68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68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68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6" name="Google Shape;10716;p68"/>
          <p:cNvGrpSpPr/>
          <p:nvPr/>
        </p:nvGrpSpPr>
        <p:grpSpPr>
          <a:xfrm>
            <a:off x="5314188" y="3350032"/>
            <a:ext cx="363752" cy="353113"/>
            <a:chOff x="5314188" y="3350032"/>
            <a:chExt cx="363752" cy="353113"/>
          </a:xfrm>
        </p:grpSpPr>
        <p:sp>
          <p:nvSpPr>
            <p:cNvPr id="10717" name="Google Shape;10717;p68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68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9" name="Google Shape;10719;p68"/>
          <p:cNvGrpSpPr/>
          <p:nvPr/>
        </p:nvGrpSpPr>
        <p:grpSpPr>
          <a:xfrm>
            <a:off x="6203579" y="3348981"/>
            <a:ext cx="351615" cy="350373"/>
            <a:chOff x="6203579" y="3348981"/>
            <a:chExt cx="351615" cy="350373"/>
          </a:xfrm>
        </p:grpSpPr>
        <p:sp>
          <p:nvSpPr>
            <p:cNvPr id="10720" name="Google Shape;10720;p68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68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68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68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68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5" name="Google Shape;10725;p68"/>
          <p:cNvGrpSpPr/>
          <p:nvPr/>
        </p:nvGrpSpPr>
        <p:grpSpPr>
          <a:xfrm>
            <a:off x="5829984" y="3350032"/>
            <a:ext cx="220755" cy="352348"/>
            <a:chOff x="5829984" y="3350032"/>
            <a:chExt cx="220755" cy="352348"/>
          </a:xfrm>
        </p:grpSpPr>
        <p:sp>
          <p:nvSpPr>
            <p:cNvPr id="10726" name="Google Shape;10726;p68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68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68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68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0" name="Google Shape;10730;p68"/>
          <p:cNvGrpSpPr/>
          <p:nvPr/>
        </p:nvGrpSpPr>
        <p:grpSpPr>
          <a:xfrm>
            <a:off x="4882170" y="3349841"/>
            <a:ext cx="358464" cy="352316"/>
            <a:chOff x="4882170" y="3349841"/>
            <a:chExt cx="358464" cy="352316"/>
          </a:xfrm>
        </p:grpSpPr>
        <p:sp>
          <p:nvSpPr>
            <p:cNvPr id="10731" name="Google Shape;10731;p68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68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33" name="Google Shape;10733;p68"/>
          <p:cNvSpPr/>
          <p:nvPr/>
        </p:nvSpPr>
        <p:spPr>
          <a:xfrm>
            <a:off x="3955221" y="2893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34" name="Google Shape;10734;p68"/>
          <p:cNvSpPr/>
          <p:nvPr/>
        </p:nvSpPr>
        <p:spPr>
          <a:xfrm>
            <a:off x="3499727" y="2442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35" name="Google Shape;10735;p68"/>
          <p:cNvGrpSpPr/>
          <p:nvPr/>
        </p:nvGrpSpPr>
        <p:grpSpPr>
          <a:xfrm>
            <a:off x="3044965" y="2435220"/>
            <a:ext cx="400194" cy="324316"/>
            <a:chOff x="3044965" y="2435220"/>
            <a:chExt cx="400194" cy="324316"/>
          </a:xfrm>
        </p:grpSpPr>
        <p:sp>
          <p:nvSpPr>
            <p:cNvPr id="10736" name="Google Shape;10736;p68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68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68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9" name="Google Shape;10739;p68"/>
          <p:cNvGrpSpPr/>
          <p:nvPr/>
        </p:nvGrpSpPr>
        <p:grpSpPr>
          <a:xfrm>
            <a:off x="4878379" y="2473892"/>
            <a:ext cx="367161" cy="287523"/>
            <a:chOff x="4878379" y="2473892"/>
            <a:chExt cx="367161" cy="287523"/>
          </a:xfrm>
        </p:grpSpPr>
        <p:sp>
          <p:nvSpPr>
            <p:cNvPr id="10740" name="Google Shape;10740;p68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68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68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68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68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5" name="Google Shape;10745;p68"/>
          <p:cNvGrpSpPr/>
          <p:nvPr/>
        </p:nvGrpSpPr>
        <p:grpSpPr>
          <a:xfrm>
            <a:off x="1325719" y="2887689"/>
            <a:ext cx="290581" cy="372481"/>
            <a:chOff x="1325719" y="2887689"/>
            <a:chExt cx="290581" cy="372481"/>
          </a:xfrm>
        </p:grpSpPr>
        <p:sp>
          <p:nvSpPr>
            <p:cNvPr id="10746" name="Google Shape;10746;p68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68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48" name="Google Shape;10748;p68"/>
          <p:cNvSpPr/>
          <p:nvPr/>
        </p:nvSpPr>
        <p:spPr>
          <a:xfrm>
            <a:off x="1819153" y="2882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49" name="Google Shape;10749;p68"/>
          <p:cNvGrpSpPr/>
          <p:nvPr/>
        </p:nvGrpSpPr>
        <p:grpSpPr>
          <a:xfrm>
            <a:off x="3510335" y="2892499"/>
            <a:ext cx="360726" cy="361204"/>
            <a:chOff x="3510335" y="2892499"/>
            <a:chExt cx="360726" cy="361204"/>
          </a:xfrm>
        </p:grpSpPr>
        <p:sp>
          <p:nvSpPr>
            <p:cNvPr id="10750" name="Google Shape;10750;p68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68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68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68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68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5" name="Google Shape;10755;p68"/>
          <p:cNvGrpSpPr/>
          <p:nvPr/>
        </p:nvGrpSpPr>
        <p:grpSpPr>
          <a:xfrm>
            <a:off x="3086313" y="2877049"/>
            <a:ext cx="320143" cy="392581"/>
            <a:chOff x="3086313" y="2877049"/>
            <a:chExt cx="320143" cy="392581"/>
          </a:xfrm>
        </p:grpSpPr>
        <p:sp>
          <p:nvSpPr>
            <p:cNvPr id="10756" name="Google Shape;10756;p68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68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68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68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68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68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68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68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68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68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68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68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68" name="Google Shape;10768;p68"/>
          <p:cNvSpPr/>
          <p:nvPr/>
        </p:nvSpPr>
        <p:spPr>
          <a:xfrm>
            <a:off x="2253814" y="2894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69" name="Google Shape;10769;p68"/>
          <p:cNvGrpSpPr/>
          <p:nvPr/>
        </p:nvGrpSpPr>
        <p:grpSpPr>
          <a:xfrm>
            <a:off x="861113" y="2885746"/>
            <a:ext cx="333809" cy="373277"/>
            <a:chOff x="861113" y="2885746"/>
            <a:chExt cx="333809" cy="373277"/>
          </a:xfrm>
        </p:grpSpPr>
        <p:sp>
          <p:nvSpPr>
            <p:cNvPr id="10770" name="Google Shape;10770;p68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68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68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73" name="Google Shape;10773;p68"/>
          <p:cNvSpPr/>
          <p:nvPr/>
        </p:nvSpPr>
        <p:spPr>
          <a:xfrm>
            <a:off x="2616005" y="2886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74" name="Google Shape;10774;p68"/>
          <p:cNvSpPr/>
          <p:nvPr/>
        </p:nvSpPr>
        <p:spPr>
          <a:xfrm>
            <a:off x="2160129" y="1516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75" name="Google Shape;10775;p68"/>
          <p:cNvGrpSpPr/>
          <p:nvPr/>
        </p:nvGrpSpPr>
        <p:grpSpPr>
          <a:xfrm>
            <a:off x="1297654" y="1504481"/>
            <a:ext cx="349354" cy="362223"/>
            <a:chOff x="1297654" y="1504481"/>
            <a:chExt cx="349354" cy="362223"/>
          </a:xfrm>
        </p:grpSpPr>
        <p:sp>
          <p:nvSpPr>
            <p:cNvPr id="10776" name="Google Shape;10776;p68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68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68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79" name="Google Shape;10779;p68"/>
          <p:cNvSpPr/>
          <p:nvPr/>
        </p:nvSpPr>
        <p:spPr>
          <a:xfrm>
            <a:off x="3945378" y="1530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80" name="Google Shape;10780;p68"/>
          <p:cNvGrpSpPr/>
          <p:nvPr/>
        </p:nvGrpSpPr>
        <p:grpSpPr>
          <a:xfrm>
            <a:off x="852385" y="1510916"/>
            <a:ext cx="353145" cy="351998"/>
            <a:chOff x="852385" y="1510916"/>
            <a:chExt cx="353145" cy="351998"/>
          </a:xfrm>
        </p:grpSpPr>
        <p:sp>
          <p:nvSpPr>
            <p:cNvPr id="10781" name="Google Shape;10781;p68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68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68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4" name="Google Shape;10784;p68"/>
          <p:cNvGrpSpPr/>
          <p:nvPr/>
        </p:nvGrpSpPr>
        <p:grpSpPr>
          <a:xfrm>
            <a:off x="1745217" y="1515471"/>
            <a:ext cx="343269" cy="342505"/>
            <a:chOff x="1745217" y="1515471"/>
            <a:chExt cx="343269" cy="342505"/>
          </a:xfrm>
        </p:grpSpPr>
        <p:sp>
          <p:nvSpPr>
            <p:cNvPr id="10785" name="Google Shape;10785;p68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68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68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68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89" name="Google Shape;10789;p68"/>
          <p:cNvSpPr/>
          <p:nvPr/>
        </p:nvSpPr>
        <p:spPr>
          <a:xfrm>
            <a:off x="3509220" y="1505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90" name="Google Shape;10790;p68"/>
          <p:cNvGrpSpPr/>
          <p:nvPr/>
        </p:nvGrpSpPr>
        <p:grpSpPr>
          <a:xfrm>
            <a:off x="3042703" y="1529137"/>
            <a:ext cx="411535" cy="315587"/>
            <a:chOff x="3042703" y="1529137"/>
            <a:chExt cx="411535" cy="315587"/>
          </a:xfrm>
        </p:grpSpPr>
        <p:sp>
          <p:nvSpPr>
            <p:cNvPr id="10791" name="Google Shape;10791;p68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8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68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68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68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68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8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68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68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68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1" name="Google Shape;10801;p68"/>
          <p:cNvGrpSpPr/>
          <p:nvPr/>
        </p:nvGrpSpPr>
        <p:grpSpPr>
          <a:xfrm>
            <a:off x="2629289" y="1544682"/>
            <a:ext cx="350501" cy="284497"/>
            <a:chOff x="2629289" y="1544682"/>
            <a:chExt cx="350501" cy="284497"/>
          </a:xfrm>
        </p:grpSpPr>
        <p:sp>
          <p:nvSpPr>
            <p:cNvPr id="10802" name="Google Shape;10802;p68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8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8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8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8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7" name="Google Shape;10807;p68"/>
          <p:cNvGrpSpPr/>
          <p:nvPr/>
        </p:nvGrpSpPr>
        <p:grpSpPr>
          <a:xfrm>
            <a:off x="5305077" y="1502633"/>
            <a:ext cx="367893" cy="365218"/>
            <a:chOff x="5305077" y="1502633"/>
            <a:chExt cx="367893" cy="365218"/>
          </a:xfrm>
        </p:grpSpPr>
        <p:sp>
          <p:nvSpPr>
            <p:cNvPr id="10808" name="Google Shape;10808;p68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8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0" name="Google Shape;10810;p68"/>
          <p:cNvGrpSpPr/>
          <p:nvPr/>
        </p:nvGrpSpPr>
        <p:grpSpPr>
          <a:xfrm>
            <a:off x="7100170" y="1500117"/>
            <a:ext cx="368308" cy="367033"/>
            <a:chOff x="7100170" y="1500117"/>
            <a:chExt cx="368308" cy="367033"/>
          </a:xfrm>
        </p:grpSpPr>
        <p:sp>
          <p:nvSpPr>
            <p:cNvPr id="10811" name="Google Shape;10811;p68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68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68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68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8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68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68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68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68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68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8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8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8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24" name="Google Shape;10824;p68"/>
          <p:cNvSpPr/>
          <p:nvPr/>
        </p:nvSpPr>
        <p:spPr>
          <a:xfrm>
            <a:off x="7539642" y="1500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25" name="Google Shape;10825;p68"/>
          <p:cNvGrpSpPr/>
          <p:nvPr/>
        </p:nvGrpSpPr>
        <p:grpSpPr>
          <a:xfrm>
            <a:off x="6649231" y="1500021"/>
            <a:ext cx="390287" cy="367065"/>
            <a:chOff x="6649231" y="1500021"/>
            <a:chExt cx="390287" cy="367065"/>
          </a:xfrm>
        </p:grpSpPr>
        <p:sp>
          <p:nvSpPr>
            <p:cNvPr id="10826" name="Google Shape;10826;p68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68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68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68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8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8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68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68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68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68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68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8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8" name="Google Shape;10838;p68"/>
          <p:cNvGrpSpPr/>
          <p:nvPr/>
        </p:nvGrpSpPr>
        <p:grpSpPr>
          <a:xfrm>
            <a:off x="5746938" y="1543503"/>
            <a:ext cx="387261" cy="280356"/>
            <a:chOff x="5746938" y="1543503"/>
            <a:chExt cx="387261" cy="280356"/>
          </a:xfrm>
        </p:grpSpPr>
        <p:sp>
          <p:nvSpPr>
            <p:cNvPr id="10839" name="Google Shape;10839;p68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8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1" name="Google Shape;10841;p68"/>
          <p:cNvGrpSpPr/>
          <p:nvPr/>
        </p:nvGrpSpPr>
        <p:grpSpPr>
          <a:xfrm>
            <a:off x="6196730" y="1525346"/>
            <a:ext cx="369072" cy="317467"/>
            <a:chOff x="6196730" y="1525346"/>
            <a:chExt cx="369072" cy="317467"/>
          </a:xfrm>
        </p:grpSpPr>
        <p:sp>
          <p:nvSpPr>
            <p:cNvPr id="10842" name="Google Shape;10842;p68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68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68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5" name="Google Shape;10845;p68"/>
          <p:cNvGrpSpPr/>
          <p:nvPr/>
        </p:nvGrpSpPr>
        <p:grpSpPr>
          <a:xfrm>
            <a:off x="4940592" y="1500690"/>
            <a:ext cx="246558" cy="367161"/>
            <a:chOff x="4940592" y="1500690"/>
            <a:chExt cx="246558" cy="367161"/>
          </a:xfrm>
        </p:grpSpPr>
        <p:sp>
          <p:nvSpPr>
            <p:cNvPr id="10846" name="Google Shape;10846;p68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68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68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68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0" name="Google Shape;10850;p68"/>
          <p:cNvGrpSpPr/>
          <p:nvPr/>
        </p:nvGrpSpPr>
        <p:grpSpPr>
          <a:xfrm>
            <a:off x="7964906" y="1499894"/>
            <a:ext cx="380858" cy="367575"/>
            <a:chOff x="7964906" y="1499894"/>
            <a:chExt cx="380858" cy="367575"/>
          </a:xfrm>
        </p:grpSpPr>
        <p:sp>
          <p:nvSpPr>
            <p:cNvPr id="10851" name="Google Shape;10851;p68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8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8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54" name="Google Shape;10854;p68"/>
          <p:cNvSpPr/>
          <p:nvPr/>
        </p:nvSpPr>
        <p:spPr>
          <a:xfrm>
            <a:off x="5779557" y="2902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55" name="Google Shape;10855;p68"/>
          <p:cNvGrpSpPr/>
          <p:nvPr/>
        </p:nvGrpSpPr>
        <p:grpSpPr>
          <a:xfrm>
            <a:off x="8007400" y="2902278"/>
            <a:ext cx="285230" cy="355597"/>
            <a:chOff x="8007400" y="2902278"/>
            <a:chExt cx="285230" cy="355597"/>
          </a:xfrm>
        </p:grpSpPr>
        <p:sp>
          <p:nvSpPr>
            <p:cNvPr id="10856" name="Google Shape;10856;p68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8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8" name="Google Shape;10858;p68"/>
          <p:cNvGrpSpPr/>
          <p:nvPr/>
        </p:nvGrpSpPr>
        <p:grpSpPr>
          <a:xfrm>
            <a:off x="6219124" y="2902788"/>
            <a:ext cx="318231" cy="355470"/>
            <a:chOff x="6219124" y="2902788"/>
            <a:chExt cx="318231" cy="355470"/>
          </a:xfrm>
        </p:grpSpPr>
        <p:sp>
          <p:nvSpPr>
            <p:cNvPr id="10859" name="Google Shape;10859;p68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8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8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2" name="Google Shape;10862;p68"/>
          <p:cNvGrpSpPr/>
          <p:nvPr/>
        </p:nvGrpSpPr>
        <p:grpSpPr>
          <a:xfrm>
            <a:off x="4969421" y="2902852"/>
            <a:ext cx="185109" cy="355406"/>
            <a:chOff x="4969421" y="2902852"/>
            <a:chExt cx="185109" cy="355406"/>
          </a:xfrm>
        </p:grpSpPr>
        <p:sp>
          <p:nvSpPr>
            <p:cNvPr id="10863" name="Google Shape;10863;p68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8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8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8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8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8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69" name="Google Shape;10869;p68"/>
          <p:cNvSpPr/>
          <p:nvPr/>
        </p:nvSpPr>
        <p:spPr>
          <a:xfrm>
            <a:off x="7574555" y="2903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70" name="Google Shape;10870;p68"/>
          <p:cNvSpPr/>
          <p:nvPr/>
        </p:nvSpPr>
        <p:spPr>
          <a:xfrm>
            <a:off x="7121800" y="2902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71" name="Google Shape;10871;p68"/>
          <p:cNvGrpSpPr/>
          <p:nvPr/>
        </p:nvGrpSpPr>
        <p:grpSpPr>
          <a:xfrm>
            <a:off x="6685259" y="2902852"/>
            <a:ext cx="311414" cy="355406"/>
            <a:chOff x="6685259" y="2902852"/>
            <a:chExt cx="311414" cy="355406"/>
          </a:xfrm>
        </p:grpSpPr>
        <p:sp>
          <p:nvSpPr>
            <p:cNvPr id="10872" name="Google Shape;10872;p68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8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8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5" name="Google Shape;10875;p68"/>
          <p:cNvGrpSpPr/>
          <p:nvPr/>
        </p:nvGrpSpPr>
        <p:grpSpPr>
          <a:xfrm>
            <a:off x="5309250" y="2903170"/>
            <a:ext cx="359579" cy="355852"/>
            <a:chOff x="5309250" y="2903170"/>
            <a:chExt cx="359579" cy="355852"/>
          </a:xfrm>
        </p:grpSpPr>
        <p:sp>
          <p:nvSpPr>
            <p:cNvPr id="10876" name="Google Shape;10876;p68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8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8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9" name="Google Shape;10879;p68"/>
          <p:cNvGrpSpPr/>
          <p:nvPr/>
        </p:nvGrpSpPr>
        <p:grpSpPr>
          <a:xfrm>
            <a:off x="2199565" y="2421172"/>
            <a:ext cx="312179" cy="353431"/>
            <a:chOff x="2199565" y="2421172"/>
            <a:chExt cx="312179" cy="353431"/>
          </a:xfrm>
        </p:grpSpPr>
        <p:sp>
          <p:nvSpPr>
            <p:cNvPr id="10880" name="Google Shape;10880;p68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8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2" name="Google Shape;10882;p68"/>
          <p:cNvGrpSpPr/>
          <p:nvPr/>
        </p:nvGrpSpPr>
        <p:grpSpPr>
          <a:xfrm>
            <a:off x="1750887" y="2425727"/>
            <a:ext cx="320143" cy="343269"/>
            <a:chOff x="1750887" y="2425727"/>
            <a:chExt cx="320143" cy="343269"/>
          </a:xfrm>
        </p:grpSpPr>
        <p:sp>
          <p:nvSpPr>
            <p:cNvPr id="10883" name="Google Shape;10883;p68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8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5" name="Google Shape;10885;p68"/>
          <p:cNvGrpSpPr/>
          <p:nvPr/>
        </p:nvGrpSpPr>
        <p:grpSpPr>
          <a:xfrm>
            <a:off x="1298037" y="2425727"/>
            <a:ext cx="338364" cy="342887"/>
            <a:chOff x="1298037" y="2425727"/>
            <a:chExt cx="338364" cy="342887"/>
          </a:xfrm>
        </p:grpSpPr>
        <p:sp>
          <p:nvSpPr>
            <p:cNvPr id="10886" name="Google Shape;10886;p68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8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8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8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90" name="Google Shape;10890;p68"/>
          <p:cNvSpPr/>
          <p:nvPr/>
        </p:nvSpPr>
        <p:spPr>
          <a:xfrm>
            <a:off x="848977" y="2418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91" name="Google Shape;10891;p68"/>
          <p:cNvGrpSpPr/>
          <p:nvPr/>
        </p:nvGrpSpPr>
        <p:grpSpPr>
          <a:xfrm>
            <a:off x="3974207" y="2429009"/>
            <a:ext cx="320143" cy="338491"/>
            <a:chOff x="3974207" y="2429009"/>
            <a:chExt cx="320143" cy="338491"/>
          </a:xfrm>
        </p:grpSpPr>
        <p:sp>
          <p:nvSpPr>
            <p:cNvPr id="10892" name="Google Shape;10892;p68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8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4" name="Google Shape;10894;p68"/>
          <p:cNvGrpSpPr/>
          <p:nvPr/>
        </p:nvGrpSpPr>
        <p:grpSpPr>
          <a:xfrm>
            <a:off x="2623237" y="2431047"/>
            <a:ext cx="355024" cy="332630"/>
            <a:chOff x="2623237" y="2431047"/>
            <a:chExt cx="355024" cy="332630"/>
          </a:xfrm>
        </p:grpSpPr>
        <p:sp>
          <p:nvSpPr>
            <p:cNvPr id="10895" name="Google Shape;10895;p68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8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8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8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9" name="Google Shape;10899;p68"/>
          <p:cNvGrpSpPr/>
          <p:nvPr/>
        </p:nvGrpSpPr>
        <p:grpSpPr>
          <a:xfrm>
            <a:off x="6657194" y="2434073"/>
            <a:ext cx="375507" cy="367925"/>
            <a:chOff x="6657194" y="2434073"/>
            <a:chExt cx="375507" cy="367925"/>
          </a:xfrm>
        </p:grpSpPr>
        <p:sp>
          <p:nvSpPr>
            <p:cNvPr id="10900" name="Google Shape;10900;p68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8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8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3" name="Google Shape;10903;p68"/>
          <p:cNvGrpSpPr/>
          <p:nvPr/>
        </p:nvGrpSpPr>
        <p:grpSpPr>
          <a:xfrm>
            <a:off x="7101317" y="2441655"/>
            <a:ext cx="367925" cy="352380"/>
            <a:chOff x="7101317" y="2441655"/>
            <a:chExt cx="367925" cy="352380"/>
          </a:xfrm>
        </p:grpSpPr>
        <p:sp>
          <p:nvSpPr>
            <p:cNvPr id="10904" name="Google Shape;10904;p68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8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6" name="Google Shape;10906;p68"/>
          <p:cNvGrpSpPr/>
          <p:nvPr/>
        </p:nvGrpSpPr>
        <p:grpSpPr>
          <a:xfrm>
            <a:off x="5756399" y="2434456"/>
            <a:ext cx="367925" cy="367161"/>
            <a:chOff x="5756399" y="2434456"/>
            <a:chExt cx="367925" cy="367161"/>
          </a:xfrm>
        </p:grpSpPr>
        <p:sp>
          <p:nvSpPr>
            <p:cNvPr id="10907" name="Google Shape;10907;p68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68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68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8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8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68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68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14" name="Google Shape;10914;p68"/>
          <p:cNvSpPr/>
          <p:nvPr/>
        </p:nvSpPr>
        <p:spPr>
          <a:xfrm>
            <a:off x="5304695" y="2434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15" name="Google Shape;10915;p68"/>
          <p:cNvSpPr/>
          <p:nvPr/>
        </p:nvSpPr>
        <p:spPr>
          <a:xfrm>
            <a:off x="7542031" y="2445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16" name="Google Shape;10916;p68"/>
          <p:cNvGrpSpPr/>
          <p:nvPr/>
        </p:nvGrpSpPr>
        <p:grpSpPr>
          <a:xfrm>
            <a:off x="7964906" y="2434073"/>
            <a:ext cx="373627" cy="367925"/>
            <a:chOff x="7964906" y="2434073"/>
            <a:chExt cx="373627" cy="367925"/>
          </a:xfrm>
        </p:grpSpPr>
        <p:sp>
          <p:nvSpPr>
            <p:cNvPr id="10917" name="Google Shape;10917;p68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68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9" name="Google Shape;10919;p68"/>
          <p:cNvGrpSpPr/>
          <p:nvPr/>
        </p:nvGrpSpPr>
        <p:grpSpPr>
          <a:xfrm>
            <a:off x="6194086" y="2437737"/>
            <a:ext cx="369837" cy="360471"/>
            <a:chOff x="6194086" y="2437737"/>
            <a:chExt cx="369837" cy="360471"/>
          </a:xfrm>
        </p:grpSpPr>
        <p:sp>
          <p:nvSpPr>
            <p:cNvPr id="10920" name="Google Shape;10920;p68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8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6" name="Google Shape;10926;p69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7" name="Google Shape;10927;p69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928" name="Google Shape;10928;p69"/>
          <p:cNvGrpSpPr/>
          <p:nvPr/>
        </p:nvGrpSpPr>
        <p:grpSpPr>
          <a:xfrm>
            <a:off x="3541011" y="1508594"/>
            <a:ext cx="350166" cy="349434"/>
            <a:chOff x="3541011" y="1508594"/>
            <a:chExt cx="350166" cy="349434"/>
          </a:xfrm>
        </p:grpSpPr>
        <p:sp>
          <p:nvSpPr>
            <p:cNvPr id="10929" name="Google Shape;10929;p69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9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9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9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9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9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9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9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9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9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69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69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9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2" name="Google Shape;10942;p69"/>
          <p:cNvGrpSpPr/>
          <p:nvPr/>
        </p:nvGrpSpPr>
        <p:grpSpPr>
          <a:xfrm>
            <a:off x="3122257" y="1508594"/>
            <a:ext cx="294850" cy="349434"/>
            <a:chOff x="3122257" y="1508594"/>
            <a:chExt cx="294850" cy="349434"/>
          </a:xfrm>
        </p:grpSpPr>
        <p:sp>
          <p:nvSpPr>
            <p:cNvPr id="10943" name="Google Shape;10943;p69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9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9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9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9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8" name="Google Shape;10948;p69"/>
          <p:cNvGrpSpPr/>
          <p:nvPr/>
        </p:nvGrpSpPr>
        <p:grpSpPr>
          <a:xfrm>
            <a:off x="910723" y="1508212"/>
            <a:ext cx="251660" cy="350166"/>
            <a:chOff x="910723" y="1508212"/>
            <a:chExt cx="251660" cy="350166"/>
          </a:xfrm>
        </p:grpSpPr>
        <p:sp>
          <p:nvSpPr>
            <p:cNvPr id="10949" name="Google Shape;10949;p69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9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9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9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9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9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9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9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9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9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9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9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9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9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9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9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9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6" name="Google Shape;10966;p69"/>
          <p:cNvGrpSpPr/>
          <p:nvPr/>
        </p:nvGrpSpPr>
        <p:grpSpPr>
          <a:xfrm>
            <a:off x="1308631" y="1507830"/>
            <a:ext cx="350166" cy="350198"/>
            <a:chOff x="1308631" y="1507830"/>
            <a:chExt cx="350166" cy="350198"/>
          </a:xfrm>
        </p:grpSpPr>
        <p:sp>
          <p:nvSpPr>
            <p:cNvPr id="10967" name="Google Shape;10967;p69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69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69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9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1" name="Google Shape;10971;p69"/>
          <p:cNvGrpSpPr/>
          <p:nvPr/>
        </p:nvGrpSpPr>
        <p:grpSpPr>
          <a:xfrm>
            <a:off x="1756921" y="1509739"/>
            <a:ext cx="345997" cy="345997"/>
            <a:chOff x="1756921" y="1509739"/>
            <a:chExt cx="345997" cy="345997"/>
          </a:xfrm>
        </p:grpSpPr>
        <p:sp>
          <p:nvSpPr>
            <p:cNvPr id="10972" name="Google Shape;10972;p69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69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69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9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69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69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9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9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69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69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69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9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9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9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69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69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9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9" name="Google Shape;10989;p69"/>
          <p:cNvGrpSpPr/>
          <p:nvPr/>
        </p:nvGrpSpPr>
        <p:grpSpPr>
          <a:xfrm>
            <a:off x="2216956" y="1510503"/>
            <a:ext cx="318721" cy="345615"/>
            <a:chOff x="2216956" y="1510503"/>
            <a:chExt cx="318721" cy="345615"/>
          </a:xfrm>
        </p:grpSpPr>
        <p:sp>
          <p:nvSpPr>
            <p:cNvPr id="10990" name="Google Shape;10990;p69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9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9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9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9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5" name="Google Shape;10995;p69"/>
          <p:cNvGrpSpPr/>
          <p:nvPr/>
        </p:nvGrpSpPr>
        <p:grpSpPr>
          <a:xfrm>
            <a:off x="3988156" y="1568461"/>
            <a:ext cx="349052" cy="230049"/>
            <a:chOff x="3988156" y="1568461"/>
            <a:chExt cx="349052" cy="230049"/>
          </a:xfrm>
        </p:grpSpPr>
        <p:sp>
          <p:nvSpPr>
            <p:cNvPr id="10996" name="Google Shape;10996;p69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69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9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9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9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9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9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3" name="Google Shape;11003;p69"/>
          <p:cNvGrpSpPr/>
          <p:nvPr/>
        </p:nvGrpSpPr>
        <p:grpSpPr>
          <a:xfrm>
            <a:off x="2633037" y="1499873"/>
            <a:ext cx="379002" cy="366112"/>
            <a:chOff x="2633037" y="1499873"/>
            <a:chExt cx="379002" cy="366112"/>
          </a:xfrm>
        </p:grpSpPr>
        <p:sp>
          <p:nvSpPr>
            <p:cNvPr id="11004" name="Google Shape;11004;p69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9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9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9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9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9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0" name="Google Shape;11010;p69"/>
          <p:cNvGrpSpPr/>
          <p:nvPr/>
        </p:nvGrpSpPr>
        <p:grpSpPr>
          <a:xfrm>
            <a:off x="6675256" y="1516169"/>
            <a:ext cx="327823" cy="357009"/>
            <a:chOff x="6675256" y="1516169"/>
            <a:chExt cx="327823" cy="357009"/>
          </a:xfrm>
        </p:grpSpPr>
        <p:sp>
          <p:nvSpPr>
            <p:cNvPr id="11011" name="Google Shape;11011;p69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69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9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69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69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9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9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9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69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0" name="Google Shape;11020;p69"/>
          <p:cNvGrpSpPr/>
          <p:nvPr/>
        </p:nvGrpSpPr>
        <p:grpSpPr>
          <a:xfrm>
            <a:off x="8020159" y="1516551"/>
            <a:ext cx="300897" cy="356627"/>
            <a:chOff x="8020159" y="1516551"/>
            <a:chExt cx="300897" cy="356627"/>
          </a:xfrm>
        </p:grpSpPr>
        <p:sp>
          <p:nvSpPr>
            <p:cNvPr id="11021" name="Google Shape;11021;p69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9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9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9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69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6" name="Google Shape;11026;p69"/>
          <p:cNvGrpSpPr/>
          <p:nvPr/>
        </p:nvGrpSpPr>
        <p:grpSpPr>
          <a:xfrm>
            <a:off x="5377363" y="1516169"/>
            <a:ext cx="257357" cy="356627"/>
            <a:chOff x="5377363" y="1516169"/>
            <a:chExt cx="257357" cy="356627"/>
          </a:xfrm>
        </p:grpSpPr>
        <p:sp>
          <p:nvSpPr>
            <p:cNvPr id="11027" name="Google Shape;11027;p69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69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9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9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69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69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69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69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69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69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69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9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69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9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69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69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69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4" name="Google Shape;11044;p69"/>
          <p:cNvGrpSpPr/>
          <p:nvPr/>
        </p:nvGrpSpPr>
        <p:grpSpPr>
          <a:xfrm>
            <a:off x="4880567" y="1535870"/>
            <a:ext cx="356245" cy="317607"/>
            <a:chOff x="4880567" y="1535870"/>
            <a:chExt cx="356245" cy="317607"/>
          </a:xfrm>
        </p:grpSpPr>
        <p:sp>
          <p:nvSpPr>
            <p:cNvPr id="11045" name="Google Shape;11045;p69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69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9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69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69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0" name="Google Shape;11050;p69"/>
          <p:cNvGrpSpPr/>
          <p:nvPr/>
        </p:nvGrpSpPr>
        <p:grpSpPr>
          <a:xfrm>
            <a:off x="5771483" y="1515787"/>
            <a:ext cx="357359" cy="357391"/>
            <a:chOff x="5771483" y="1515787"/>
            <a:chExt cx="357359" cy="357391"/>
          </a:xfrm>
        </p:grpSpPr>
        <p:sp>
          <p:nvSpPr>
            <p:cNvPr id="11051" name="Google Shape;11051;p69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9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9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69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5" name="Google Shape;11055;p69"/>
          <p:cNvGrpSpPr/>
          <p:nvPr/>
        </p:nvGrpSpPr>
        <p:grpSpPr>
          <a:xfrm>
            <a:off x="7121669" y="1533610"/>
            <a:ext cx="321362" cy="321362"/>
            <a:chOff x="7121669" y="1533610"/>
            <a:chExt cx="321362" cy="321362"/>
          </a:xfrm>
        </p:grpSpPr>
        <p:sp>
          <p:nvSpPr>
            <p:cNvPr id="11056" name="Google Shape;11056;p69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69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69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69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0" name="Google Shape;11060;p69"/>
          <p:cNvGrpSpPr/>
          <p:nvPr/>
        </p:nvGrpSpPr>
        <p:grpSpPr>
          <a:xfrm>
            <a:off x="7562766" y="1514864"/>
            <a:ext cx="327059" cy="360192"/>
            <a:chOff x="7562766" y="1514864"/>
            <a:chExt cx="327059" cy="360192"/>
          </a:xfrm>
        </p:grpSpPr>
        <p:sp>
          <p:nvSpPr>
            <p:cNvPr id="11061" name="Google Shape;11061;p69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69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69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69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5" name="Google Shape;11065;p69"/>
          <p:cNvGrpSpPr/>
          <p:nvPr/>
        </p:nvGrpSpPr>
        <p:grpSpPr>
          <a:xfrm>
            <a:off x="6221229" y="1498673"/>
            <a:ext cx="361636" cy="362183"/>
            <a:chOff x="6259175" y="1559008"/>
            <a:chExt cx="271743" cy="272093"/>
          </a:xfrm>
        </p:grpSpPr>
        <p:sp>
          <p:nvSpPr>
            <p:cNvPr id="11066" name="Google Shape;11066;p69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69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69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69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69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9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9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69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69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69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9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9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9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9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69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69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69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3" name="Google Shape;11083;p69"/>
          <p:cNvGrpSpPr/>
          <p:nvPr/>
        </p:nvGrpSpPr>
        <p:grpSpPr>
          <a:xfrm>
            <a:off x="2661459" y="2015001"/>
            <a:ext cx="322508" cy="273494"/>
            <a:chOff x="2661459" y="2015001"/>
            <a:chExt cx="322508" cy="273494"/>
          </a:xfrm>
        </p:grpSpPr>
        <p:sp>
          <p:nvSpPr>
            <p:cNvPr id="11084" name="Google Shape;11084;p69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9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6" name="Google Shape;11086;p69"/>
          <p:cNvGrpSpPr/>
          <p:nvPr/>
        </p:nvGrpSpPr>
        <p:grpSpPr>
          <a:xfrm>
            <a:off x="6671087" y="2009304"/>
            <a:ext cx="332757" cy="281833"/>
            <a:chOff x="6671087" y="2009304"/>
            <a:chExt cx="332757" cy="281833"/>
          </a:xfrm>
        </p:grpSpPr>
        <p:sp>
          <p:nvSpPr>
            <p:cNvPr id="11087" name="Google Shape;11087;p69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69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89" name="Google Shape;11089;p69"/>
          <p:cNvSpPr/>
          <p:nvPr/>
        </p:nvSpPr>
        <p:spPr>
          <a:xfrm>
            <a:off x="1745940" y="196713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90" name="Google Shape;11090;p69"/>
          <p:cNvGrpSpPr/>
          <p:nvPr/>
        </p:nvGrpSpPr>
        <p:grpSpPr>
          <a:xfrm>
            <a:off x="2201806" y="1976585"/>
            <a:ext cx="349784" cy="349434"/>
            <a:chOff x="2201806" y="1976585"/>
            <a:chExt cx="349784" cy="349434"/>
          </a:xfrm>
        </p:grpSpPr>
        <p:sp>
          <p:nvSpPr>
            <p:cNvPr id="11091" name="Google Shape;11091;p69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69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69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69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5" name="Google Shape;11095;p69"/>
          <p:cNvGrpSpPr/>
          <p:nvPr/>
        </p:nvGrpSpPr>
        <p:grpSpPr>
          <a:xfrm>
            <a:off x="3094217" y="1976585"/>
            <a:ext cx="350198" cy="350548"/>
            <a:chOff x="3094217" y="1976585"/>
            <a:chExt cx="350198" cy="350548"/>
          </a:xfrm>
        </p:grpSpPr>
        <p:sp>
          <p:nvSpPr>
            <p:cNvPr id="11096" name="Google Shape;11096;p69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9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9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9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9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9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9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9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9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9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9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9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9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09" name="Google Shape;11109;p69"/>
          <p:cNvGrpSpPr/>
          <p:nvPr/>
        </p:nvGrpSpPr>
        <p:grpSpPr>
          <a:xfrm>
            <a:off x="870939" y="1975821"/>
            <a:ext cx="332375" cy="350071"/>
            <a:chOff x="870939" y="1975821"/>
            <a:chExt cx="332375" cy="350071"/>
          </a:xfrm>
        </p:grpSpPr>
        <p:sp>
          <p:nvSpPr>
            <p:cNvPr id="11110" name="Google Shape;11110;p69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9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9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9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14" name="Google Shape;11114;p69"/>
          <p:cNvSpPr/>
          <p:nvPr/>
        </p:nvSpPr>
        <p:spPr>
          <a:xfrm>
            <a:off x="1276039" y="196181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15" name="Google Shape;11115;p69"/>
          <p:cNvGrpSpPr/>
          <p:nvPr/>
        </p:nvGrpSpPr>
        <p:grpSpPr>
          <a:xfrm>
            <a:off x="3979435" y="1976585"/>
            <a:ext cx="345265" cy="349848"/>
            <a:chOff x="3979435" y="1976585"/>
            <a:chExt cx="345265" cy="349848"/>
          </a:xfrm>
        </p:grpSpPr>
        <p:sp>
          <p:nvSpPr>
            <p:cNvPr id="11116" name="Google Shape;11116;p69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69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69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69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9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9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9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69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9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9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69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9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9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69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69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69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69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3" name="Google Shape;11133;p69"/>
          <p:cNvGrpSpPr/>
          <p:nvPr/>
        </p:nvGrpSpPr>
        <p:grpSpPr>
          <a:xfrm>
            <a:off x="3576626" y="1975821"/>
            <a:ext cx="284251" cy="351694"/>
            <a:chOff x="3576626" y="1975821"/>
            <a:chExt cx="284251" cy="351694"/>
          </a:xfrm>
        </p:grpSpPr>
        <p:sp>
          <p:nvSpPr>
            <p:cNvPr id="11134" name="Google Shape;11134;p69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9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69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7" name="Google Shape;11137;p69"/>
          <p:cNvGrpSpPr/>
          <p:nvPr/>
        </p:nvGrpSpPr>
        <p:grpSpPr>
          <a:xfrm>
            <a:off x="2722090" y="2890162"/>
            <a:ext cx="238770" cy="371841"/>
            <a:chOff x="2722090" y="2890162"/>
            <a:chExt cx="238770" cy="371841"/>
          </a:xfrm>
        </p:grpSpPr>
        <p:sp>
          <p:nvSpPr>
            <p:cNvPr id="11138" name="Google Shape;11138;p69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69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69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41" name="Google Shape;11141;p69"/>
          <p:cNvSpPr/>
          <p:nvPr/>
        </p:nvSpPr>
        <p:spPr>
          <a:xfrm>
            <a:off x="5775652" y="196939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42" name="Google Shape;11142;p69"/>
          <p:cNvGrpSpPr/>
          <p:nvPr/>
        </p:nvGrpSpPr>
        <p:grpSpPr>
          <a:xfrm>
            <a:off x="6216367" y="1970156"/>
            <a:ext cx="361147" cy="361147"/>
            <a:chOff x="6216367" y="1970156"/>
            <a:chExt cx="361147" cy="361147"/>
          </a:xfrm>
        </p:grpSpPr>
        <p:sp>
          <p:nvSpPr>
            <p:cNvPr id="11143" name="Google Shape;11143;p69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69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69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69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7" name="Google Shape;11147;p69"/>
          <p:cNvGrpSpPr/>
          <p:nvPr/>
        </p:nvGrpSpPr>
        <p:grpSpPr>
          <a:xfrm>
            <a:off x="1289311" y="2926222"/>
            <a:ext cx="408156" cy="299783"/>
            <a:chOff x="1289311" y="2926222"/>
            <a:chExt cx="408156" cy="299783"/>
          </a:xfrm>
        </p:grpSpPr>
        <p:sp>
          <p:nvSpPr>
            <p:cNvPr id="11148" name="Google Shape;11148;p69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69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0" name="Google Shape;11150;p69"/>
          <p:cNvGrpSpPr/>
          <p:nvPr/>
        </p:nvGrpSpPr>
        <p:grpSpPr>
          <a:xfrm>
            <a:off x="7978465" y="1969392"/>
            <a:ext cx="361147" cy="360797"/>
            <a:chOff x="7978465" y="1969392"/>
            <a:chExt cx="361147" cy="360797"/>
          </a:xfrm>
        </p:grpSpPr>
        <p:sp>
          <p:nvSpPr>
            <p:cNvPr id="11151" name="Google Shape;11151;p69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69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69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9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69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69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69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9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9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60" name="Google Shape;11160;p69"/>
          <p:cNvSpPr/>
          <p:nvPr/>
        </p:nvSpPr>
        <p:spPr>
          <a:xfrm>
            <a:off x="2206357" y="289060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61" name="Google Shape;11161;p69"/>
          <p:cNvGrpSpPr/>
          <p:nvPr/>
        </p:nvGrpSpPr>
        <p:grpSpPr>
          <a:xfrm>
            <a:off x="854261" y="2908813"/>
            <a:ext cx="377474" cy="335748"/>
            <a:chOff x="854261" y="2908813"/>
            <a:chExt cx="377474" cy="335748"/>
          </a:xfrm>
        </p:grpSpPr>
        <p:sp>
          <p:nvSpPr>
            <p:cNvPr id="11162" name="Google Shape;11162;p69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69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69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69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69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7" name="Google Shape;11167;p69"/>
          <p:cNvGrpSpPr/>
          <p:nvPr/>
        </p:nvGrpSpPr>
        <p:grpSpPr>
          <a:xfrm>
            <a:off x="1749728" y="2894777"/>
            <a:ext cx="386927" cy="363438"/>
            <a:chOff x="1749728" y="2894777"/>
            <a:chExt cx="386927" cy="363438"/>
          </a:xfrm>
        </p:grpSpPr>
        <p:sp>
          <p:nvSpPr>
            <p:cNvPr id="11168" name="Google Shape;11168;p69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69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69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9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9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69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9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5" name="Google Shape;11175;p69"/>
          <p:cNvGrpSpPr/>
          <p:nvPr/>
        </p:nvGrpSpPr>
        <p:grpSpPr>
          <a:xfrm>
            <a:off x="7098912" y="1969392"/>
            <a:ext cx="359651" cy="361560"/>
            <a:chOff x="7098912" y="1969392"/>
            <a:chExt cx="359651" cy="361560"/>
          </a:xfrm>
        </p:grpSpPr>
        <p:sp>
          <p:nvSpPr>
            <p:cNvPr id="11176" name="Google Shape;11176;p69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9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9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69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69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69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69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9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9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9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9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9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9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89" name="Google Shape;11189;p69"/>
          <p:cNvSpPr/>
          <p:nvPr/>
        </p:nvSpPr>
        <p:spPr>
          <a:xfrm>
            <a:off x="3094217" y="289515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90" name="Google Shape;11190;p69"/>
          <p:cNvGrpSpPr/>
          <p:nvPr/>
        </p:nvGrpSpPr>
        <p:grpSpPr>
          <a:xfrm>
            <a:off x="5352728" y="1990239"/>
            <a:ext cx="327091" cy="322508"/>
            <a:chOff x="5352728" y="1990239"/>
            <a:chExt cx="327091" cy="322508"/>
          </a:xfrm>
        </p:grpSpPr>
        <p:sp>
          <p:nvSpPr>
            <p:cNvPr id="11191" name="Google Shape;11191;p69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9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69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4" name="Google Shape;11194;p69"/>
          <p:cNvGrpSpPr/>
          <p:nvPr/>
        </p:nvGrpSpPr>
        <p:grpSpPr>
          <a:xfrm>
            <a:off x="7538896" y="1970156"/>
            <a:ext cx="361147" cy="361529"/>
            <a:chOff x="7538896" y="1970156"/>
            <a:chExt cx="361147" cy="361529"/>
          </a:xfrm>
        </p:grpSpPr>
        <p:sp>
          <p:nvSpPr>
            <p:cNvPr id="11195" name="Google Shape;11195;p69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69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69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9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9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9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1" name="Google Shape;11201;p69"/>
          <p:cNvGrpSpPr/>
          <p:nvPr/>
        </p:nvGrpSpPr>
        <p:grpSpPr>
          <a:xfrm>
            <a:off x="4896099" y="1970920"/>
            <a:ext cx="358155" cy="358123"/>
            <a:chOff x="4896099" y="1970920"/>
            <a:chExt cx="358155" cy="358123"/>
          </a:xfrm>
        </p:grpSpPr>
        <p:sp>
          <p:nvSpPr>
            <p:cNvPr id="11202" name="Google Shape;11202;p69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69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69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5" name="Google Shape;11205;p69"/>
          <p:cNvGrpSpPr/>
          <p:nvPr/>
        </p:nvGrpSpPr>
        <p:grpSpPr>
          <a:xfrm>
            <a:off x="4048787" y="2977019"/>
            <a:ext cx="283488" cy="198604"/>
            <a:chOff x="4048787" y="2977019"/>
            <a:chExt cx="283488" cy="198604"/>
          </a:xfrm>
        </p:grpSpPr>
        <p:sp>
          <p:nvSpPr>
            <p:cNvPr id="11206" name="Google Shape;11206;p69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69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69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69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69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69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2" name="Google Shape;11212;p69"/>
          <p:cNvGrpSpPr/>
          <p:nvPr/>
        </p:nvGrpSpPr>
        <p:grpSpPr>
          <a:xfrm>
            <a:off x="4054103" y="2430191"/>
            <a:ext cx="218687" cy="349052"/>
            <a:chOff x="4054103" y="2430191"/>
            <a:chExt cx="218687" cy="349052"/>
          </a:xfrm>
        </p:grpSpPr>
        <p:sp>
          <p:nvSpPr>
            <p:cNvPr id="11213" name="Google Shape;11213;p69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69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5" name="Google Shape;11215;p69"/>
          <p:cNvGrpSpPr/>
          <p:nvPr/>
        </p:nvGrpSpPr>
        <p:grpSpPr>
          <a:xfrm>
            <a:off x="2185128" y="2427549"/>
            <a:ext cx="382758" cy="356595"/>
            <a:chOff x="2185128" y="2427549"/>
            <a:chExt cx="382758" cy="356595"/>
          </a:xfrm>
        </p:grpSpPr>
        <p:sp>
          <p:nvSpPr>
            <p:cNvPr id="11216" name="Google Shape;11216;p69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9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69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69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0" name="Google Shape;11220;p69"/>
          <p:cNvGrpSpPr/>
          <p:nvPr/>
        </p:nvGrpSpPr>
        <p:grpSpPr>
          <a:xfrm>
            <a:off x="3539102" y="2427549"/>
            <a:ext cx="355099" cy="355481"/>
            <a:chOff x="3539102" y="2427549"/>
            <a:chExt cx="355099" cy="355481"/>
          </a:xfrm>
        </p:grpSpPr>
        <p:sp>
          <p:nvSpPr>
            <p:cNvPr id="11221" name="Google Shape;11221;p69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69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3" name="Google Shape;11223;p69"/>
          <p:cNvGrpSpPr/>
          <p:nvPr/>
        </p:nvGrpSpPr>
        <p:grpSpPr>
          <a:xfrm>
            <a:off x="2656907" y="2439293"/>
            <a:ext cx="332757" cy="332343"/>
            <a:chOff x="2656907" y="2439293"/>
            <a:chExt cx="332757" cy="332343"/>
          </a:xfrm>
        </p:grpSpPr>
        <p:sp>
          <p:nvSpPr>
            <p:cNvPr id="11224" name="Google Shape;11224;p69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69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69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69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9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9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69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1" name="Google Shape;11231;p69"/>
          <p:cNvGrpSpPr/>
          <p:nvPr/>
        </p:nvGrpSpPr>
        <p:grpSpPr>
          <a:xfrm>
            <a:off x="1731523" y="2422616"/>
            <a:ext cx="399435" cy="365698"/>
            <a:chOff x="1731523" y="2422616"/>
            <a:chExt cx="399435" cy="365698"/>
          </a:xfrm>
        </p:grpSpPr>
        <p:sp>
          <p:nvSpPr>
            <p:cNvPr id="11232" name="Google Shape;11232;p69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69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69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5" name="Google Shape;11235;p69"/>
          <p:cNvGrpSpPr/>
          <p:nvPr/>
        </p:nvGrpSpPr>
        <p:grpSpPr>
          <a:xfrm>
            <a:off x="3097241" y="2433564"/>
            <a:ext cx="344883" cy="343387"/>
            <a:chOff x="3097241" y="2433564"/>
            <a:chExt cx="344883" cy="343387"/>
          </a:xfrm>
        </p:grpSpPr>
        <p:sp>
          <p:nvSpPr>
            <p:cNvPr id="11236" name="Google Shape;11236;p69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69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69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69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69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69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9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69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69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5" name="Google Shape;11245;p69"/>
          <p:cNvGrpSpPr/>
          <p:nvPr/>
        </p:nvGrpSpPr>
        <p:grpSpPr>
          <a:xfrm>
            <a:off x="1278299" y="2439293"/>
            <a:ext cx="410829" cy="332343"/>
            <a:chOff x="1278299" y="2439293"/>
            <a:chExt cx="410829" cy="332343"/>
          </a:xfrm>
        </p:grpSpPr>
        <p:sp>
          <p:nvSpPr>
            <p:cNvPr id="11246" name="Google Shape;11246;p69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69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69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69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69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69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69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69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4" name="Google Shape;11254;p69"/>
          <p:cNvGrpSpPr/>
          <p:nvPr/>
        </p:nvGrpSpPr>
        <p:grpSpPr>
          <a:xfrm>
            <a:off x="870939" y="2439293"/>
            <a:ext cx="331993" cy="331993"/>
            <a:chOff x="870939" y="2439293"/>
            <a:chExt cx="331993" cy="331993"/>
          </a:xfrm>
        </p:grpSpPr>
        <p:sp>
          <p:nvSpPr>
            <p:cNvPr id="11255" name="Google Shape;11255;p69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69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9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9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69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69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69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69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69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9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9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69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69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69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69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69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1" name="Google Shape;11271;p69"/>
          <p:cNvGrpSpPr/>
          <p:nvPr/>
        </p:nvGrpSpPr>
        <p:grpSpPr>
          <a:xfrm>
            <a:off x="6644957" y="2456353"/>
            <a:ext cx="371395" cy="278904"/>
            <a:chOff x="6644957" y="2456353"/>
            <a:chExt cx="371395" cy="278904"/>
          </a:xfrm>
        </p:grpSpPr>
        <p:sp>
          <p:nvSpPr>
            <p:cNvPr id="11272" name="Google Shape;11272;p69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69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69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69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69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7" name="Google Shape;11277;p69"/>
          <p:cNvGrpSpPr/>
          <p:nvPr/>
        </p:nvGrpSpPr>
        <p:grpSpPr>
          <a:xfrm>
            <a:off x="5388757" y="2414659"/>
            <a:ext cx="260349" cy="362292"/>
            <a:chOff x="5388757" y="2414659"/>
            <a:chExt cx="260349" cy="362292"/>
          </a:xfrm>
        </p:grpSpPr>
        <p:sp>
          <p:nvSpPr>
            <p:cNvPr id="11278" name="Google Shape;11278;p69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69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69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69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69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69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69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69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69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69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69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69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69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69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69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69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69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69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69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69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8" name="Google Shape;11298;p69"/>
          <p:cNvGrpSpPr/>
          <p:nvPr/>
        </p:nvGrpSpPr>
        <p:grpSpPr>
          <a:xfrm>
            <a:off x="3567142" y="2905757"/>
            <a:ext cx="348288" cy="340331"/>
            <a:chOff x="3567142" y="2905757"/>
            <a:chExt cx="348288" cy="340331"/>
          </a:xfrm>
        </p:grpSpPr>
        <p:sp>
          <p:nvSpPr>
            <p:cNvPr id="11299" name="Google Shape;11299;p69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69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69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69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69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4" name="Google Shape;11304;p69"/>
          <p:cNvGrpSpPr/>
          <p:nvPr/>
        </p:nvGrpSpPr>
        <p:grpSpPr>
          <a:xfrm>
            <a:off x="7967103" y="2415041"/>
            <a:ext cx="355863" cy="361911"/>
            <a:chOff x="7967103" y="2415041"/>
            <a:chExt cx="355863" cy="361911"/>
          </a:xfrm>
        </p:grpSpPr>
        <p:sp>
          <p:nvSpPr>
            <p:cNvPr id="11305" name="Google Shape;11305;p69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69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69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69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69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69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69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69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69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69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69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16" name="Google Shape;11316;p69"/>
          <p:cNvGrpSpPr/>
          <p:nvPr/>
        </p:nvGrpSpPr>
        <p:grpSpPr>
          <a:xfrm>
            <a:off x="7529411" y="2414659"/>
            <a:ext cx="355863" cy="362292"/>
            <a:chOff x="7529411" y="2414659"/>
            <a:chExt cx="355863" cy="362292"/>
          </a:xfrm>
        </p:grpSpPr>
        <p:sp>
          <p:nvSpPr>
            <p:cNvPr id="11317" name="Google Shape;11317;p69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69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69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69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69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69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69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69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69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69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69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69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29" name="Google Shape;11329;p69"/>
          <p:cNvGrpSpPr/>
          <p:nvPr/>
        </p:nvGrpSpPr>
        <p:grpSpPr>
          <a:xfrm>
            <a:off x="5733194" y="2431718"/>
            <a:ext cx="446826" cy="327059"/>
            <a:chOff x="5733194" y="2431718"/>
            <a:chExt cx="446826" cy="327059"/>
          </a:xfrm>
        </p:grpSpPr>
        <p:sp>
          <p:nvSpPr>
            <p:cNvPr id="11330" name="Google Shape;11330;p69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69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69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3" name="Google Shape;11333;p69"/>
          <p:cNvGrpSpPr/>
          <p:nvPr/>
        </p:nvGrpSpPr>
        <p:grpSpPr>
          <a:xfrm>
            <a:off x="4876780" y="2418064"/>
            <a:ext cx="407774" cy="356627"/>
            <a:chOff x="4876780" y="2418064"/>
            <a:chExt cx="407774" cy="356627"/>
          </a:xfrm>
        </p:grpSpPr>
        <p:sp>
          <p:nvSpPr>
            <p:cNvPr id="11334" name="Google Shape;11334;p69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69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69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69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69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69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69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69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2" name="Google Shape;11342;p69"/>
          <p:cNvGrpSpPr/>
          <p:nvPr/>
        </p:nvGrpSpPr>
        <p:grpSpPr>
          <a:xfrm>
            <a:off x="7070872" y="2410871"/>
            <a:ext cx="398321" cy="371013"/>
            <a:chOff x="7070872" y="2410871"/>
            <a:chExt cx="398321" cy="371013"/>
          </a:xfrm>
        </p:grpSpPr>
        <p:sp>
          <p:nvSpPr>
            <p:cNvPr id="11343" name="Google Shape;11343;p69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69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69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69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47" name="Google Shape;11347;p69"/>
          <p:cNvSpPr/>
          <p:nvPr/>
        </p:nvSpPr>
        <p:spPr>
          <a:xfrm>
            <a:off x="6238328" y="243359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48" name="Google Shape;11348;p69"/>
          <p:cNvGrpSpPr/>
          <p:nvPr/>
        </p:nvGrpSpPr>
        <p:grpSpPr>
          <a:xfrm>
            <a:off x="5318259" y="2982111"/>
            <a:ext cx="371013" cy="220787"/>
            <a:chOff x="5318259" y="2982111"/>
            <a:chExt cx="371013" cy="220787"/>
          </a:xfrm>
        </p:grpSpPr>
        <p:sp>
          <p:nvSpPr>
            <p:cNvPr id="11349" name="Google Shape;11349;p69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9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9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69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69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69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9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9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57" name="Google Shape;11357;p69"/>
          <p:cNvGrpSpPr/>
          <p:nvPr/>
        </p:nvGrpSpPr>
        <p:grpSpPr>
          <a:xfrm>
            <a:off x="7073928" y="2905757"/>
            <a:ext cx="371395" cy="371809"/>
            <a:chOff x="7073928" y="2905757"/>
            <a:chExt cx="371395" cy="371809"/>
          </a:xfrm>
        </p:grpSpPr>
        <p:sp>
          <p:nvSpPr>
            <p:cNvPr id="11358" name="Google Shape;11358;p69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69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9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1" name="Google Shape;11361;p69"/>
          <p:cNvGrpSpPr/>
          <p:nvPr/>
        </p:nvGrpSpPr>
        <p:grpSpPr>
          <a:xfrm>
            <a:off x="6188327" y="2955408"/>
            <a:ext cx="371395" cy="272857"/>
            <a:chOff x="6188327" y="2955408"/>
            <a:chExt cx="371395" cy="272857"/>
          </a:xfrm>
        </p:grpSpPr>
        <p:sp>
          <p:nvSpPr>
            <p:cNvPr id="11362" name="Google Shape;11362;p69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69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4" name="Google Shape;11364;p69"/>
          <p:cNvGrpSpPr/>
          <p:nvPr/>
        </p:nvGrpSpPr>
        <p:grpSpPr>
          <a:xfrm>
            <a:off x="7521454" y="2906139"/>
            <a:ext cx="359651" cy="371013"/>
            <a:chOff x="7521454" y="2906139"/>
            <a:chExt cx="359651" cy="371013"/>
          </a:xfrm>
        </p:grpSpPr>
        <p:sp>
          <p:nvSpPr>
            <p:cNvPr id="11365" name="Google Shape;11365;p69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69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9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69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69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0" name="Google Shape;11370;p69"/>
          <p:cNvGrpSpPr/>
          <p:nvPr/>
        </p:nvGrpSpPr>
        <p:grpSpPr>
          <a:xfrm>
            <a:off x="5782845" y="2906521"/>
            <a:ext cx="301661" cy="371013"/>
            <a:chOff x="5782845" y="2906521"/>
            <a:chExt cx="301661" cy="371013"/>
          </a:xfrm>
        </p:grpSpPr>
        <p:sp>
          <p:nvSpPr>
            <p:cNvPr id="11371" name="Google Shape;11371;p69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69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9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4" name="Google Shape;11374;p69"/>
          <p:cNvGrpSpPr/>
          <p:nvPr/>
        </p:nvGrpSpPr>
        <p:grpSpPr>
          <a:xfrm>
            <a:off x="6630539" y="2917502"/>
            <a:ext cx="371777" cy="349434"/>
            <a:chOff x="6630539" y="2917502"/>
            <a:chExt cx="371777" cy="349434"/>
          </a:xfrm>
        </p:grpSpPr>
        <p:sp>
          <p:nvSpPr>
            <p:cNvPr id="11375" name="Google Shape;11375;p69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69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69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9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9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69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69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2" name="Google Shape;11382;p69"/>
          <p:cNvGrpSpPr/>
          <p:nvPr/>
        </p:nvGrpSpPr>
        <p:grpSpPr>
          <a:xfrm>
            <a:off x="2171474" y="3369229"/>
            <a:ext cx="408156" cy="343737"/>
            <a:chOff x="2171474" y="3369229"/>
            <a:chExt cx="408156" cy="343737"/>
          </a:xfrm>
        </p:grpSpPr>
        <p:sp>
          <p:nvSpPr>
            <p:cNvPr id="11383" name="Google Shape;11383;p69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69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69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69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7" name="Google Shape;11387;p69"/>
          <p:cNvGrpSpPr/>
          <p:nvPr/>
        </p:nvGrpSpPr>
        <p:grpSpPr>
          <a:xfrm>
            <a:off x="4891198" y="2925108"/>
            <a:ext cx="334634" cy="334634"/>
            <a:chOff x="4891198" y="2925108"/>
            <a:chExt cx="334634" cy="334634"/>
          </a:xfrm>
        </p:grpSpPr>
        <p:sp>
          <p:nvSpPr>
            <p:cNvPr id="11388" name="Google Shape;11388;p69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69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9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9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69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69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9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9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6" name="Google Shape;11396;p69"/>
          <p:cNvGrpSpPr/>
          <p:nvPr/>
        </p:nvGrpSpPr>
        <p:grpSpPr>
          <a:xfrm>
            <a:off x="7976174" y="2925108"/>
            <a:ext cx="334666" cy="334634"/>
            <a:chOff x="7976174" y="2925108"/>
            <a:chExt cx="334666" cy="334634"/>
          </a:xfrm>
        </p:grpSpPr>
        <p:sp>
          <p:nvSpPr>
            <p:cNvPr id="11397" name="Google Shape;11397;p69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69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69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9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69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69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69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69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69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6" name="Google Shape;11406;p69"/>
          <p:cNvGrpSpPr/>
          <p:nvPr/>
        </p:nvGrpSpPr>
        <p:grpSpPr>
          <a:xfrm>
            <a:off x="3091957" y="3374131"/>
            <a:ext cx="354717" cy="332757"/>
            <a:chOff x="3091957" y="3374131"/>
            <a:chExt cx="354717" cy="332757"/>
          </a:xfrm>
        </p:grpSpPr>
        <p:sp>
          <p:nvSpPr>
            <p:cNvPr id="11407" name="Google Shape;11407;p69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69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69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69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69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9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3" name="Google Shape;11413;p69"/>
          <p:cNvGrpSpPr/>
          <p:nvPr/>
        </p:nvGrpSpPr>
        <p:grpSpPr>
          <a:xfrm>
            <a:off x="3988156" y="3380210"/>
            <a:ext cx="353954" cy="318880"/>
            <a:chOff x="3988156" y="3380210"/>
            <a:chExt cx="353954" cy="318880"/>
          </a:xfrm>
        </p:grpSpPr>
        <p:sp>
          <p:nvSpPr>
            <p:cNvPr id="11414" name="Google Shape;11414;p69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69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9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69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69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9" name="Google Shape;11419;p69"/>
          <p:cNvGrpSpPr/>
          <p:nvPr/>
        </p:nvGrpSpPr>
        <p:grpSpPr>
          <a:xfrm>
            <a:off x="3541011" y="3367320"/>
            <a:ext cx="348257" cy="346188"/>
            <a:chOff x="3541011" y="3367320"/>
            <a:chExt cx="348257" cy="346188"/>
          </a:xfrm>
        </p:grpSpPr>
        <p:sp>
          <p:nvSpPr>
            <p:cNvPr id="11420" name="Google Shape;11420;p69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9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9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9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4" name="Google Shape;11424;p69"/>
          <p:cNvGrpSpPr/>
          <p:nvPr/>
        </p:nvGrpSpPr>
        <p:grpSpPr>
          <a:xfrm>
            <a:off x="850092" y="3352934"/>
            <a:ext cx="369517" cy="375660"/>
            <a:chOff x="850092" y="3352934"/>
            <a:chExt cx="369517" cy="375660"/>
          </a:xfrm>
        </p:grpSpPr>
        <p:sp>
          <p:nvSpPr>
            <p:cNvPr id="11425" name="Google Shape;11425;p69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69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69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9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69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0" name="Google Shape;11430;p69"/>
          <p:cNvGrpSpPr/>
          <p:nvPr/>
        </p:nvGrpSpPr>
        <p:grpSpPr>
          <a:xfrm>
            <a:off x="1314678" y="3358217"/>
            <a:ext cx="334666" cy="365348"/>
            <a:chOff x="1314678" y="3358217"/>
            <a:chExt cx="334666" cy="365348"/>
          </a:xfrm>
        </p:grpSpPr>
        <p:sp>
          <p:nvSpPr>
            <p:cNvPr id="11431" name="Google Shape;11431;p69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69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69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9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69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6" name="Google Shape;11436;p69"/>
          <p:cNvGrpSpPr/>
          <p:nvPr/>
        </p:nvGrpSpPr>
        <p:grpSpPr>
          <a:xfrm>
            <a:off x="1748582" y="3372635"/>
            <a:ext cx="359269" cy="335780"/>
            <a:chOff x="1748582" y="3372635"/>
            <a:chExt cx="359269" cy="335780"/>
          </a:xfrm>
        </p:grpSpPr>
        <p:sp>
          <p:nvSpPr>
            <p:cNvPr id="11437" name="Google Shape;11437;p69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438" name="Google Shape;11438;p69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</p:grpSpPr>
          <p:sp>
            <p:nvSpPr>
              <p:cNvPr id="11439" name="Google Shape;11439;p69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0" name="Google Shape;11440;p69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1" name="Google Shape;11441;p69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442" name="Google Shape;11442;p69"/>
          <p:cNvGrpSpPr/>
          <p:nvPr/>
        </p:nvGrpSpPr>
        <p:grpSpPr>
          <a:xfrm>
            <a:off x="2640993" y="3357835"/>
            <a:ext cx="365348" cy="364966"/>
            <a:chOff x="2640993" y="3357835"/>
            <a:chExt cx="365348" cy="364966"/>
          </a:xfrm>
        </p:grpSpPr>
        <p:sp>
          <p:nvSpPr>
            <p:cNvPr id="11443" name="Google Shape;11443;p69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69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69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69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69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69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69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69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69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69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3" name="Google Shape;11453;p69"/>
          <p:cNvGrpSpPr/>
          <p:nvPr/>
        </p:nvGrpSpPr>
        <p:grpSpPr>
          <a:xfrm>
            <a:off x="4886264" y="3366174"/>
            <a:ext cx="350548" cy="350198"/>
            <a:chOff x="4886264" y="3366174"/>
            <a:chExt cx="350548" cy="350198"/>
          </a:xfrm>
        </p:grpSpPr>
        <p:sp>
          <p:nvSpPr>
            <p:cNvPr id="11454" name="Google Shape;11454;p69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69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69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69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69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69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69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69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69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69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69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69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69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7" name="Google Shape;11467;p69"/>
          <p:cNvGrpSpPr/>
          <p:nvPr/>
        </p:nvGrpSpPr>
        <p:grpSpPr>
          <a:xfrm>
            <a:off x="5331913" y="3413947"/>
            <a:ext cx="347143" cy="254684"/>
            <a:chOff x="5331913" y="3413947"/>
            <a:chExt cx="347143" cy="254684"/>
          </a:xfrm>
        </p:grpSpPr>
        <p:sp>
          <p:nvSpPr>
            <p:cNvPr id="11468" name="Google Shape;11468;p69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69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69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69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9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69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4" name="Google Shape;11474;p69"/>
          <p:cNvGrpSpPr/>
          <p:nvPr/>
        </p:nvGrpSpPr>
        <p:grpSpPr>
          <a:xfrm>
            <a:off x="5776798" y="3409778"/>
            <a:ext cx="346379" cy="264518"/>
            <a:chOff x="5776798" y="3409778"/>
            <a:chExt cx="346379" cy="264518"/>
          </a:xfrm>
        </p:grpSpPr>
        <p:sp>
          <p:nvSpPr>
            <p:cNvPr id="11475" name="Google Shape;11475;p69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69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69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69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69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69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1" name="Google Shape;11481;p69"/>
          <p:cNvGrpSpPr/>
          <p:nvPr/>
        </p:nvGrpSpPr>
        <p:grpSpPr>
          <a:xfrm>
            <a:off x="7108015" y="3396505"/>
            <a:ext cx="344883" cy="290299"/>
            <a:chOff x="7108015" y="3396505"/>
            <a:chExt cx="344883" cy="290299"/>
          </a:xfrm>
        </p:grpSpPr>
        <p:sp>
          <p:nvSpPr>
            <p:cNvPr id="11482" name="Google Shape;11482;p69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69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69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69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6" name="Google Shape;11486;p69"/>
          <p:cNvGrpSpPr/>
          <p:nvPr/>
        </p:nvGrpSpPr>
        <p:grpSpPr>
          <a:xfrm>
            <a:off x="7551754" y="3390808"/>
            <a:ext cx="344883" cy="301311"/>
            <a:chOff x="7551754" y="3390808"/>
            <a:chExt cx="344883" cy="301311"/>
          </a:xfrm>
        </p:grpSpPr>
        <p:sp>
          <p:nvSpPr>
            <p:cNvPr id="11487" name="Google Shape;11487;p69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69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69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69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69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9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9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69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69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69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69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8" name="Google Shape;11498;p69"/>
          <p:cNvGrpSpPr/>
          <p:nvPr/>
        </p:nvGrpSpPr>
        <p:grpSpPr>
          <a:xfrm>
            <a:off x="6707084" y="3387403"/>
            <a:ext cx="261145" cy="308504"/>
            <a:chOff x="6707084" y="3387403"/>
            <a:chExt cx="261145" cy="308504"/>
          </a:xfrm>
        </p:grpSpPr>
        <p:sp>
          <p:nvSpPr>
            <p:cNvPr id="11499" name="Google Shape;11499;p69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69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69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69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3" name="Google Shape;11503;p69"/>
          <p:cNvGrpSpPr/>
          <p:nvPr/>
        </p:nvGrpSpPr>
        <p:grpSpPr>
          <a:xfrm>
            <a:off x="848978" y="4297637"/>
            <a:ext cx="377824" cy="324418"/>
            <a:chOff x="848978" y="4297637"/>
            <a:chExt cx="377824" cy="324418"/>
          </a:xfrm>
        </p:grpSpPr>
        <p:sp>
          <p:nvSpPr>
            <p:cNvPr id="11504" name="Google Shape;11504;p69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69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6" name="Google Shape;11506;p69"/>
          <p:cNvGrpSpPr/>
          <p:nvPr/>
        </p:nvGrpSpPr>
        <p:grpSpPr>
          <a:xfrm>
            <a:off x="1754279" y="4286593"/>
            <a:ext cx="351439" cy="345965"/>
            <a:chOff x="1754279" y="4286593"/>
            <a:chExt cx="351439" cy="345965"/>
          </a:xfrm>
        </p:grpSpPr>
        <p:sp>
          <p:nvSpPr>
            <p:cNvPr id="11507" name="Google Shape;11507;p69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69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69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69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69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2" name="Google Shape;11512;p69"/>
          <p:cNvGrpSpPr/>
          <p:nvPr/>
        </p:nvGrpSpPr>
        <p:grpSpPr>
          <a:xfrm>
            <a:off x="3996113" y="4291176"/>
            <a:ext cx="336512" cy="335048"/>
            <a:chOff x="3996113" y="4291176"/>
            <a:chExt cx="336512" cy="335048"/>
          </a:xfrm>
        </p:grpSpPr>
        <p:sp>
          <p:nvSpPr>
            <p:cNvPr id="11513" name="Google Shape;11513;p69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69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69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16" name="Google Shape;11516;p69"/>
          <p:cNvSpPr/>
          <p:nvPr/>
        </p:nvSpPr>
        <p:spPr>
          <a:xfrm>
            <a:off x="1331737" y="430737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17" name="Google Shape;11517;p69"/>
          <p:cNvGrpSpPr/>
          <p:nvPr/>
        </p:nvGrpSpPr>
        <p:grpSpPr>
          <a:xfrm>
            <a:off x="2179081" y="4285511"/>
            <a:ext cx="397525" cy="348670"/>
            <a:chOff x="2179081" y="4285511"/>
            <a:chExt cx="397525" cy="348670"/>
          </a:xfrm>
        </p:grpSpPr>
        <p:sp>
          <p:nvSpPr>
            <p:cNvPr id="11518" name="Google Shape;11518;p69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9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0" name="Google Shape;11520;p69"/>
          <p:cNvGrpSpPr/>
          <p:nvPr/>
        </p:nvGrpSpPr>
        <p:grpSpPr>
          <a:xfrm>
            <a:off x="3584201" y="4294996"/>
            <a:ext cx="267574" cy="329415"/>
            <a:chOff x="3584201" y="4294996"/>
            <a:chExt cx="267574" cy="329415"/>
          </a:xfrm>
        </p:grpSpPr>
        <p:sp>
          <p:nvSpPr>
            <p:cNvPr id="11521" name="Google Shape;11521;p69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69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69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9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5" name="Google Shape;11525;p69"/>
          <p:cNvGrpSpPr/>
          <p:nvPr/>
        </p:nvGrpSpPr>
        <p:grpSpPr>
          <a:xfrm>
            <a:off x="3082855" y="4295728"/>
            <a:ext cx="375946" cy="327823"/>
            <a:chOff x="3082855" y="4295728"/>
            <a:chExt cx="375946" cy="327823"/>
          </a:xfrm>
        </p:grpSpPr>
        <p:sp>
          <p:nvSpPr>
            <p:cNvPr id="11526" name="Google Shape;11526;p69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69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9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9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9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69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69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69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69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69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9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7" name="Google Shape;11537;p69"/>
          <p:cNvGrpSpPr/>
          <p:nvPr/>
        </p:nvGrpSpPr>
        <p:grpSpPr>
          <a:xfrm>
            <a:off x="2749016" y="4291176"/>
            <a:ext cx="150831" cy="336926"/>
            <a:chOff x="2749016" y="4291176"/>
            <a:chExt cx="150831" cy="336926"/>
          </a:xfrm>
        </p:grpSpPr>
        <p:sp>
          <p:nvSpPr>
            <p:cNvPr id="11538" name="Google Shape;11538;p69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9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69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69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2" name="Google Shape;11542;p69"/>
          <p:cNvGrpSpPr/>
          <p:nvPr/>
        </p:nvGrpSpPr>
        <p:grpSpPr>
          <a:xfrm>
            <a:off x="7127716" y="4279432"/>
            <a:ext cx="248254" cy="361942"/>
            <a:chOff x="7127716" y="4279432"/>
            <a:chExt cx="248254" cy="361942"/>
          </a:xfrm>
        </p:grpSpPr>
        <p:sp>
          <p:nvSpPr>
            <p:cNvPr id="11543" name="Google Shape;11543;p69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9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69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69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69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69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69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9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9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2" name="Google Shape;11552;p69"/>
          <p:cNvGrpSpPr/>
          <p:nvPr/>
        </p:nvGrpSpPr>
        <p:grpSpPr>
          <a:xfrm>
            <a:off x="7565408" y="4279432"/>
            <a:ext cx="248255" cy="361942"/>
            <a:chOff x="7565408" y="4279432"/>
            <a:chExt cx="248255" cy="361942"/>
          </a:xfrm>
        </p:grpSpPr>
        <p:sp>
          <p:nvSpPr>
            <p:cNvPr id="11553" name="Google Shape;11553;p69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69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69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9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69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69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9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69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1" name="Google Shape;11561;p69"/>
          <p:cNvGrpSpPr/>
          <p:nvPr/>
        </p:nvGrpSpPr>
        <p:grpSpPr>
          <a:xfrm>
            <a:off x="6264109" y="4279432"/>
            <a:ext cx="225498" cy="361560"/>
            <a:chOff x="6264109" y="4279432"/>
            <a:chExt cx="225498" cy="361560"/>
          </a:xfrm>
        </p:grpSpPr>
        <p:sp>
          <p:nvSpPr>
            <p:cNvPr id="11562" name="Google Shape;11562;p69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69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4" name="Google Shape;11564;p69"/>
          <p:cNvGrpSpPr/>
          <p:nvPr/>
        </p:nvGrpSpPr>
        <p:grpSpPr>
          <a:xfrm>
            <a:off x="7929578" y="4284365"/>
            <a:ext cx="395266" cy="351312"/>
            <a:chOff x="7929578" y="4284365"/>
            <a:chExt cx="395266" cy="351312"/>
          </a:xfrm>
        </p:grpSpPr>
        <p:sp>
          <p:nvSpPr>
            <p:cNvPr id="11565" name="Google Shape;11565;p69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9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69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69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9" name="Google Shape;11569;p69"/>
          <p:cNvGrpSpPr/>
          <p:nvPr/>
        </p:nvGrpSpPr>
        <p:grpSpPr>
          <a:xfrm>
            <a:off x="6595502" y="4323777"/>
            <a:ext cx="426315" cy="332826"/>
            <a:chOff x="6639652" y="4323777"/>
            <a:chExt cx="426315" cy="332826"/>
          </a:xfrm>
        </p:grpSpPr>
        <p:sp>
          <p:nvSpPr>
            <p:cNvPr id="11570" name="Google Shape;11570;p69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69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69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69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69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9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9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69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69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69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0" name="Google Shape;11580;p69"/>
          <p:cNvGrpSpPr/>
          <p:nvPr/>
        </p:nvGrpSpPr>
        <p:grpSpPr>
          <a:xfrm>
            <a:off x="5357662" y="4297637"/>
            <a:ext cx="287275" cy="326296"/>
            <a:chOff x="5357662" y="4297637"/>
            <a:chExt cx="287275" cy="326296"/>
          </a:xfrm>
        </p:grpSpPr>
        <p:sp>
          <p:nvSpPr>
            <p:cNvPr id="11581" name="Google Shape;11581;p69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69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69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69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69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6" name="Google Shape;11586;p69"/>
          <p:cNvGrpSpPr/>
          <p:nvPr/>
        </p:nvGrpSpPr>
        <p:grpSpPr>
          <a:xfrm>
            <a:off x="5774124" y="4294550"/>
            <a:ext cx="331611" cy="331674"/>
            <a:chOff x="5774124" y="4294550"/>
            <a:chExt cx="331611" cy="331674"/>
          </a:xfrm>
        </p:grpSpPr>
        <p:sp>
          <p:nvSpPr>
            <p:cNvPr id="11587" name="Google Shape;11587;p69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69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9" name="Google Shape;11589;p69"/>
          <p:cNvGrpSpPr/>
          <p:nvPr/>
        </p:nvGrpSpPr>
        <p:grpSpPr>
          <a:xfrm>
            <a:off x="4890434" y="4287389"/>
            <a:ext cx="345997" cy="346029"/>
            <a:chOff x="4890434" y="4287389"/>
            <a:chExt cx="345997" cy="346029"/>
          </a:xfrm>
        </p:grpSpPr>
        <p:sp>
          <p:nvSpPr>
            <p:cNvPr id="11590" name="Google Shape;11590;p69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69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69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69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69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69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69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7" name="Google Shape;11597;p69"/>
          <p:cNvGrpSpPr/>
          <p:nvPr/>
        </p:nvGrpSpPr>
        <p:grpSpPr>
          <a:xfrm>
            <a:off x="2165809" y="3811059"/>
            <a:ext cx="422542" cy="342973"/>
            <a:chOff x="2165809" y="3811059"/>
            <a:chExt cx="422542" cy="342973"/>
          </a:xfrm>
        </p:grpSpPr>
        <p:sp>
          <p:nvSpPr>
            <p:cNvPr id="11598" name="Google Shape;11598;p69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69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69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9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69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69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69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69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69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69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69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69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69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69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69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69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9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69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16" name="Google Shape;11616;p69"/>
          <p:cNvSpPr/>
          <p:nvPr/>
        </p:nvSpPr>
        <p:spPr>
          <a:xfrm>
            <a:off x="6217513" y="339765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17" name="Google Shape;11617;p69"/>
          <p:cNvGrpSpPr/>
          <p:nvPr/>
        </p:nvGrpSpPr>
        <p:grpSpPr>
          <a:xfrm>
            <a:off x="903530" y="3806125"/>
            <a:ext cx="264550" cy="353222"/>
            <a:chOff x="903530" y="3806125"/>
            <a:chExt cx="264550" cy="353222"/>
          </a:xfrm>
        </p:grpSpPr>
        <p:sp>
          <p:nvSpPr>
            <p:cNvPr id="11618" name="Google Shape;11618;p69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9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69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69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2" name="Google Shape;11622;p69"/>
          <p:cNvGrpSpPr/>
          <p:nvPr/>
        </p:nvGrpSpPr>
        <p:grpSpPr>
          <a:xfrm>
            <a:off x="2611458" y="3816374"/>
            <a:ext cx="426329" cy="332375"/>
            <a:chOff x="2611458" y="3816374"/>
            <a:chExt cx="426329" cy="332375"/>
          </a:xfrm>
        </p:grpSpPr>
        <p:sp>
          <p:nvSpPr>
            <p:cNvPr id="11623" name="Google Shape;11623;p69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69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69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69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69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69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69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69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69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69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33" name="Google Shape;11633;p69"/>
          <p:cNvSpPr/>
          <p:nvPr/>
        </p:nvSpPr>
        <p:spPr>
          <a:xfrm>
            <a:off x="1752752" y="380386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34" name="Google Shape;11634;p69"/>
          <p:cNvGrpSpPr/>
          <p:nvPr/>
        </p:nvGrpSpPr>
        <p:grpSpPr>
          <a:xfrm>
            <a:off x="4019984" y="3805393"/>
            <a:ext cx="293704" cy="353954"/>
            <a:chOff x="4019984" y="3805393"/>
            <a:chExt cx="293704" cy="353954"/>
          </a:xfrm>
        </p:grpSpPr>
        <p:sp>
          <p:nvSpPr>
            <p:cNvPr id="11635" name="Google Shape;11635;p69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69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7" name="Google Shape;11637;p69"/>
          <p:cNvGrpSpPr/>
          <p:nvPr/>
        </p:nvGrpSpPr>
        <p:grpSpPr>
          <a:xfrm>
            <a:off x="8006505" y="3390044"/>
            <a:ext cx="323654" cy="303189"/>
            <a:chOff x="8006505" y="3390044"/>
            <a:chExt cx="323654" cy="303189"/>
          </a:xfrm>
        </p:grpSpPr>
        <p:sp>
          <p:nvSpPr>
            <p:cNvPr id="11638" name="Google Shape;11638;p69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69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69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69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69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69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4" name="Google Shape;11644;p69"/>
          <p:cNvGrpSpPr/>
          <p:nvPr/>
        </p:nvGrpSpPr>
        <p:grpSpPr>
          <a:xfrm>
            <a:off x="1299146" y="3806507"/>
            <a:ext cx="367990" cy="351312"/>
            <a:chOff x="1299146" y="3806507"/>
            <a:chExt cx="367990" cy="351312"/>
          </a:xfrm>
        </p:grpSpPr>
        <p:sp>
          <p:nvSpPr>
            <p:cNvPr id="11645" name="Google Shape;11645;p69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69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47" name="Google Shape;11647;p69"/>
          <p:cNvSpPr/>
          <p:nvPr/>
        </p:nvSpPr>
        <p:spPr>
          <a:xfrm>
            <a:off x="3524716" y="380418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48" name="Google Shape;11648;p69"/>
          <p:cNvGrpSpPr/>
          <p:nvPr/>
        </p:nvGrpSpPr>
        <p:grpSpPr>
          <a:xfrm>
            <a:off x="3095745" y="3805393"/>
            <a:ext cx="352840" cy="354717"/>
            <a:chOff x="3095745" y="3805393"/>
            <a:chExt cx="352840" cy="354717"/>
          </a:xfrm>
        </p:grpSpPr>
        <p:sp>
          <p:nvSpPr>
            <p:cNvPr id="11649" name="Google Shape;11649;p69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69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69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69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69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69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5" name="Google Shape;11655;p69"/>
          <p:cNvGrpSpPr/>
          <p:nvPr/>
        </p:nvGrpSpPr>
        <p:grpSpPr>
          <a:xfrm>
            <a:off x="7550258" y="3832670"/>
            <a:ext cx="371395" cy="301279"/>
            <a:chOff x="7550258" y="3832670"/>
            <a:chExt cx="371395" cy="301279"/>
          </a:xfrm>
        </p:grpSpPr>
        <p:sp>
          <p:nvSpPr>
            <p:cNvPr id="11656" name="Google Shape;11656;p69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69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69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69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69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69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69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69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9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69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69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69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69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69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69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69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69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69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74" name="Google Shape;11674;p69"/>
          <p:cNvSpPr/>
          <p:nvPr/>
        </p:nvSpPr>
        <p:spPr>
          <a:xfrm>
            <a:off x="7114476" y="380879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75" name="Google Shape;11675;p69"/>
          <p:cNvGrpSpPr/>
          <p:nvPr/>
        </p:nvGrpSpPr>
        <p:grpSpPr>
          <a:xfrm>
            <a:off x="6659725" y="3808035"/>
            <a:ext cx="367608" cy="350548"/>
            <a:chOff x="6659725" y="3808035"/>
            <a:chExt cx="367608" cy="350548"/>
          </a:xfrm>
        </p:grpSpPr>
        <p:sp>
          <p:nvSpPr>
            <p:cNvPr id="11676" name="Google Shape;11676;p69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69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8" name="Google Shape;11678;p69"/>
          <p:cNvGrpSpPr/>
          <p:nvPr/>
        </p:nvGrpSpPr>
        <p:grpSpPr>
          <a:xfrm>
            <a:off x="6219391" y="3816756"/>
            <a:ext cx="356627" cy="334252"/>
            <a:chOff x="6219391" y="3816756"/>
            <a:chExt cx="356627" cy="334252"/>
          </a:xfrm>
        </p:grpSpPr>
        <p:sp>
          <p:nvSpPr>
            <p:cNvPr id="11679" name="Google Shape;11679;p69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9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69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69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83" name="Google Shape;11683;p69"/>
          <p:cNvGrpSpPr/>
          <p:nvPr/>
        </p:nvGrpSpPr>
        <p:grpSpPr>
          <a:xfrm>
            <a:off x="5778676" y="3826972"/>
            <a:ext cx="349052" cy="313055"/>
            <a:chOff x="5778676" y="3826972"/>
            <a:chExt cx="349052" cy="313055"/>
          </a:xfrm>
        </p:grpSpPr>
        <p:sp>
          <p:nvSpPr>
            <p:cNvPr id="11684" name="Google Shape;11684;p69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69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69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69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69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89" name="Google Shape;11689;p69"/>
          <p:cNvGrpSpPr/>
          <p:nvPr/>
        </p:nvGrpSpPr>
        <p:grpSpPr>
          <a:xfrm>
            <a:off x="5355784" y="3834547"/>
            <a:ext cx="299019" cy="297905"/>
            <a:chOff x="5355784" y="3834547"/>
            <a:chExt cx="299019" cy="297905"/>
          </a:xfrm>
        </p:grpSpPr>
        <p:sp>
          <p:nvSpPr>
            <p:cNvPr id="11690" name="Google Shape;11690;p69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69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69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69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4" name="Google Shape;11694;p69"/>
          <p:cNvGrpSpPr/>
          <p:nvPr/>
        </p:nvGrpSpPr>
        <p:grpSpPr>
          <a:xfrm>
            <a:off x="8036455" y="3807271"/>
            <a:ext cx="292176" cy="353985"/>
            <a:chOff x="8036455" y="3807271"/>
            <a:chExt cx="292176" cy="353985"/>
          </a:xfrm>
        </p:grpSpPr>
        <p:sp>
          <p:nvSpPr>
            <p:cNvPr id="11695" name="Google Shape;11695;p69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69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7" name="Google Shape;11697;p69"/>
          <p:cNvGrpSpPr/>
          <p:nvPr/>
        </p:nvGrpSpPr>
        <p:grpSpPr>
          <a:xfrm>
            <a:off x="4874902" y="3808799"/>
            <a:ext cx="345615" cy="350835"/>
            <a:chOff x="4874902" y="3808799"/>
            <a:chExt cx="345615" cy="350835"/>
          </a:xfrm>
        </p:grpSpPr>
        <p:sp>
          <p:nvSpPr>
            <p:cNvPr id="11698" name="Google Shape;11698;p69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69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69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69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69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69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9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69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69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69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9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9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69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9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9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69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69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9" name="Google Shape;11719;p70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20" name="Google Shape;11720;p70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721" name="Google Shape;11721;p70"/>
          <p:cNvGrpSpPr/>
          <p:nvPr/>
        </p:nvGrpSpPr>
        <p:grpSpPr>
          <a:xfrm>
            <a:off x="2704005" y="4258781"/>
            <a:ext cx="342144" cy="362704"/>
            <a:chOff x="2704005" y="4258781"/>
            <a:chExt cx="342144" cy="362704"/>
          </a:xfrm>
        </p:grpSpPr>
        <p:sp>
          <p:nvSpPr>
            <p:cNvPr id="11722" name="Google Shape;11722;p70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70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70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70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70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70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70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9" name="Google Shape;11729;p70"/>
          <p:cNvGrpSpPr/>
          <p:nvPr/>
        </p:nvGrpSpPr>
        <p:grpSpPr>
          <a:xfrm>
            <a:off x="2157462" y="4258496"/>
            <a:ext cx="347435" cy="363370"/>
            <a:chOff x="2157462" y="4258496"/>
            <a:chExt cx="347435" cy="363370"/>
          </a:xfrm>
        </p:grpSpPr>
        <p:sp>
          <p:nvSpPr>
            <p:cNvPr id="11730" name="Google Shape;11730;p70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70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70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3" name="Google Shape;11733;p70"/>
          <p:cNvGrpSpPr/>
          <p:nvPr/>
        </p:nvGrpSpPr>
        <p:grpSpPr>
          <a:xfrm>
            <a:off x="4010963" y="3763781"/>
            <a:ext cx="343665" cy="363211"/>
            <a:chOff x="4010963" y="3763781"/>
            <a:chExt cx="343665" cy="363211"/>
          </a:xfrm>
        </p:grpSpPr>
        <p:sp>
          <p:nvSpPr>
            <p:cNvPr id="11734" name="Google Shape;11734;p70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70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70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70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70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9" name="Google Shape;11739;p70"/>
          <p:cNvGrpSpPr/>
          <p:nvPr/>
        </p:nvGrpSpPr>
        <p:grpSpPr>
          <a:xfrm>
            <a:off x="2214042" y="3810509"/>
            <a:ext cx="368153" cy="311193"/>
            <a:chOff x="2214042" y="3810509"/>
            <a:chExt cx="368153" cy="311193"/>
          </a:xfrm>
        </p:grpSpPr>
        <p:sp>
          <p:nvSpPr>
            <p:cNvPr id="11740" name="Google Shape;11740;p70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70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2" name="Google Shape;11742;p70"/>
          <p:cNvGrpSpPr/>
          <p:nvPr/>
        </p:nvGrpSpPr>
        <p:grpSpPr>
          <a:xfrm>
            <a:off x="1768938" y="3782219"/>
            <a:ext cx="367805" cy="367773"/>
            <a:chOff x="1768938" y="3782219"/>
            <a:chExt cx="367805" cy="367773"/>
          </a:xfrm>
        </p:grpSpPr>
        <p:sp>
          <p:nvSpPr>
            <p:cNvPr id="11743" name="Google Shape;11743;p70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70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70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70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70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8" name="Google Shape;11748;p70"/>
          <p:cNvGrpSpPr/>
          <p:nvPr/>
        </p:nvGrpSpPr>
        <p:grpSpPr>
          <a:xfrm>
            <a:off x="2681385" y="3798439"/>
            <a:ext cx="325544" cy="327413"/>
            <a:chOff x="2681385" y="3798439"/>
            <a:chExt cx="325544" cy="327413"/>
          </a:xfrm>
        </p:grpSpPr>
        <p:sp>
          <p:nvSpPr>
            <p:cNvPr id="11749" name="Google Shape;11749;p70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70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70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70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70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70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70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6" name="Google Shape;11756;p70"/>
          <p:cNvGrpSpPr/>
          <p:nvPr/>
        </p:nvGrpSpPr>
        <p:grpSpPr>
          <a:xfrm>
            <a:off x="6243928" y="4263502"/>
            <a:ext cx="274254" cy="350824"/>
            <a:chOff x="6243928" y="4263502"/>
            <a:chExt cx="274254" cy="350824"/>
          </a:xfrm>
        </p:grpSpPr>
        <p:sp>
          <p:nvSpPr>
            <p:cNvPr id="11757" name="Google Shape;11757;p70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70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70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70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70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70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70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70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5" name="Google Shape;11765;p70"/>
          <p:cNvGrpSpPr/>
          <p:nvPr/>
        </p:nvGrpSpPr>
        <p:grpSpPr>
          <a:xfrm>
            <a:off x="3560600" y="3763338"/>
            <a:ext cx="352345" cy="363655"/>
            <a:chOff x="3560600" y="3763338"/>
            <a:chExt cx="352345" cy="363655"/>
          </a:xfrm>
        </p:grpSpPr>
        <p:sp>
          <p:nvSpPr>
            <p:cNvPr id="11766" name="Google Shape;11766;p70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70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70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9" name="Google Shape;11769;p70"/>
          <p:cNvGrpSpPr/>
          <p:nvPr/>
        </p:nvGrpSpPr>
        <p:grpSpPr>
          <a:xfrm>
            <a:off x="5790556" y="4261252"/>
            <a:ext cx="279513" cy="356083"/>
            <a:chOff x="5790556" y="4261252"/>
            <a:chExt cx="279513" cy="356083"/>
          </a:xfrm>
        </p:grpSpPr>
        <p:sp>
          <p:nvSpPr>
            <p:cNvPr id="11770" name="Google Shape;11770;p70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70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70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70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70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70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70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7" name="Google Shape;11777;p70"/>
          <p:cNvGrpSpPr/>
          <p:nvPr/>
        </p:nvGrpSpPr>
        <p:grpSpPr>
          <a:xfrm>
            <a:off x="5341333" y="4261252"/>
            <a:ext cx="278752" cy="356463"/>
            <a:chOff x="5341333" y="4261252"/>
            <a:chExt cx="278752" cy="356463"/>
          </a:xfrm>
        </p:grpSpPr>
        <p:sp>
          <p:nvSpPr>
            <p:cNvPr id="11778" name="Google Shape;11778;p70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70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70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70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70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70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70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85" name="Google Shape;11785;p70"/>
          <p:cNvSpPr/>
          <p:nvPr/>
        </p:nvSpPr>
        <p:spPr>
          <a:xfrm>
            <a:off x="1322345" y="38365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86" name="Google Shape;11786;p70"/>
          <p:cNvGrpSpPr/>
          <p:nvPr/>
        </p:nvGrpSpPr>
        <p:grpSpPr>
          <a:xfrm>
            <a:off x="3103646" y="3766076"/>
            <a:ext cx="360233" cy="362451"/>
            <a:chOff x="3107608" y="3763401"/>
            <a:chExt cx="360233" cy="362451"/>
          </a:xfrm>
        </p:grpSpPr>
        <p:sp>
          <p:nvSpPr>
            <p:cNvPr id="11787" name="Google Shape;11787;p70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70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70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0" name="Google Shape;11790;p70"/>
          <p:cNvGrpSpPr/>
          <p:nvPr/>
        </p:nvGrpSpPr>
        <p:grpSpPr>
          <a:xfrm>
            <a:off x="889343" y="3801227"/>
            <a:ext cx="351585" cy="339705"/>
            <a:chOff x="889343" y="3801227"/>
            <a:chExt cx="351585" cy="339705"/>
          </a:xfrm>
        </p:grpSpPr>
        <p:sp>
          <p:nvSpPr>
            <p:cNvPr id="11791" name="Google Shape;11791;p70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70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70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70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70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6" name="Google Shape;11796;p70"/>
          <p:cNvGrpSpPr/>
          <p:nvPr/>
        </p:nvGrpSpPr>
        <p:grpSpPr>
          <a:xfrm>
            <a:off x="4896609" y="4260872"/>
            <a:ext cx="278784" cy="355323"/>
            <a:chOff x="4896609" y="4260872"/>
            <a:chExt cx="278784" cy="355323"/>
          </a:xfrm>
        </p:grpSpPr>
        <p:sp>
          <p:nvSpPr>
            <p:cNvPr id="11797" name="Google Shape;11797;p70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70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70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70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70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70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3" name="Google Shape;11803;p70"/>
          <p:cNvGrpSpPr/>
          <p:nvPr/>
        </p:nvGrpSpPr>
        <p:grpSpPr>
          <a:xfrm>
            <a:off x="7598438" y="4266131"/>
            <a:ext cx="260283" cy="345914"/>
            <a:chOff x="7598438" y="4266131"/>
            <a:chExt cx="260283" cy="345914"/>
          </a:xfrm>
        </p:grpSpPr>
        <p:sp>
          <p:nvSpPr>
            <p:cNvPr id="11804" name="Google Shape;11804;p70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70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70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70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70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70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70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1" name="Google Shape;11811;p70"/>
          <p:cNvGrpSpPr/>
          <p:nvPr/>
        </p:nvGrpSpPr>
        <p:grpSpPr>
          <a:xfrm>
            <a:off x="1767069" y="3360146"/>
            <a:ext cx="286324" cy="348163"/>
            <a:chOff x="1767069" y="3360146"/>
            <a:chExt cx="286324" cy="348163"/>
          </a:xfrm>
        </p:grpSpPr>
        <p:sp>
          <p:nvSpPr>
            <p:cNvPr id="11812" name="Google Shape;11812;p70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70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70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70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70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70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70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9" name="Google Shape;11819;p70"/>
          <p:cNvGrpSpPr/>
          <p:nvPr/>
        </p:nvGrpSpPr>
        <p:grpSpPr>
          <a:xfrm>
            <a:off x="7149944" y="4266131"/>
            <a:ext cx="260283" cy="345914"/>
            <a:chOff x="7149944" y="4266131"/>
            <a:chExt cx="260283" cy="345914"/>
          </a:xfrm>
        </p:grpSpPr>
        <p:sp>
          <p:nvSpPr>
            <p:cNvPr id="11820" name="Google Shape;11820;p70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70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70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70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70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70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6" name="Google Shape;11826;p70"/>
          <p:cNvGrpSpPr/>
          <p:nvPr/>
        </p:nvGrpSpPr>
        <p:grpSpPr>
          <a:xfrm>
            <a:off x="6695051" y="4259351"/>
            <a:ext cx="270104" cy="360233"/>
            <a:chOff x="6695051" y="4259351"/>
            <a:chExt cx="270104" cy="360233"/>
          </a:xfrm>
        </p:grpSpPr>
        <p:sp>
          <p:nvSpPr>
            <p:cNvPr id="11827" name="Google Shape;11827;p70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70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70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70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1" name="Google Shape;11831;p70"/>
          <p:cNvGrpSpPr/>
          <p:nvPr/>
        </p:nvGrpSpPr>
        <p:grpSpPr>
          <a:xfrm>
            <a:off x="8047661" y="4257451"/>
            <a:ext cx="277263" cy="362514"/>
            <a:chOff x="8047661" y="4257451"/>
            <a:chExt cx="277263" cy="362514"/>
          </a:xfrm>
        </p:grpSpPr>
        <p:sp>
          <p:nvSpPr>
            <p:cNvPr id="11832" name="Google Shape;11832;p70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70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70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70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6" name="Google Shape;11836;p70"/>
          <p:cNvGrpSpPr/>
          <p:nvPr/>
        </p:nvGrpSpPr>
        <p:grpSpPr>
          <a:xfrm>
            <a:off x="6248078" y="3784468"/>
            <a:ext cx="277263" cy="356115"/>
            <a:chOff x="6248078" y="3784468"/>
            <a:chExt cx="277263" cy="356115"/>
          </a:xfrm>
        </p:grpSpPr>
        <p:sp>
          <p:nvSpPr>
            <p:cNvPr id="11837" name="Google Shape;11837;p70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70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70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70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70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2" name="Google Shape;11842;p70"/>
          <p:cNvGrpSpPr/>
          <p:nvPr/>
        </p:nvGrpSpPr>
        <p:grpSpPr>
          <a:xfrm>
            <a:off x="5800725" y="3785989"/>
            <a:ext cx="277644" cy="354594"/>
            <a:chOff x="5800725" y="3785989"/>
            <a:chExt cx="277644" cy="354594"/>
          </a:xfrm>
        </p:grpSpPr>
        <p:sp>
          <p:nvSpPr>
            <p:cNvPr id="11843" name="Google Shape;11843;p70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70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70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70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70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70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70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0" name="Google Shape;11850;p70"/>
          <p:cNvGrpSpPr/>
          <p:nvPr/>
        </p:nvGrpSpPr>
        <p:grpSpPr>
          <a:xfrm>
            <a:off x="2206122" y="3360748"/>
            <a:ext cx="308183" cy="347561"/>
            <a:chOff x="2206122" y="3360748"/>
            <a:chExt cx="308183" cy="347561"/>
          </a:xfrm>
        </p:grpSpPr>
        <p:sp>
          <p:nvSpPr>
            <p:cNvPr id="11851" name="Google Shape;11851;p70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70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70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70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70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6" name="Google Shape;11856;p70"/>
          <p:cNvGrpSpPr/>
          <p:nvPr/>
        </p:nvGrpSpPr>
        <p:grpSpPr>
          <a:xfrm>
            <a:off x="5353403" y="3785609"/>
            <a:ext cx="277992" cy="354974"/>
            <a:chOff x="5353403" y="3785609"/>
            <a:chExt cx="277992" cy="354974"/>
          </a:xfrm>
        </p:grpSpPr>
        <p:sp>
          <p:nvSpPr>
            <p:cNvPr id="11857" name="Google Shape;11857;p70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70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70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70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70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70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3" name="Google Shape;11863;p70"/>
          <p:cNvGrpSpPr/>
          <p:nvPr/>
        </p:nvGrpSpPr>
        <p:grpSpPr>
          <a:xfrm>
            <a:off x="4896229" y="3785989"/>
            <a:ext cx="278784" cy="354594"/>
            <a:chOff x="4896229" y="3785989"/>
            <a:chExt cx="278784" cy="354594"/>
          </a:xfrm>
        </p:grpSpPr>
        <p:sp>
          <p:nvSpPr>
            <p:cNvPr id="11864" name="Google Shape;11864;p70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70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70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70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70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70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0" name="Google Shape;11870;p70"/>
          <p:cNvGrpSpPr/>
          <p:nvPr/>
        </p:nvGrpSpPr>
        <p:grpSpPr>
          <a:xfrm>
            <a:off x="7592387" y="3787858"/>
            <a:ext cx="273874" cy="351204"/>
            <a:chOff x="7592387" y="3787858"/>
            <a:chExt cx="273874" cy="351204"/>
          </a:xfrm>
        </p:grpSpPr>
        <p:sp>
          <p:nvSpPr>
            <p:cNvPr id="11871" name="Google Shape;11871;p70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70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70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70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5" name="Google Shape;11875;p70"/>
          <p:cNvGrpSpPr/>
          <p:nvPr/>
        </p:nvGrpSpPr>
        <p:grpSpPr>
          <a:xfrm>
            <a:off x="7145794" y="3787858"/>
            <a:ext cx="274254" cy="350444"/>
            <a:chOff x="7145794" y="3787858"/>
            <a:chExt cx="274254" cy="350444"/>
          </a:xfrm>
        </p:grpSpPr>
        <p:sp>
          <p:nvSpPr>
            <p:cNvPr id="11876" name="Google Shape;11876;p70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70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70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70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70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70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2" name="Google Shape;11882;p70"/>
          <p:cNvGrpSpPr/>
          <p:nvPr/>
        </p:nvGrpSpPr>
        <p:grpSpPr>
          <a:xfrm>
            <a:off x="8054060" y="3787098"/>
            <a:ext cx="266334" cy="353834"/>
            <a:chOff x="8054060" y="3787098"/>
            <a:chExt cx="266334" cy="353834"/>
          </a:xfrm>
        </p:grpSpPr>
        <p:sp>
          <p:nvSpPr>
            <p:cNvPr id="11883" name="Google Shape;11883;p70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70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70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70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7" name="Google Shape;11887;p70"/>
          <p:cNvGrpSpPr/>
          <p:nvPr/>
        </p:nvGrpSpPr>
        <p:grpSpPr>
          <a:xfrm>
            <a:off x="6702211" y="3782599"/>
            <a:ext cx="270104" cy="361754"/>
            <a:chOff x="6702211" y="3782599"/>
            <a:chExt cx="270104" cy="361754"/>
          </a:xfrm>
        </p:grpSpPr>
        <p:sp>
          <p:nvSpPr>
            <p:cNvPr id="11888" name="Google Shape;11888;p70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70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70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70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70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3" name="Google Shape;11893;p70"/>
          <p:cNvGrpSpPr/>
          <p:nvPr/>
        </p:nvGrpSpPr>
        <p:grpSpPr>
          <a:xfrm>
            <a:off x="3516886" y="3438727"/>
            <a:ext cx="391854" cy="269922"/>
            <a:chOff x="3516850" y="3406526"/>
            <a:chExt cx="369674" cy="254644"/>
          </a:xfrm>
        </p:grpSpPr>
        <p:sp>
          <p:nvSpPr>
            <p:cNvPr id="11894" name="Google Shape;11894;p70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70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70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70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8" name="Google Shape;11898;p70"/>
          <p:cNvGrpSpPr/>
          <p:nvPr/>
        </p:nvGrpSpPr>
        <p:grpSpPr>
          <a:xfrm>
            <a:off x="1310655" y="3360527"/>
            <a:ext cx="306314" cy="347403"/>
            <a:chOff x="1310655" y="3360527"/>
            <a:chExt cx="306314" cy="347403"/>
          </a:xfrm>
        </p:grpSpPr>
        <p:sp>
          <p:nvSpPr>
            <p:cNvPr id="11899" name="Google Shape;11899;p70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70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70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70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70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04" name="Google Shape;11904;p70"/>
          <p:cNvGrpSpPr/>
          <p:nvPr/>
        </p:nvGrpSpPr>
        <p:grpSpPr>
          <a:xfrm>
            <a:off x="3119678" y="3360146"/>
            <a:ext cx="269343" cy="348543"/>
            <a:chOff x="3119678" y="3360146"/>
            <a:chExt cx="269343" cy="348543"/>
          </a:xfrm>
        </p:grpSpPr>
        <p:sp>
          <p:nvSpPr>
            <p:cNvPr id="11905" name="Google Shape;11905;p70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70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70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70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70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70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70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2" name="Google Shape;11912;p70"/>
          <p:cNvGrpSpPr/>
          <p:nvPr/>
        </p:nvGrpSpPr>
        <p:grpSpPr>
          <a:xfrm>
            <a:off x="3967213" y="3356947"/>
            <a:ext cx="368185" cy="354753"/>
            <a:chOff x="3967213" y="3356947"/>
            <a:chExt cx="368185" cy="354753"/>
          </a:xfrm>
        </p:grpSpPr>
        <p:sp>
          <p:nvSpPr>
            <p:cNvPr id="11913" name="Google Shape;11913;p70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70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70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70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70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8" name="Google Shape;11918;p70"/>
          <p:cNvGrpSpPr/>
          <p:nvPr/>
        </p:nvGrpSpPr>
        <p:grpSpPr>
          <a:xfrm>
            <a:off x="871254" y="3360146"/>
            <a:ext cx="285183" cy="347023"/>
            <a:chOff x="871254" y="3360146"/>
            <a:chExt cx="285183" cy="347023"/>
          </a:xfrm>
        </p:grpSpPr>
        <p:sp>
          <p:nvSpPr>
            <p:cNvPr id="11919" name="Google Shape;11919;p70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70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70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70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3" name="Google Shape;11923;p70"/>
          <p:cNvGrpSpPr/>
          <p:nvPr/>
        </p:nvGrpSpPr>
        <p:grpSpPr>
          <a:xfrm>
            <a:off x="2665165" y="3360146"/>
            <a:ext cx="281794" cy="349684"/>
            <a:chOff x="2665165" y="3360146"/>
            <a:chExt cx="281794" cy="349684"/>
          </a:xfrm>
        </p:grpSpPr>
        <p:sp>
          <p:nvSpPr>
            <p:cNvPr id="11924" name="Google Shape;11924;p70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70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70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70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70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9" name="Google Shape;11929;p70"/>
          <p:cNvGrpSpPr/>
          <p:nvPr/>
        </p:nvGrpSpPr>
        <p:grpSpPr>
          <a:xfrm>
            <a:off x="7156344" y="3347696"/>
            <a:ext cx="264465" cy="353074"/>
            <a:chOff x="7156344" y="3347696"/>
            <a:chExt cx="264465" cy="353074"/>
          </a:xfrm>
        </p:grpSpPr>
        <p:sp>
          <p:nvSpPr>
            <p:cNvPr id="11930" name="Google Shape;11930;p70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70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70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70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70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5" name="Google Shape;11935;p70"/>
          <p:cNvGrpSpPr/>
          <p:nvPr/>
        </p:nvGrpSpPr>
        <p:grpSpPr>
          <a:xfrm>
            <a:off x="6703732" y="3346936"/>
            <a:ext cx="264813" cy="352693"/>
            <a:chOff x="6703732" y="3346936"/>
            <a:chExt cx="264813" cy="352693"/>
          </a:xfrm>
        </p:grpSpPr>
        <p:sp>
          <p:nvSpPr>
            <p:cNvPr id="11936" name="Google Shape;11936;p70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70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70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70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70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1" name="Google Shape;11941;p70"/>
          <p:cNvGrpSpPr/>
          <p:nvPr/>
        </p:nvGrpSpPr>
        <p:grpSpPr>
          <a:xfrm>
            <a:off x="6252228" y="3346936"/>
            <a:ext cx="265193" cy="352693"/>
            <a:chOff x="6252228" y="3346936"/>
            <a:chExt cx="265193" cy="352693"/>
          </a:xfrm>
        </p:grpSpPr>
        <p:sp>
          <p:nvSpPr>
            <p:cNvPr id="11942" name="Google Shape;11942;p70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70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70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5" name="Google Shape;11945;p70"/>
          <p:cNvGrpSpPr/>
          <p:nvPr/>
        </p:nvGrpSpPr>
        <p:grpSpPr>
          <a:xfrm>
            <a:off x="5801105" y="3347696"/>
            <a:ext cx="264813" cy="351933"/>
            <a:chOff x="5801105" y="3347696"/>
            <a:chExt cx="264813" cy="351933"/>
          </a:xfrm>
        </p:grpSpPr>
        <p:sp>
          <p:nvSpPr>
            <p:cNvPr id="11946" name="Google Shape;11946;p70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70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70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70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0" name="Google Shape;11950;p70"/>
          <p:cNvGrpSpPr/>
          <p:nvPr/>
        </p:nvGrpSpPr>
        <p:grpSpPr>
          <a:xfrm>
            <a:off x="5349253" y="3346936"/>
            <a:ext cx="265922" cy="352693"/>
            <a:chOff x="5349253" y="3346936"/>
            <a:chExt cx="265922" cy="352693"/>
          </a:xfrm>
        </p:grpSpPr>
        <p:sp>
          <p:nvSpPr>
            <p:cNvPr id="11951" name="Google Shape;11951;p70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70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70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70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70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70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7" name="Google Shape;11957;p70"/>
          <p:cNvGrpSpPr/>
          <p:nvPr/>
        </p:nvGrpSpPr>
        <p:grpSpPr>
          <a:xfrm>
            <a:off x="4907159" y="3346936"/>
            <a:ext cx="264845" cy="354214"/>
            <a:chOff x="4907159" y="3346936"/>
            <a:chExt cx="264845" cy="354214"/>
          </a:xfrm>
        </p:grpSpPr>
        <p:sp>
          <p:nvSpPr>
            <p:cNvPr id="11958" name="Google Shape;11958;p70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70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0" name="Google Shape;11960;p70"/>
          <p:cNvGrpSpPr/>
          <p:nvPr/>
        </p:nvGrpSpPr>
        <p:grpSpPr>
          <a:xfrm>
            <a:off x="8048421" y="3334486"/>
            <a:ext cx="276503" cy="369674"/>
            <a:chOff x="8048421" y="3334486"/>
            <a:chExt cx="276503" cy="369674"/>
          </a:xfrm>
        </p:grpSpPr>
        <p:sp>
          <p:nvSpPr>
            <p:cNvPr id="11961" name="Google Shape;11961;p70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70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70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70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70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70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7" name="Google Shape;11967;p70"/>
          <p:cNvGrpSpPr/>
          <p:nvPr/>
        </p:nvGrpSpPr>
        <p:grpSpPr>
          <a:xfrm>
            <a:off x="7575787" y="3329955"/>
            <a:ext cx="295384" cy="376834"/>
            <a:chOff x="7575787" y="3329955"/>
            <a:chExt cx="295384" cy="376834"/>
          </a:xfrm>
        </p:grpSpPr>
        <p:sp>
          <p:nvSpPr>
            <p:cNvPr id="11968" name="Google Shape;11968;p70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70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70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70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70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70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4" name="Google Shape;11974;p70"/>
          <p:cNvGrpSpPr/>
          <p:nvPr/>
        </p:nvGrpSpPr>
        <p:grpSpPr>
          <a:xfrm>
            <a:off x="864062" y="2884503"/>
            <a:ext cx="264084" cy="347783"/>
            <a:chOff x="864062" y="2884503"/>
            <a:chExt cx="264084" cy="347783"/>
          </a:xfrm>
        </p:grpSpPr>
        <p:sp>
          <p:nvSpPr>
            <p:cNvPr id="11975" name="Google Shape;11975;p70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70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70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70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70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70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70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70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70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70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5" name="Google Shape;11985;p70"/>
          <p:cNvGrpSpPr/>
          <p:nvPr/>
        </p:nvGrpSpPr>
        <p:grpSpPr>
          <a:xfrm>
            <a:off x="3978523" y="2884661"/>
            <a:ext cx="348955" cy="346516"/>
            <a:chOff x="3978523" y="2884661"/>
            <a:chExt cx="348955" cy="346516"/>
          </a:xfrm>
        </p:grpSpPr>
        <p:sp>
          <p:nvSpPr>
            <p:cNvPr id="11986" name="Google Shape;11986;p70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70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70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70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70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70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70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70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4" name="Google Shape;11994;p70"/>
          <p:cNvGrpSpPr/>
          <p:nvPr/>
        </p:nvGrpSpPr>
        <p:grpSpPr>
          <a:xfrm>
            <a:off x="3527780" y="2885263"/>
            <a:ext cx="347435" cy="345534"/>
            <a:chOff x="3527780" y="2885263"/>
            <a:chExt cx="347435" cy="345534"/>
          </a:xfrm>
        </p:grpSpPr>
        <p:sp>
          <p:nvSpPr>
            <p:cNvPr id="11995" name="Google Shape;11995;p70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70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70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70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70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70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70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70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70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70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70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70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70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70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70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70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70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70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70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70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70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70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70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8" name="Google Shape;12018;p70"/>
          <p:cNvGrpSpPr/>
          <p:nvPr/>
        </p:nvGrpSpPr>
        <p:grpSpPr>
          <a:xfrm>
            <a:off x="2239671" y="2884503"/>
            <a:ext cx="218053" cy="348543"/>
            <a:chOff x="2239671" y="2884503"/>
            <a:chExt cx="218053" cy="348543"/>
          </a:xfrm>
        </p:grpSpPr>
        <p:sp>
          <p:nvSpPr>
            <p:cNvPr id="12019" name="Google Shape;12019;p70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70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70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70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70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4" name="Google Shape;12024;p70"/>
          <p:cNvGrpSpPr/>
          <p:nvPr/>
        </p:nvGrpSpPr>
        <p:grpSpPr>
          <a:xfrm>
            <a:off x="2691555" y="2884503"/>
            <a:ext cx="215044" cy="348924"/>
            <a:chOff x="2691555" y="2884503"/>
            <a:chExt cx="215044" cy="348924"/>
          </a:xfrm>
        </p:grpSpPr>
        <p:sp>
          <p:nvSpPr>
            <p:cNvPr id="12025" name="Google Shape;12025;p70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70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70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8" name="Google Shape;12028;p70"/>
          <p:cNvGrpSpPr/>
          <p:nvPr/>
        </p:nvGrpSpPr>
        <p:grpSpPr>
          <a:xfrm>
            <a:off x="1770459" y="2884503"/>
            <a:ext cx="254644" cy="348828"/>
            <a:chOff x="1770459" y="2884503"/>
            <a:chExt cx="254644" cy="348828"/>
          </a:xfrm>
        </p:grpSpPr>
        <p:sp>
          <p:nvSpPr>
            <p:cNvPr id="12029" name="Google Shape;12029;p70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70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70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70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70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70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70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70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7" name="Google Shape;12037;p70"/>
          <p:cNvGrpSpPr/>
          <p:nvPr/>
        </p:nvGrpSpPr>
        <p:grpSpPr>
          <a:xfrm>
            <a:off x="1317466" y="2884883"/>
            <a:ext cx="258382" cy="348543"/>
            <a:chOff x="1317466" y="2884883"/>
            <a:chExt cx="258382" cy="348543"/>
          </a:xfrm>
        </p:grpSpPr>
        <p:sp>
          <p:nvSpPr>
            <p:cNvPr id="12038" name="Google Shape;12038;p70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70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70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70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70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70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70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70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6" name="Google Shape;12046;p70"/>
          <p:cNvGrpSpPr/>
          <p:nvPr/>
        </p:nvGrpSpPr>
        <p:grpSpPr>
          <a:xfrm>
            <a:off x="3121167" y="2884883"/>
            <a:ext cx="258414" cy="348543"/>
            <a:chOff x="3121167" y="2884883"/>
            <a:chExt cx="258414" cy="348543"/>
          </a:xfrm>
        </p:grpSpPr>
        <p:sp>
          <p:nvSpPr>
            <p:cNvPr id="12047" name="Google Shape;12047;p70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70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70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70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70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70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70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70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5" name="Google Shape;12055;p70"/>
          <p:cNvGrpSpPr/>
          <p:nvPr/>
        </p:nvGrpSpPr>
        <p:grpSpPr>
          <a:xfrm>
            <a:off x="4899999" y="2882095"/>
            <a:ext cx="271244" cy="346801"/>
            <a:chOff x="4899999" y="2882095"/>
            <a:chExt cx="271244" cy="346801"/>
          </a:xfrm>
        </p:grpSpPr>
        <p:sp>
          <p:nvSpPr>
            <p:cNvPr id="12056" name="Google Shape;12056;p70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70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70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70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70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70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70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70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70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70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6" name="Google Shape;12066;p70"/>
          <p:cNvGrpSpPr/>
          <p:nvPr/>
        </p:nvGrpSpPr>
        <p:grpSpPr>
          <a:xfrm>
            <a:off x="7162775" y="2881113"/>
            <a:ext cx="259523" cy="346294"/>
            <a:chOff x="7162775" y="2881113"/>
            <a:chExt cx="259523" cy="346294"/>
          </a:xfrm>
        </p:grpSpPr>
        <p:sp>
          <p:nvSpPr>
            <p:cNvPr id="12067" name="Google Shape;12067;p70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70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70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70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70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70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3" name="Google Shape;12073;p70"/>
          <p:cNvGrpSpPr/>
          <p:nvPr/>
        </p:nvGrpSpPr>
        <p:grpSpPr>
          <a:xfrm>
            <a:off x="6709751" y="2881842"/>
            <a:ext cx="261075" cy="347815"/>
            <a:chOff x="6709751" y="2881842"/>
            <a:chExt cx="261075" cy="347815"/>
          </a:xfrm>
        </p:grpSpPr>
        <p:sp>
          <p:nvSpPr>
            <p:cNvPr id="12074" name="Google Shape;12074;p70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70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70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70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70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70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0" name="Google Shape;12080;p70"/>
          <p:cNvGrpSpPr/>
          <p:nvPr/>
        </p:nvGrpSpPr>
        <p:grpSpPr>
          <a:xfrm>
            <a:off x="5807156" y="2881113"/>
            <a:ext cx="261043" cy="348163"/>
            <a:chOff x="5807156" y="2881113"/>
            <a:chExt cx="261043" cy="348163"/>
          </a:xfrm>
        </p:grpSpPr>
        <p:sp>
          <p:nvSpPr>
            <p:cNvPr id="12081" name="Google Shape;12081;p70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70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70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70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70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6" name="Google Shape;12086;p70"/>
          <p:cNvGrpSpPr/>
          <p:nvPr/>
        </p:nvGrpSpPr>
        <p:grpSpPr>
          <a:xfrm>
            <a:off x="5355653" y="2881493"/>
            <a:ext cx="262184" cy="346643"/>
            <a:chOff x="5355653" y="2881493"/>
            <a:chExt cx="262184" cy="346643"/>
          </a:xfrm>
        </p:grpSpPr>
        <p:sp>
          <p:nvSpPr>
            <p:cNvPr id="12087" name="Google Shape;12087;p70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70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70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70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70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2" name="Google Shape;12092;p70"/>
          <p:cNvGrpSpPr/>
          <p:nvPr/>
        </p:nvGrpSpPr>
        <p:grpSpPr>
          <a:xfrm>
            <a:off x="8055961" y="2881842"/>
            <a:ext cx="260283" cy="345914"/>
            <a:chOff x="8055961" y="2881842"/>
            <a:chExt cx="260283" cy="345914"/>
          </a:xfrm>
        </p:grpSpPr>
        <p:sp>
          <p:nvSpPr>
            <p:cNvPr id="12093" name="Google Shape;12093;p70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70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70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70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7" name="Google Shape;12097;p70"/>
          <p:cNvGrpSpPr/>
          <p:nvPr/>
        </p:nvGrpSpPr>
        <p:grpSpPr>
          <a:xfrm>
            <a:off x="7609368" y="2893912"/>
            <a:ext cx="264813" cy="353105"/>
            <a:chOff x="7609368" y="2893912"/>
            <a:chExt cx="264813" cy="353105"/>
          </a:xfrm>
        </p:grpSpPr>
        <p:sp>
          <p:nvSpPr>
            <p:cNvPr id="12098" name="Google Shape;12098;p70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70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70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70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70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70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4" name="Google Shape;12104;p70"/>
          <p:cNvGrpSpPr/>
          <p:nvPr/>
        </p:nvGrpSpPr>
        <p:grpSpPr>
          <a:xfrm>
            <a:off x="6248458" y="2869772"/>
            <a:ext cx="270864" cy="360645"/>
            <a:chOff x="6248458" y="2869772"/>
            <a:chExt cx="270864" cy="360645"/>
          </a:xfrm>
        </p:grpSpPr>
        <p:sp>
          <p:nvSpPr>
            <p:cNvPr id="12105" name="Google Shape;12105;p70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70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70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70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70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0" name="Google Shape;12110;p70"/>
          <p:cNvGrpSpPr/>
          <p:nvPr/>
        </p:nvGrpSpPr>
        <p:grpSpPr>
          <a:xfrm>
            <a:off x="3075928" y="2445798"/>
            <a:ext cx="363243" cy="300675"/>
            <a:chOff x="3075928" y="2445798"/>
            <a:chExt cx="363243" cy="300675"/>
          </a:xfrm>
        </p:grpSpPr>
        <p:sp>
          <p:nvSpPr>
            <p:cNvPr id="12111" name="Google Shape;12111;p70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70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70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70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70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70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70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70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70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70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70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2" name="Google Shape;12122;p70"/>
          <p:cNvGrpSpPr/>
          <p:nvPr/>
        </p:nvGrpSpPr>
        <p:grpSpPr>
          <a:xfrm>
            <a:off x="2633105" y="2431859"/>
            <a:ext cx="363243" cy="328585"/>
            <a:chOff x="2633105" y="2431859"/>
            <a:chExt cx="363243" cy="328585"/>
          </a:xfrm>
        </p:grpSpPr>
        <p:sp>
          <p:nvSpPr>
            <p:cNvPr id="12123" name="Google Shape;12123;p70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70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70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70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70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70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70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70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1" name="Google Shape;12131;p70"/>
          <p:cNvGrpSpPr/>
          <p:nvPr/>
        </p:nvGrpSpPr>
        <p:grpSpPr>
          <a:xfrm>
            <a:off x="2189142" y="2421310"/>
            <a:ext cx="365904" cy="350064"/>
            <a:chOff x="2189142" y="2421310"/>
            <a:chExt cx="365904" cy="350064"/>
          </a:xfrm>
        </p:grpSpPr>
        <p:sp>
          <p:nvSpPr>
            <p:cNvPr id="12132" name="Google Shape;12132;p70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70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70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70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70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70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70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70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70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41" name="Google Shape;12141;p70"/>
          <p:cNvSpPr/>
          <p:nvPr/>
        </p:nvSpPr>
        <p:spPr>
          <a:xfrm>
            <a:off x="3518751" y="24152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42" name="Google Shape;12142;p70"/>
          <p:cNvGrpSpPr/>
          <p:nvPr/>
        </p:nvGrpSpPr>
        <p:grpSpPr>
          <a:xfrm>
            <a:off x="3961923" y="2486317"/>
            <a:ext cx="364415" cy="220936"/>
            <a:chOff x="3961923" y="2486317"/>
            <a:chExt cx="364415" cy="220936"/>
          </a:xfrm>
        </p:grpSpPr>
        <p:sp>
          <p:nvSpPr>
            <p:cNvPr id="12143" name="Google Shape;12143;p70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70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70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70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47" name="Google Shape;12147;p70"/>
          <p:cNvSpPr/>
          <p:nvPr/>
        </p:nvSpPr>
        <p:spPr>
          <a:xfrm>
            <a:off x="1747839" y="24141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48" name="Google Shape;12148;p70"/>
          <p:cNvGrpSpPr/>
          <p:nvPr/>
        </p:nvGrpSpPr>
        <p:grpSpPr>
          <a:xfrm>
            <a:off x="1303876" y="2419377"/>
            <a:ext cx="363275" cy="354626"/>
            <a:chOff x="1303876" y="2419377"/>
            <a:chExt cx="363275" cy="354626"/>
          </a:xfrm>
        </p:grpSpPr>
        <p:sp>
          <p:nvSpPr>
            <p:cNvPr id="12149" name="Google Shape;12149;p70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70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70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70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70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70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70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70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57" name="Google Shape;12157;p70"/>
          <p:cNvGrpSpPr/>
          <p:nvPr/>
        </p:nvGrpSpPr>
        <p:grpSpPr>
          <a:xfrm>
            <a:off x="861053" y="2414910"/>
            <a:ext cx="362134" cy="363623"/>
            <a:chOff x="861053" y="2414910"/>
            <a:chExt cx="362134" cy="363623"/>
          </a:xfrm>
        </p:grpSpPr>
        <p:sp>
          <p:nvSpPr>
            <p:cNvPr id="12158" name="Google Shape;12158;p70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70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70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70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70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63" name="Google Shape;12163;p70"/>
          <p:cNvGrpSpPr/>
          <p:nvPr/>
        </p:nvGrpSpPr>
        <p:grpSpPr>
          <a:xfrm>
            <a:off x="7594288" y="2415259"/>
            <a:ext cx="279513" cy="355735"/>
            <a:chOff x="7594288" y="2415259"/>
            <a:chExt cx="279513" cy="355735"/>
          </a:xfrm>
        </p:grpSpPr>
        <p:sp>
          <p:nvSpPr>
            <p:cNvPr id="12164" name="Google Shape;12164;p70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70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70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70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70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70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0" name="Google Shape;12170;p70"/>
          <p:cNvGrpSpPr/>
          <p:nvPr/>
        </p:nvGrpSpPr>
        <p:grpSpPr>
          <a:xfrm>
            <a:off x="7145794" y="2415639"/>
            <a:ext cx="278784" cy="355735"/>
            <a:chOff x="7145794" y="2415639"/>
            <a:chExt cx="278784" cy="355735"/>
          </a:xfrm>
        </p:grpSpPr>
        <p:sp>
          <p:nvSpPr>
            <p:cNvPr id="12171" name="Google Shape;12171;p70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70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70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70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70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70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70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70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70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70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1" name="Google Shape;12181;p70"/>
          <p:cNvGrpSpPr/>
          <p:nvPr/>
        </p:nvGrpSpPr>
        <p:grpSpPr>
          <a:xfrm>
            <a:off x="6698441" y="2414530"/>
            <a:ext cx="277644" cy="357984"/>
            <a:chOff x="6698441" y="2414530"/>
            <a:chExt cx="277644" cy="357984"/>
          </a:xfrm>
        </p:grpSpPr>
        <p:sp>
          <p:nvSpPr>
            <p:cNvPr id="12182" name="Google Shape;12182;p70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70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70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70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70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70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8" name="Google Shape;12188;p70"/>
          <p:cNvGrpSpPr/>
          <p:nvPr/>
        </p:nvGrpSpPr>
        <p:grpSpPr>
          <a:xfrm>
            <a:off x="4897750" y="2415639"/>
            <a:ext cx="279513" cy="357255"/>
            <a:chOff x="4897750" y="2415639"/>
            <a:chExt cx="279513" cy="357255"/>
          </a:xfrm>
        </p:grpSpPr>
        <p:sp>
          <p:nvSpPr>
            <p:cNvPr id="12189" name="Google Shape;12189;p70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70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70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70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70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70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70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70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7" name="Google Shape;12197;p70"/>
          <p:cNvGrpSpPr/>
          <p:nvPr/>
        </p:nvGrpSpPr>
        <p:grpSpPr>
          <a:xfrm>
            <a:off x="5812066" y="2416019"/>
            <a:ext cx="264813" cy="353454"/>
            <a:chOff x="5812066" y="2416019"/>
            <a:chExt cx="264813" cy="353454"/>
          </a:xfrm>
        </p:grpSpPr>
        <p:sp>
          <p:nvSpPr>
            <p:cNvPr id="12198" name="Google Shape;12198;p70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70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70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70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70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70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70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5" name="Google Shape;12205;p70"/>
          <p:cNvGrpSpPr/>
          <p:nvPr/>
        </p:nvGrpSpPr>
        <p:grpSpPr>
          <a:xfrm>
            <a:off x="8054820" y="2416399"/>
            <a:ext cx="264433" cy="353454"/>
            <a:chOff x="8054820" y="2416399"/>
            <a:chExt cx="264433" cy="353454"/>
          </a:xfrm>
        </p:grpSpPr>
        <p:sp>
          <p:nvSpPr>
            <p:cNvPr id="12206" name="Google Shape;12206;p70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70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70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70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70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70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12" name="Google Shape;12212;p70"/>
          <p:cNvGrpSpPr/>
          <p:nvPr/>
        </p:nvGrpSpPr>
        <p:grpSpPr>
          <a:xfrm>
            <a:off x="5356413" y="2413390"/>
            <a:ext cx="271212" cy="361374"/>
            <a:chOff x="5356413" y="2413390"/>
            <a:chExt cx="271212" cy="361374"/>
          </a:xfrm>
        </p:grpSpPr>
        <p:sp>
          <p:nvSpPr>
            <p:cNvPr id="12213" name="Google Shape;12213;p70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70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70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70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70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18" name="Google Shape;12218;p70"/>
          <p:cNvGrpSpPr/>
          <p:nvPr/>
        </p:nvGrpSpPr>
        <p:grpSpPr>
          <a:xfrm>
            <a:off x="6255238" y="2412249"/>
            <a:ext cx="271244" cy="360994"/>
            <a:chOff x="6255238" y="2412249"/>
            <a:chExt cx="271244" cy="360994"/>
          </a:xfrm>
        </p:grpSpPr>
        <p:sp>
          <p:nvSpPr>
            <p:cNvPr id="12219" name="Google Shape;12219;p70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70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70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70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70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70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5" name="Google Shape;12225;p70"/>
          <p:cNvGrpSpPr/>
          <p:nvPr/>
        </p:nvGrpSpPr>
        <p:grpSpPr>
          <a:xfrm>
            <a:off x="2185372" y="1957799"/>
            <a:ext cx="366664" cy="366981"/>
            <a:chOff x="2185372" y="1957799"/>
            <a:chExt cx="366664" cy="366981"/>
          </a:xfrm>
        </p:grpSpPr>
        <p:sp>
          <p:nvSpPr>
            <p:cNvPr id="12226" name="Google Shape;12226;p70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70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70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70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70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70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70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70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4" name="Google Shape;12234;p70"/>
          <p:cNvGrpSpPr/>
          <p:nvPr/>
        </p:nvGrpSpPr>
        <p:grpSpPr>
          <a:xfrm>
            <a:off x="1737258" y="1988371"/>
            <a:ext cx="370814" cy="307359"/>
            <a:chOff x="1737258" y="1988371"/>
            <a:chExt cx="370814" cy="307359"/>
          </a:xfrm>
        </p:grpSpPr>
        <p:sp>
          <p:nvSpPr>
            <p:cNvPr id="12235" name="Google Shape;12235;p70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70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70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70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9" name="Google Shape;12239;p70"/>
          <p:cNvGrpSpPr/>
          <p:nvPr/>
        </p:nvGrpSpPr>
        <p:grpSpPr>
          <a:xfrm>
            <a:off x="848983" y="1989511"/>
            <a:ext cx="369294" cy="304350"/>
            <a:chOff x="848983" y="1989511"/>
            <a:chExt cx="369294" cy="304350"/>
          </a:xfrm>
        </p:grpSpPr>
        <p:sp>
          <p:nvSpPr>
            <p:cNvPr id="12240" name="Google Shape;12240;p70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70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70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70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70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45" name="Google Shape;12245;p70"/>
          <p:cNvGrpSpPr/>
          <p:nvPr/>
        </p:nvGrpSpPr>
        <p:grpSpPr>
          <a:xfrm>
            <a:off x="3074027" y="1983777"/>
            <a:ext cx="380604" cy="313854"/>
            <a:chOff x="3074027" y="1983777"/>
            <a:chExt cx="380604" cy="313854"/>
          </a:xfrm>
        </p:grpSpPr>
        <p:sp>
          <p:nvSpPr>
            <p:cNvPr id="12246" name="Google Shape;12246;p70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70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70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70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70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51" name="Google Shape;12251;p70"/>
          <p:cNvGrpSpPr/>
          <p:nvPr/>
        </p:nvGrpSpPr>
        <p:grpSpPr>
          <a:xfrm>
            <a:off x="3522521" y="1975857"/>
            <a:ext cx="367013" cy="331278"/>
            <a:chOff x="3522521" y="1975857"/>
            <a:chExt cx="367013" cy="331278"/>
          </a:xfrm>
        </p:grpSpPr>
        <p:sp>
          <p:nvSpPr>
            <p:cNvPr id="12252" name="Google Shape;12252;p70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70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70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70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70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70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70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59" name="Google Shape;12259;p70"/>
          <p:cNvGrpSpPr/>
          <p:nvPr/>
        </p:nvGrpSpPr>
        <p:grpSpPr>
          <a:xfrm>
            <a:off x="2630824" y="1976966"/>
            <a:ext cx="368185" cy="330454"/>
            <a:chOff x="2630824" y="1976966"/>
            <a:chExt cx="368185" cy="330454"/>
          </a:xfrm>
        </p:grpSpPr>
        <p:sp>
          <p:nvSpPr>
            <p:cNvPr id="12260" name="Google Shape;12260;p70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70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70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70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70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70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70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70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68" name="Google Shape;12268;p70"/>
          <p:cNvGrpSpPr/>
          <p:nvPr/>
        </p:nvGrpSpPr>
        <p:grpSpPr>
          <a:xfrm>
            <a:off x="1293706" y="1966416"/>
            <a:ext cx="369294" cy="350444"/>
            <a:chOff x="1293706" y="1966416"/>
            <a:chExt cx="369294" cy="350444"/>
          </a:xfrm>
        </p:grpSpPr>
        <p:sp>
          <p:nvSpPr>
            <p:cNvPr id="12269" name="Google Shape;12269;p70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70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70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70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70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70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70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70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7" name="Google Shape;12277;p70"/>
          <p:cNvGrpSpPr/>
          <p:nvPr/>
        </p:nvGrpSpPr>
        <p:grpSpPr>
          <a:xfrm>
            <a:off x="3967213" y="1975477"/>
            <a:ext cx="368185" cy="331816"/>
            <a:chOff x="3967213" y="1975477"/>
            <a:chExt cx="368185" cy="331816"/>
          </a:xfrm>
        </p:grpSpPr>
        <p:sp>
          <p:nvSpPr>
            <p:cNvPr id="12278" name="Google Shape;12278;p70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70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70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1" name="Google Shape;12281;p70"/>
          <p:cNvGrpSpPr/>
          <p:nvPr/>
        </p:nvGrpSpPr>
        <p:grpSpPr>
          <a:xfrm>
            <a:off x="8047661" y="1969046"/>
            <a:ext cx="279132" cy="356875"/>
            <a:chOff x="8047661" y="1969046"/>
            <a:chExt cx="279132" cy="356875"/>
          </a:xfrm>
        </p:grpSpPr>
        <p:sp>
          <p:nvSpPr>
            <p:cNvPr id="12282" name="Google Shape;12282;p70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70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70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70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6" name="Google Shape;12286;p70"/>
          <p:cNvGrpSpPr/>
          <p:nvPr/>
        </p:nvGrpSpPr>
        <p:grpSpPr>
          <a:xfrm>
            <a:off x="7596157" y="1968159"/>
            <a:ext cx="279544" cy="358142"/>
            <a:chOff x="7596157" y="1968159"/>
            <a:chExt cx="279544" cy="358142"/>
          </a:xfrm>
        </p:grpSpPr>
        <p:sp>
          <p:nvSpPr>
            <p:cNvPr id="12287" name="Google Shape;12287;p70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70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70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70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70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70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3" name="Google Shape;12293;p70"/>
          <p:cNvGrpSpPr/>
          <p:nvPr/>
        </p:nvGrpSpPr>
        <p:grpSpPr>
          <a:xfrm>
            <a:off x="7147315" y="1969046"/>
            <a:ext cx="279513" cy="357636"/>
            <a:chOff x="7147315" y="1969046"/>
            <a:chExt cx="279513" cy="357636"/>
          </a:xfrm>
        </p:grpSpPr>
        <p:sp>
          <p:nvSpPr>
            <p:cNvPr id="12294" name="Google Shape;12294;p70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70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70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70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70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70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70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1" name="Google Shape;12301;p70"/>
          <p:cNvGrpSpPr/>
          <p:nvPr/>
        </p:nvGrpSpPr>
        <p:grpSpPr>
          <a:xfrm>
            <a:off x="6697681" y="1968317"/>
            <a:ext cx="280305" cy="359093"/>
            <a:chOff x="6697681" y="1968317"/>
            <a:chExt cx="280305" cy="359093"/>
          </a:xfrm>
        </p:grpSpPr>
        <p:sp>
          <p:nvSpPr>
            <p:cNvPr id="12302" name="Google Shape;12302;p70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70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70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70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70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70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70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9" name="Google Shape;12309;p70"/>
          <p:cNvGrpSpPr/>
          <p:nvPr/>
        </p:nvGrpSpPr>
        <p:grpSpPr>
          <a:xfrm>
            <a:off x="6248839" y="1967937"/>
            <a:ext cx="280273" cy="358744"/>
            <a:chOff x="6248839" y="1967937"/>
            <a:chExt cx="280273" cy="358744"/>
          </a:xfrm>
        </p:grpSpPr>
        <p:sp>
          <p:nvSpPr>
            <p:cNvPr id="12310" name="Google Shape;12310;p70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70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70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70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70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70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6" name="Google Shape;12316;p70"/>
          <p:cNvGrpSpPr/>
          <p:nvPr/>
        </p:nvGrpSpPr>
        <p:grpSpPr>
          <a:xfrm>
            <a:off x="5801485" y="1969046"/>
            <a:ext cx="279164" cy="357794"/>
            <a:chOff x="5801485" y="1969046"/>
            <a:chExt cx="279164" cy="357794"/>
          </a:xfrm>
        </p:grpSpPr>
        <p:sp>
          <p:nvSpPr>
            <p:cNvPr id="12317" name="Google Shape;12317;p70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70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70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70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70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70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70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70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70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70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70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70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70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0" name="Google Shape;12330;p70"/>
          <p:cNvGrpSpPr/>
          <p:nvPr/>
        </p:nvGrpSpPr>
        <p:grpSpPr>
          <a:xfrm>
            <a:off x="5352643" y="1969046"/>
            <a:ext cx="278404" cy="358364"/>
            <a:chOff x="5352643" y="1969046"/>
            <a:chExt cx="278404" cy="358364"/>
          </a:xfrm>
        </p:grpSpPr>
        <p:sp>
          <p:nvSpPr>
            <p:cNvPr id="12331" name="Google Shape;12331;p70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70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70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70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5" name="Google Shape;12335;p70"/>
          <p:cNvGrpSpPr/>
          <p:nvPr/>
        </p:nvGrpSpPr>
        <p:grpSpPr>
          <a:xfrm>
            <a:off x="4897750" y="1968317"/>
            <a:ext cx="279132" cy="358364"/>
            <a:chOff x="4897750" y="1968317"/>
            <a:chExt cx="279132" cy="358364"/>
          </a:xfrm>
        </p:grpSpPr>
        <p:sp>
          <p:nvSpPr>
            <p:cNvPr id="12336" name="Google Shape;12336;p70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70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70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70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70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70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70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70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70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70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70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70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70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49" name="Google Shape;12349;p70"/>
          <p:cNvSpPr/>
          <p:nvPr/>
        </p:nvSpPr>
        <p:spPr>
          <a:xfrm>
            <a:off x="872362" y="15130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50" name="Google Shape;12350;p70"/>
          <p:cNvGrpSpPr/>
          <p:nvPr/>
        </p:nvGrpSpPr>
        <p:grpSpPr>
          <a:xfrm>
            <a:off x="1767449" y="1513044"/>
            <a:ext cx="324403" cy="347783"/>
            <a:chOff x="1767449" y="1513044"/>
            <a:chExt cx="324403" cy="347783"/>
          </a:xfrm>
        </p:grpSpPr>
        <p:sp>
          <p:nvSpPr>
            <p:cNvPr id="12351" name="Google Shape;12351;p70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70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70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70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70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70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70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70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70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0" name="Google Shape;12360;p70"/>
          <p:cNvGrpSpPr/>
          <p:nvPr/>
        </p:nvGrpSpPr>
        <p:grpSpPr>
          <a:xfrm>
            <a:off x="4007193" y="1512727"/>
            <a:ext cx="320633" cy="348100"/>
            <a:chOff x="4007193" y="1512727"/>
            <a:chExt cx="320633" cy="348100"/>
          </a:xfrm>
        </p:grpSpPr>
        <p:sp>
          <p:nvSpPr>
            <p:cNvPr id="12361" name="Google Shape;12361;p70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70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70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70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70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6" name="Google Shape;12366;p70"/>
          <p:cNvGrpSpPr/>
          <p:nvPr/>
        </p:nvGrpSpPr>
        <p:grpSpPr>
          <a:xfrm>
            <a:off x="3530425" y="1508747"/>
            <a:ext cx="368175" cy="344594"/>
            <a:chOff x="3530425" y="1508747"/>
            <a:chExt cx="368175" cy="344594"/>
          </a:xfrm>
        </p:grpSpPr>
        <p:sp>
          <p:nvSpPr>
            <p:cNvPr id="12367" name="Google Shape;12367;p70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70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70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70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1" name="Google Shape;12371;p70"/>
          <p:cNvGrpSpPr/>
          <p:nvPr/>
        </p:nvGrpSpPr>
        <p:grpSpPr>
          <a:xfrm>
            <a:off x="3127598" y="1513234"/>
            <a:ext cx="289714" cy="347593"/>
            <a:chOff x="3127598" y="1513234"/>
            <a:chExt cx="289714" cy="347593"/>
          </a:xfrm>
        </p:grpSpPr>
        <p:sp>
          <p:nvSpPr>
            <p:cNvPr id="12372" name="Google Shape;12372;p70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70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70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70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70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7" name="Google Shape;12377;p70"/>
          <p:cNvGrpSpPr/>
          <p:nvPr/>
        </p:nvGrpSpPr>
        <p:grpSpPr>
          <a:xfrm>
            <a:off x="2662884" y="1513044"/>
            <a:ext cx="322914" cy="348543"/>
            <a:chOff x="2662884" y="1513044"/>
            <a:chExt cx="322914" cy="348543"/>
          </a:xfrm>
        </p:grpSpPr>
        <p:sp>
          <p:nvSpPr>
            <p:cNvPr id="12378" name="Google Shape;12378;p70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70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70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70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70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70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70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70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70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70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8" name="Google Shape;12388;p70"/>
          <p:cNvGrpSpPr/>
          <p:nvPr/>
        </p:nvGrpSpPr>
        <p:grpSpPr>
          <a:xfrm>
            <a:off x="2232511" y="1512759"/>
            <a:ext cx="299534" cy="348068"/>
            <a:chOff x="2232511" y="1512759"/>
            <a:chExt cx="299534" cy="348068"/>
          </a:xfrm>
        </p:grpSpPr>
        <p:sp>
          <p:nvSpPr>
            <p:cNvPr id="12389" name="Google Shape;12389;p70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70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70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70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70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70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70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70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70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70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70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0" name="Google Shape;12400;p70"/>
          <p:cNvGrpSpPr/>
          <p:nvPr/>
        </p:nvGrpSpPr>
        <p:grpSpPr>
          <a:xfrm>
            <a:off x="1331406" y="1513361"/>
            <a:ext cx="301784" cy="348607"/>
            <a:chOff x="1331406" y="1513361"/>
            <a:chExt cx="301784" cy="348607"/>
          </a:xfrm>
        </p:grpSpPr>
        <p:sp>
          <p:nvSpPr>
            <p:cNvPr id="12401" name="Google Shape;12401;p70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70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70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70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5" name="Google Shape;12405;p70"/>
          <p:cNvGrpSpPr/>
          <p:nvPr/>
        </p:nvGrpSpPr>
        <p:grpSpPr>
          <a:xfrm>
            <a:off x="7144274" y="1500214"/>
            <a:ext cx="282174" cy="355735"/>
            <a:chOff x="7144274" y="1500214"/>
            <a:chExt cx="282174" cy="355735"/>
          </a:xfrm>
        </p:grpSpPr>
        <p:sp>
          <p:nvSpPr>
            <p:cNvPr id="12406" name="Google Shape;12406;p70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70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70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70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70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70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2" name="Google Shape;12412;p70"/>
          <p:cNvGrpSpPr/>
          <p:nvPr/>
        </p:nvGrpSpPr>
        <p:grpSpPr>
          <a:xfrm>
            <a:off x="6685262" y="1500214"/>
            <a:ext cx="289682" cy="354594"/>
            <a:chOff x="6685262" y="1500214"/>
            <a:chExt cx="289682" cy="354594"/>
          </a:xfrm>
        </p:grpSpPr>
        <p:sp>
          <p:nvSpPr>
            <p:cNvPr id="12413" name="Google Shape;12413;p70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70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70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70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7" name="Google Shape;12417;p70"/>
          <p:cNvGrpSpPr/>
          <p:nvPr/>
        </p:nvGrpSpPr>
        <p:grpSpPr>
          <a:xfrm>
            <a:off x="6200938" y="1500594"/>
            <a:ext cx="322154" cy="355355"/>
            <a:chOff x="6200938" y="1500594"/>
            <a:chExt cx="322154" cy="355355"/>
          </a:xfrm>
        </p:grpSpPr>
        <p:sp>
          <p:nvSpPr>
            <p:cNvPr id="12418" name="Google Shape;12418;p70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70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70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70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70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3" name="Google Shape;12423;p70"/>
          <p:cNvGrpSpPr/>
          <p:nvPr/>
        </p:nvGrpSpPr>
        <p:grpSpPr>
          <a:xfrm>
            <a:off x="5289631" y="1500214"/>
            <a:ext cx="332355" cy="354974"/>
            <a:chOff x="5289631" y="1500214"/>
            <a:chExt cx="332355" cy="354974"/>
          </a:xfrm>
        </p:grpSpPr>
        <p:sp>
          <p:nvSpPr>
            <p:cNvPr id="12424" name="Google Shape;12424;p70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70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70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70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70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70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0" name="Google Shape;12430;p70"/>
          <p:cNvGrpSpPr/>
          <p:nvPr/>
        </p:nvGrpSpPr>
        <p:grpSpPr>
          <a:xfrm>
            <a:off x="5748295" y="1499833"/>
            <a:ext cx="323294" cy="356115"/>
            <a:chOff x="5748295" y="1499833"/>
            <a:chExt cx="323294" cy="356115"/>
          </a:xfrm>
        </p:grpSpPr>
        <p:sp>
          <p:nvSpPr>
            <p:cNvPr id="12431" name="Google Shape;12431;p70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70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70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70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70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70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70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8" name="Google Shape;12438;p70"/>
          <p:cNvGrpSpPr/>
          <p:nvPr/>
        </p:nvGrpSpPr>
        <p:grpSpPr>
          <a:xfrm>
            <a:off x="8047661" y="1501037"/>
            <a:ext cx="278404" cy="355260"/>
            <a:chOff x="8047661" y="1501037"/>
            <a:chExt cx="278404" cy="355260"/>
          </a:xfrm>
        </p:grpSpPr>
        <p:sp>
          <p:nvSpPr>
            <p:cNvPr id="12439" name="Google Shape;12439;p70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70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70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70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3" name="Google Shape;12443;p70"/>
          <p:cNvGrpSpPr/>
          <p:nvPr/>
        </p:nvGrpSpPr>
        <p:grpSpPr>
          <a:xfrm>
            <a:off x="4903389" y="1500214"/>
            <a:ext cx="267854" cy="355735"/>
            <a:chOff x="4903389" y="1500214"/>
            <a:chExt cx="267854" cy="355735"/>
          </a:xfrm>
        </p:grpSpPr>
        <p:sp>
          <p:nvSpPr>
            <p:cNvPr id="12444" name="Google Shape;12444;p70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70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70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70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70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9" name="Google Shape;12449;p70"/>
          <p:cNvGrpSpPr/>
          <p:nvPr/>
        </p:nvGrpSpPr>
        <p:grpSpPr>
          <a:xfrm>
            <a:off x="7613518" y="1501354"/>
            <a:ext cx="264433" cy="353074"/>
            <a:chOff x="7613518" y="1501354"/>
            <a:chExt cx="264433" cy="353074"/>
          </a:xfrm>
        </p:grpSpPr>
        <p:sp>
          <p:nvSpPr>
            <p:cNvPr id="12450" name="Google Shape;12450;p70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70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70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70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70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70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" name="Google Shape;757;p33"/>
          <p:cNvSpPr txBox="1">
            <a:spLocks noGrp="1"/>
          </p:cNvSpPr>
          <p:nvPr>
            <p:ph type="title"/>
          </p:nvPr>
        </p:nvSpPr>
        <p:spPr>
          <a:xfrm>
            <a:off x="2674350" y="3660850"/>
            <a:ext cx="3795300" cy="38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—Someone Famous</a:t>
            </a:r>
            <a:endParaRPr/>
          </a:p>
        </p:txBody>
      </p:sp>
      <p:sp>
        <p:nvSpPr>
          <p:cNvPr id="758" name="Google Shape;758;p33"/>
          <p:cNvSpPr txBox="1">
            <a:spLocks noGrp="1"/>
          </p:cNvSpPr>
          <p:nvPr>
            <p:ph type="subTitle" idx="1"/>
          </p:nvPr>
        </p:nvSpPr>
        <p:spPr>
          <a:xfrm>
            <a:off x="1732200" y="1769800"/>
            <a:ext cx="5679600" cy="139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“This is a quote, words full of wisdom that someone important said and can make the reader get inspired.”</a:t>
            </a:r>
            <a:endParaRPr/>
          </a:p>
        </p:txBody>
      </p:sp>
      <p:sp>
        <p:nvSpPr>
          <p:cNvPr id="759" name="Google Shape;759;p33"/>
          <p:cNvSpPr/>
          <p:nvPr/>
        </p:nvSpPr>
        <p:spPr>
          <a:xfrm rot="10800000">
            <a:off x="1150255" y="1848688"/>
            <a:ext cx="5679464" cy="2350775"/>
          </a:xfrm>
          <a:custGeom>
            <a:avLst/>
            <a:gdLst/>
            <a:ahLst/>
            <a:cxnLst/>
            <a:rect l="l" t="t" r="r" b="b"/>
            <a:pathLst>
              <a:path w="218904" h="94031" extrusionOk="0">
                <a:moveTo>
                  <a:pt x="0" y="0"/>
                </a:moveTo>
                <a:lnTo>
                  <a:pt x="218904" y="0"/>
                </a:lnTo>
                <a:lnTo>
                  <a:pt x="218904" y="94031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60" name="Google Shape;12460;p71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61" name="Google Shape;12461;p71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462" name="Google Shape;12462;p71"/>
          <p:cNvGrpSpPr/>
          <p:nvPr/>
        </p:nvGrpSpPr>
        <p:grpSpPr>
          <a:xfrm>
            <a:off x="1757085" y="1500675"/>
            <a:ext cx="371069" cy="359396"/>
            <a:chOff x="1757085" y="1500675"/>
            <a:chExt cx="371069" cy="359396"/>
          </a:xfrm>
        </p:grpSpPr>
        <p:sp>
          <p:nvSpPr>
            <p:cNvPr id="12463" name="Google Shape;12463;p71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71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71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71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7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7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71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71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71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71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71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7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7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71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7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7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7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7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7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7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7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7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71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7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7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71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71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71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71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2" name="Google Shape;12492;p71"/>
          <p:cNvGrpSpPr/>
          <p:nvPr/>
        </p:nvGrpSpPr>
        <p:grpSpPr>
          <a:xfrm>
            <a:off x="2774209" y="1954691"/>
            <a:ext cx="116693" cy="374186"/>
            <a:chOff x="2774209" y="1954691"/>
            <a:chExt cx="116693" cy="374186"/>
          </a:xfrm>
        </p:grpSpPr>
        <p:sp>
          <p:nvSpPr>
            <p:cNvPr id="12493" name="Google Shape;12493;p71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71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5" name="Google Shape;12495;p71"/>
          <p:cNvGrpSpPr/>
          <p:nvPr/>
        </p:nvGrpSpPr>
        <p:grpSpPr>
          <a:xfrm>
            <a:off x="4017435" y="1499912"/>
            <a:ext cx="315092" cy="359397"/>
            <a:chOff x="4017435" y="1499912"/>
            <a:chExt cx="315092" cy="359397"/>
          </a:xfrm>
        </p:grpSpPr>
        <p:sp>
          <p:nvSpPr>
            <p:cNvPr id="12496" name="Google Shape;12496;p71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71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8" name="Google Shape;12498;p71"/>
          <p:cNvGrpSpPr/>
          <p:nvPr/>
        </p:nvGrpSpPr>
        <p:grpSpPr>
          <a:xfrm>
            <a:off x="3963652" y="1999759"/>
            <a:ext cx="374154" cy="284050"/>
            <a:chOff x="3963652" y="1999759"/>
            <a:chExt cx="374154" cy="284050"/>
          </a:xfrm>
        </p:grpSpPr>
        <p:sp>
          <p:nvSpPr>
            <p:cNvPr id="12499" name="Google Shape;12499;p71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71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71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2" name="Google Shape;12502;p71"/>
          <p:cNvGrpSpPr/>
          <p:nvPr/>
        </p:nvGrpSpPr>
        <p:grpSpPr>
          <a:xfrm>
            <a:off x="1777536" y="2014866"/>
            <a:ext cx="376444" cy="253772"/>
            <a:chOff x="1777536" y="2014866"/>
            <a:chExt cx="376444" cy="253772"/>
          </a:xfrm>
        </p:grpSpPr>
        <p:sp>
          <p:nvSpPr>
            <p:cNvPr id="12503" name="Google Shape;12503;p71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71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71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71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71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8" name="Google Shape;12508;p71"/>
          <p:cNvGrpSpPr/>
          <p:nvPr/>
        </p:nvGrpSpPr>
        <p:grpSpPr>
          <a:xfrm>
            <a:off x="1309875" y="2057326"/>
            <a:ext cx="374154" cy="169680"/>
            <a:chOff x="1309875" y="2057326"/>
            <a:chExt cx="374154" cy="169680"/>
          </a:xfrm>
        </p:grpSpPr>
        <p:sp>
          <p:nvSpPr>
            <p:cNvPr id="12509" name="Google Shape;12509;p7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7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7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71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7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71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7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7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71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71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71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20" name="Google Shape;12520;p71"/>
          <p:cNvSpPr/>
          <p:nvPr/>
        </p:nvSpPr>
        <p:spPr>
          <a:xfrm>
            <a:off x="862283" y="207625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21" name="Google Shape;12521;p71"/>
          <p:cNvGrpSpPr/>
          <p:nvPr/>
        </p:nvGrpSpPr>
        <p:grpSpPr>
          <a:xfrm>
            <a:off x="2347450" y="1954564"/>
            <a:ext cx="113639" cy="373168"/>
            <a:chOff x="2347450" y="1954564"/>
            <a:chExt cx="113639" cy="373168"/>
          </a:xfrm>
        </p:grpSpPr>
        <p:sp>
          <p:nvSpPr>
            <p:cNvPr id="12522" name="Google Shape;12522;p71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71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24" name="Google Shape;12524;p71"/>
          <p:cNvSpPr/>
          <p:nvPr/>
        </p:nvSpPr>
        <p:spPr>
          <a:xfrm>
            <a:off x="861520" y="158683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25" name="Google Shape;12525;p71"/>
          <p:cNvGrpSpPr/>
          <p:nvPr/>
        </p:nvGrpSpPr>
        <p:grpSpPr>
          <a:xfrm>
            <a:off x="3110102" y="1499880"/>
            <a:ext cx="330613" cy="358379"/>
            <a:chOff x="3110102" y="1499880"/>
            <a:chExt cx="330613" cy="358379"/>
          </a:xfrm>
        </p:grpSpPr>
        <p:sp>
          <p:nvSpPr>
            <p:cNvPr id="12526" name="Google Shape;12526;p71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71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71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71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71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71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71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33" name="Google Shape;12533;p71"/>
          <p:cNvSpPr/>
          <p:nvPr/>
        </p:nvSpPr>
        <p:spPr>
          <a:xfrm>
            <a:off x="3196834" y="195421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34" name="Google Shape;12534;p71"/>
          <p:cNvGrpSpPr/>
          <p:nvPr/>
        </p:nvGrpSpPr>
        <p:grpSpPr>
          <a:xfrm>
            <a:off x="3485575" y="1999759"/>
            <a:ext cx="373772" cy="284050"/>
            <a:chOff x="3531200" y="1999759"/>
            <a:chExt cx="373772" cy="284050"/>
          </a:xfrm>
        </p:grpSpPr>
        <p:sp>
          <p:nvSpPr>
            <p:cNvPr id="12535" name="Google Shape;12535;p71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71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71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71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9" name="Google Shape;12539;p71"/>
          <p:cNvGrpSpPr/>
          <p:nvPr/>
        </p:nvGrpSpPr>
        <p:grpSpPr>
          <a:xfrm>
            <a:off x="2667058" y="1500293"/>
            <a:ext cx="330231" cy="359015"/>
            <a:chOff x="2667058" y="1500293"/>
            <a:chExt cx="330231" cy="359015"/>
          </a:xfrm>
        </p:grpSpPr>
        <p:sp>
          <p:nvSpPr>
            <p:cNvPr id="12540" name="Google Shape;12540;p71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71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7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71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71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7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7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7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7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71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7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7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7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71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71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71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71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71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8" name="Google Shape;12558;p71"/>
          <p:cNvGrpSpPr/>
          <p:nvPr/>
        </p:nvGrpSpPr>
        <p:grpSpPr>
          <a:xfrm>
            <a:off x="3567553" y="1499912"/>
            <a:ext cx="320022" cy="359778"/>
            <a:chOff x="3567553" y="1499912"/>
            <a:chExt cx="320022" cy="359778"/>
          </a:xfrm>
        </p:grpSpPr>
        <p:sp>
          <p:nvSpPr>
            <p:cNvPr id="12559" name="Google Shape;12559;p71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71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71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71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71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71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5" name="Google Shape;12565;p71"/>
          <p:cNvGrpSpPr/>
          <p:nvPr/>
        </p:nvGrpSpPr>
        <p:grpSpPr>
          <a:xfrm>
            <a:off x="1309875" y="1499912"/>
            <a:ext cx="359015" cy="358633"/>
            <a:chOff x="1309875" y="1499912"/>
            <a:chExt cx="359015" cy="358633"/>
          </a:xfrm>
        </p:grpSpPr>
        <p:sp>
          <p:nvSpPr>
            <p:cNvPr id="12566" name="Google Shape;12566;p71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71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71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71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71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71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71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71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71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5" name="Google Shape;12575;p71"/>
          <p:cNvGrpSpPr/>
          <p:nvPr/>
        </p:nvGrpSpPr>
        <p:grpSpPr>
          <a:xfrm>
            <a:off x="2219466" y="1500293"/>
            <a:ext cx="330613" cy="359015"/>
            <a:chOff x="2219466" y="1500293"/>
            <a:chExt cx="330613" cy="359015"/>
          </a:xfrm>
        </p:grpSpPr>
        <p:sp>
          <p:nvSpPr>
            <p:cNvPr id="12576" name="Google Shape;12576;p71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71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8" name="Google Shape;12578;p71"/>
          <p:cNvGrpSpPr/>
          <p:nvPr/>
        </p:nvGrpSpPr>
        <p:grpSpPr>
          <a:xfrm>
            <a:off x="5343544" y="1509358"/>
            <a:ext cx="244676" cy="351095"/>
            <a:chOff x="5343544" y="1509358"/>
            <a:chExt cx="244676" cy="351095"/>
          </a:xfrm>
        </p:grpSpPr>
        <p:sp>
          <p:nvSpPr>
            <p:cNvPr id="12579" name="Google Shape;12579;p71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71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71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2" name="Google Shape;12582;p71"/>
          <p:cNvGrpSpPr/>
          <p:nvPr/>
        </p:nvGrpSpPr>
        <p:grpSpPr>
          <a:xfrm>
            <a:off x="4882340" y="1509358"/>
            <a:ext cx="246171" cy="351095"/>
            <a:chOff x="4882340" y="1509358"/>
            <a:chExt cx="246171" cy="351095"/>
          </a:xfrm>
        </p:grpSpPr>
        <p:sp>
          <p:nvSpPr>
            <p:cNvPr id="12583" name="Google Shape;12583;p71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71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71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71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71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8" name="Google Shape;12588;p71"/>
          <p:cNvGrpSpPr/>
          <p:nvPr/>
        </p:nvGrpSpPr>
        <p:grpSpPr>
          <a:xfrm>
            <a:off x="6273204" y="1509008"/>
            <a:ext cx="236343" cy="351445"/>
            <a:chOff x="6273204" y="1509008"/>
            <a:chExt cx="236343" cy="351445"/>
          </a:xfrm>
        </p:grpSpPr>
        <p:sp>
          <p:nvSpPr>
            <p:cNvPr id="12589" name="Google Shape;12589;p71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71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91" name="Google Shape;12591;p71"/>
          <p:cNvSpPr/>
          <p:nvPr/>
        </p:nvSpPr>
        <p:spPr>
          <a:xfrm>
            <a:off x="5809710" y="150973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92" name="Google Shape;12592;p71"/>
          <p:cNvGrpSpPr/>
          <p:nvPr/>
        </p:nvGrpSpPr>
        <p:grpSpPr>
          <a:xfrm>
            <a:off x="7219530" y="1508244"/>
            <a:ext cx="191625" cy="352209"/>
            <a:chOff x="7219530" y="1508244"/>
            <a:chExt cx="191625" cy="352209"/>
          </a:xfrm>
        </p:grpSpPr>
        <p:sp>
          <p:nvSpPr>
            <p:cNvPr id="12593" name="Google Shape;12593;p71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71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5" name="Google Shape;12595;p71"/>
          <p:cNvGrpSpPr/>
          <p:nvPr/>
        </p:nvGrpSpPr>
        <p:grpSpPr>
          <a:xfrm>
            <a:off x="7699309" y="1508626"/>
            <a:ext cx="154922" cy="351827"/>
            <a:chOff x="7699309" y="1508626"/>
            <a:chExt cx="154922" cy="351827"/>
          </a:xfrm>
        </p:grpSpPr>
        <p:sp>
          <p:nvSpPr>
            <p:cNvPr id="12596" name="Google Shape;12596;p71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71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71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71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71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71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71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3" name="Google Shape;12603;p71"/>
          <p:cNvGrpSpPr/>
          <p:nvPr/>
        </p:nvGrpSpPr>
        <p:grpSpPr>
          <a:xfrm>
            <a:off x="8161690" y="1509008"/>
            <a:ext cx="153396" cy="351064"/>
            <a:chOff x="8161690" y="1509008"/>
            <a:chExt cx="153396" cy="351064"/>
          </a:xfrm>
        </p:grpSpPr>
        <p:sp>
          <p:nvSpPr>
            <p:cNvPr id="12604" name="Google Shape;12604;p71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71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71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71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8" name="Google Shape;12608;p71"/>
          <p:cNvGrpSpPr/>
          <p:nvPr/>
        </p:nvGrpSpPr>
        <p:grpSpPr>
          <a:xfrm>
            <a:off x="6746940" y="1508881"/>
            <a:ext cx="213221" cy="352304"/>
            <a:chOff x="6746940" y="1508881"/>
            <a:chExt cx="213221" cy="352304"/>
          </a:xfrm>
        </p:grpSpPr>
        <p:sp>
          <p:nvSpPr>
            <p:cNvPr id="12609" name="Google Shape;12609;p71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71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71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71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3" name="Google Shape;12613;p71"/>
          <p:cNvGrpSpPr/>
          <p:nvPr/>
        </p:nvGrpSpPr>
        <p:grpSpPr>
          <a:xfrm>
            <a:off x="5770336" y="2007615"/>
            <a:ext cx="350682" cy="292097"/>
            <a:chOff x="5770336" y="2007615"/>
            <a:chExt cx="350682" cy="292097"/>
          </a:xfrm>
        </p:grpSpPr>
        <p:sp>
          <p:nvSpPr>
            <p:cNvPr id="12614" name="Google Shape;12614;p71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71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71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71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8" name="Google Shape;12618;p71"/>
          <p:cNvGrpSpPr/>
          <p:nvPr/>
        </p:nvGrpSpPr>
        <p:grpSpPr>
          <a:xfrm>
            <a:off x="5326878" y="1980358"/>
            <a:ext cx="350332" cy="346229"/>
            <a:chOff x="5326878" y="1980358"/>
            <a:chExt cx="350332" cy="346229"/>
          </a:xfrm>
        </p:grpSpPr>
        <p:sp>
          <p:nvSpPr>
            <p:cNvPr id="12619" name="Google Shape;12619;p71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71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71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71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23" name="Google Shape;12623;p71"/>
          <p:cNvSpPr/>
          <p:nvPr/>
        </p:nvSpPr>
        <p:spPr>
          <a:xfrm>
            <a:off x="7992774" y="197778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24" name="Google Shape;12624;p71"/>
          <p:cNvGrpSpPr/>
          <p:nvPr/>
        </p:nvGrpSpPr>
        <p:grpSpPr>
          <a:xfrm>
            <a:off x="4883835" y="1992571"/>
            <a:ext cx="350300" cy="323043"/>
            <a:chOff x="4883835" y="1992571"/>
            <a:chExt cx="350300" cy="323043"/>
          </a:xfrm>
        </p:grpSpPr>
        <p:sp>
          <p:nvSpPr>
            <p:cNvPr id="12625" name="Google Shape;12625;p71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71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71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71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71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71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1" name="Google Shape;12631;p71"/>
          <p:cNvGrpSpPr/>
          <p:nvPr/>
        </p:nvGrpSpPr>
        <p:grpSpPr>
          <a:xfrm>
            <a:off x="7548967" y="1978927"/>
            <a:ext cx="333285" cy="349950"/>
            <a:chOff x="7548967" y="1978927"/>
            <a:chExt cx="333285" cy="349950"/>
          </a:xfrm>
        </p:grpSpPr>
        <p:sp>
          <p:nvSpPr>
            <p:cNvPr id="12632" name="Google Shape;12632;p71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71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71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71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71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71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71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9" name="Google Shape;12639;p71"/>
          <p:cNvGrpSpPr/>
          <p:nvPr/>
        </p:nvGrpSpPr>
        <p:grpSpPr>
          <a:xfrm>
            <a:off x="6214142" y="1978927"/>
            <a:ext cx="346515" cy="350300"/>
            <a:chOff x="6214142" y="1978927"/>
            <a:chExt cx="346515" cy="350300"/>
          </a:xfrm>
        </p:grpSpPr>
        <p:sp>
          <p:nvSpPr>
            <p:cNvPr id="12640" name="Google Shape;12640;p71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71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42" name="Google Shape;12642;p71"/>
          <p:cNvGrpSpPr/>
          <p:nvPr/>
        </p:nvGrpSpPr>
        <p:grpSpPr>
          <a:xfrm>
            <a:off x="7105923" y="1978545"/>
            <a:ext cx="333285" cy="350682"/>
            <a:chOff x="7105923" y="1978545"/>
            <a:chExt cx="333285" cy="350682"/>
          </a:xfrm>
        </p:grpSpPr>
        <p:sp>
          <p:nvSpPr>
            <p:cNvPr id="12643" name="Google Shape;12643;p71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71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71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71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71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71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71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50" name="Google Shape;12650;p71"/>
          <p:cNvSpPr/>
          <p:nvPr/>
        </p:nvSpPr>
        <p:spPr>
          <a:xfrm>
            <a:off x="6658713" y="197854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51" name="Google Shape;12651;p71"/>
          <p:cNvSpPr/>
          <p:nvPr/>
        </p:nvSpPr>
        <p:spPr>
          <a:xfrm>
            <a:off x="4104898" y="242225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52" name="Google Shape;12652;p71"/>
          <p:cNvGrpSpPr/>
          <p:nvPr/>
        </p:nvGrpSpPr>
        <p:grpSpPr>
          <a:xfrm>
            <a:off x="3616406" y="2422352"/>
            <a:ext cx="203393" cy="351827"/>
            <a:chOff x="3616406" y="2422352"/>
            <a:chExt cx="203393" cy="351827"/>
          </a:xfrm>
        </p:grpSpPr>
        <p:sp>
          <p:nvSpPr>
            <p:cNvPr id="12653" name="Google Shape;12653;p71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71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55" name="Google Shape;12655;p71"/>
          <p:cNvGrpSpPr/>
          <p:nvPr/>
        </p:nvGrpSpPr>
        <p:grpSpPr>
          <a:xfrm>
            <a:off x="878187" y="2421970"/>
            <a:ext cx="272696" cy="351827"/>
            <a:chOff x="913012" y="2421970"/>
            <a:chExt cx="272696" cy="351827"/>
          </a:xfrm>
        </p:grpSpPr>
        <p:sp>
          <p:nvSpPr>
            <p:cNvPr id="12656" name="Google Shape;12656;p71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71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71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71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0" name="Google Shape;12660;p71"/>
          <p:cNvGrpSpPr/>
          <p:nvPr/>
        </p:nvGrpSpPr>
        <p:grpSpPr>
          <a:xfrm>
            <a:off x="2274743" y="2422352"/>
            <a:ext cx="255649" cy="351445"/>
            <a:chOff x="2274743" y="2422352"/>
            <a:chExt cx="255649" cy="351445"/>
          </a:xfrm>
        </p:grpSpPr>
        <p:sp>
          <p:nvSpPr>
            <p:cNvPr id="12661" name="Google Shape;12661;p71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71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71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4" name="Google Shape;12664;p71"/>
          <p:cNvGrpSpPr/>
          <p:nvPr/>
        </p:nvGrpSpPr>
        <p:grpSpPr>
          <a:xfrm>
            <a:off x="2708723" y="2421239"/>
            <a:ext cx="246552" cy="352558"/>
            <a:chOff x="2708723" y="2421239"/>
            <a:chExt cx="246552" cy="352558"/>
          </a:xfrm>
        </p:grpSpPr>
        <p:sp>
          <p:nvSpPr>
            <p:cNvPr id="12665" name="Google Shape;12665;p71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71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7" name="Google Shape;12667;p71"/>
          <p:cNvGrpSpPr/>
          <p:nvPr/>
        </p:nvGrpSpPr>
        <p:grpSpPr>
          <a:xfrm>
            <a:off x="1835485" y="2422352"/>
            <a:ext cx="259433" cy="350714"/>
            <a:chOff x="1835485" y="2422352"/>
            <a:chExt cx="259433" cy="350714"/>
          </a:xfrm>
        </p:grpSpPr>
        <p:sp>
          <p:nvSpPr>
            <p:cNvPr id="12668" name="Google Shape;12668;p71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71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71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71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71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71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71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75" name="Google Shape;12675;p71"/>
          <p:cNvGrpSpPr/>
          <p:nvPr/>
        </p:nvGrpSpPr>
        <p:grpSpPr>
          <a:xfrm>
            <a:off x="3150240" y="2422352"/>
            <a:ext cx="212489" cy="351445"/>
            <a:chOff x="3150240" y="2422352"/>
            <a:chExt cx="212489" cy="351445"/>
          </a:xfrm>
        </p:grpSpPr>
        <p:sp>
          <p:nvSpPr>
            <p:cNvPr id="12676" name="Google Shape;12676;p71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71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78" name="Google Shape;12678;p71"/>
          <p:cNvGrpSpPr/>
          <p:nvPr/>
        </p:nvGrpSpPr>
        <p:grpSpPr>
          <a:xfrm>
            <a:off x="1367060" y="2422129"/>
            <a:ext cx="269261" cy="352050"/>
            <a:chOff x="1367060" y="2422129"/>
            <a:chExt cx="269261" cy="352050"/>
          </a:xfrm>
        </p:grpSpPr>
        <p:sp>
          <p:nvSpPr>
            <p:cNvPr id="12679" name="Google Shape;12679;p71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71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71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71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71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71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71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71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71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71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71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71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71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71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93" name="Google Shape;12693;p71"/>
          <p:cNvSpPr/>
          <p:nvPr/>
        </p:nvSpPr>
        <p:spPr>
          <a:xfrm>
            <a:off x="7075994" y="242591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94" name="Google Shape;12694;p71"/>
          <p:cNvGrpSpPr/>
          <p:nvPr/>
        </p:nvGrpSpPr>
        <p:grpSpPr>
          <a:xfrm>
            <a:off x="4882690" y="2425405"/>
            <a:ext cx="274573" cy="350682"/>
            <a:chOff x="4882690" y="2425405"/>
            <a:chExt cx="274573" cy="350682"/>
          </a:xfrm>
        </p:grpSpPr>
        <p:sp>
          <p:nvSpPr>
            <p:cNvPr id="12695" name="Google Shape;12695;p71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71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97" name="Google Shape;12697;p71"/>
          <p:cNvGrpSpPr/>
          <p:nvPr/>
        </p:nvGrpSpPr>
        <p:grpSpPr>
          <a:xfrm>
            <a:off x="6627639" y="2443884"/>
            <a:ext cx="355993" cy="313247"/>
            <a:chOff x="6627639" y="2443884"/>
            <a:chExt cx="355993" cy="313247"/>
          </a:xfrm>
        </p:grpSpPr>
        <p:sp>
          <p:nvSpPr>
            <p:cNvPr id="12698" name="Google Shape;12698;p71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71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71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1" name="Google Shape;12701;p71"/>
          <p:cNvGrpSpPr/>
          <p:nvPr/>
        </p:nvGrpSpPr>
        <p:grpSpPr>
          <a:xfrm>
            <a:off x="6183451" y="2462140"/>
            <a:ext cx="351445" cy="277976"/>
            <a:chOff x="6183451" y="2462140"/>
            <a:chExt cx="351445" cy="277976"/>
          </a:xfrm>
        </p:grpSpPr>
        <p:sp>
          <p:nvSpPr>
            <p:cNvPr id="12702" name="Google Shape;12702;p71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71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71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71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71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71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71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9" name="Google Shape;12709;p71"/>
          <p:cNvGrpSpPr/>
          <p:nvPr/>
        </p:nvGrpSpPr>
        <p:grpSpPr>
          <a:xfrm>
            <a:off x="5735477" y="2429858"/>
            <a:ext cx="353354" cy="341299"/>
            <a:chOff x="5735477" y="2429858"/>
            <a:chExt cx="353354" cy="341299"/>
          </a:xfrm>
        </p:grpSpPr>
        <p:sp>
          <p:nvSpPr>
            <p:cNvPr id="12710" name="Google Shape;12710;p71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71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71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71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71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71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16" name="Google Shape;12716;p71"/>
          <p:cNvGrpSpPr/>
          <p:nvPr/>
        </p:nvGrpSpPr>
        <p:grpSpPr>
          <a:xfrm>
            <a:off x="5243735" y="2446973"/>
            <a:ext cx="405255" cy="275499"/>
            <a:chOff x="5283337" y="2478774"/>
            <a:chExt cx="358633" cy="243913"/>
          </a:xfrm>
        </p:grpSpPr>
        <p:sp>
          <p:nvSpPr>
            <p:cNvPr id="12717" name="Google Shape;12717;p71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71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71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71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71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71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71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71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71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71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71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71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71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71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71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71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71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4" name="Google Shape;12734;p71"/>
          <p:cNvGrpSpPr/>
          <p:nvPr/>
        </p:nvGrpSpPr>
        <p:grpSpPr>
          <a:xfrm>
            <a:off x="7964753" y="2470823"/>
            <a:ext cx="362068" cy="258670"/>
            <a:chOff x="7964753" y="2470823"/>
            <a:chExt cx="362068" cy="258670"/>
          </a:xfrm>
        </p:grpSpPr>
        <p:sp>
          <p:nvSpPr>
            <p:cNvPr id="12735" name="Google Shape;12735;p71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71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71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71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71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71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71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71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71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44" name="Google Shape;12744;p71"/>
          <p:cNvGrpSpPr/>
          <p:nvPr/>
        </p:nvGrpSpPr>
        <p:grpSpPr>
          <a:xfrm>
            <a:off x="7524349" y="2456447"/>
            <a:ext cx="350332" cy="288948"/>
            <a:chOff x="7524349" y="2456447"/>
            <a:chExt cx="350332" cy="288948"/>
          </a:xfrm>
        </p:grpSpPr>
        <p:sp>
          <p:nvSpPr>
            <p:cNvPr id="12745" name="Google Shape;12745;p71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71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71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71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71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0" name="Google Shape;12750;p71"/>
          <p:cNvGrpSpPr/>
          <p:nvPr/>
        </p:nvGrpSpPr>
        <p:grpSpPr>
          <a:xfrm>
            <a:off x="3972749" y="2894211"/>
            <a:ext cx="355230" cy="356725"/>
            <a:chOff x="3972749" y="2894211"/>
            <a:chExt cx="355230" cy="356725"/>
          </a:xfrm>
        </p:grpSpPr>
        <p:sp>
          <p:nvSpPr>
            <p:cNvPr id="12751" name="Google Shape;12751;p71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71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71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71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71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6" name="Google Shape;12756;p71"/>
          <p:cNvGrpSpPr/>
          <p:nvPr/>
        </p:nvGrpSpPr>
        <p:grpSpPr>
          <a:xfrm>
            <a:off x="3527797" y="2918796"/>
            <a:ext cx="355993" cy="307904"/>
            <a:chOff x="3527797" y="2918796"/>
            <a:chExt cx="355993" cy="307904"/>
          </a:xfrm>
        </p:grpSpPr>
        <p:sp>
          <p:nvSpPr>
            <p:cNvPr id="12757" name="Google Shape;12757;p71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71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71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71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71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71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71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71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71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71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7" name="Google Shape;12767;p71"/>
          <p:cNvGrpSpPr/>
          <p:nvPr/>
        </p:nvGrpSpPr>
        <p:grpSpPr>
          <a:xfrm>
            <a:off x="3082845" y="2920959"/>
            <a:ext cx="356375" cy="302338"/>
            <a:chOff x="3082845" y="2920959"/>
            <a:chExt cx="356375" cy="302338"/>
          </a:xfrm>
        </p:grpSpPr>
        <p:sp>
          <p:nvSpPr>
            <p:cNvPr id="12768" name="Google Shape;12768;p71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71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70" name="Google Shape;12770;p71"/>
          <p:cNvGrpSpPr/>
          <p:nvPr/>
        </p:nvGrpSpPr>
        <p:grpSpPr>
          <a:xfrm>
            <a:off x="2639038" y="2894942"/>
            <a:ext cx="355612" cy="355612"/>
            <a:chOff x="2639038" y="2894942"/>
            <a:chExt cx="355612" cy="355612"/>
          </a:xfrm>
        </p:grpSpPr>
        <p:sp>
          <p:nvSpPr>
            <p:cNvPr id="12771" name="Google Shape;12771;p71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71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73" name="Google Shape;12773;p71"/>
          <p:cNvGrpSpPr/>
          <p:nvPr/>
        </p:nvGrpSpPr>
        <p:grpSpPr>
          <a:xfrm>
            <a:off x="2194468" y="2938865"/>
            <a:ext cx="355993" cy="267766"/>
            <a:chOff x="2194468" y="2938865"/>
            <a:chExt cx="355993" cy="267766"/>
          </a:xfrm>
        </p:grpSpPr>
        <p:sp>
          <p:nvSpPr>
            <p:cNvPr id="12774" name="Google Shape;12774;p71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71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71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71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71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71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71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71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71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71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71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71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71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71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71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71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71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71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71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71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4" name="Google Shape;12794;p71"/>
          <p:cNvGrpSpPr/>
          <p:nvPr/>
        </p:nvGrpSpPr>
        <p:grpSpPr>
          <a:xfrm>
            <a:off x="1749897" y="2894561"/>
            <a:ext cx="355993" cy="355612"/>
            <a:chOff x="1749897" y="2894561"/>
            <a:chExt cx="355993" cy="355612"/>
          </a:xfrm>
        </p:grpSpPr>
        <p:sp>
          <p:nvSpPr>
            <p:cNvPr id="12795" name="Google Shape;12795;p71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71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71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71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71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71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71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71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71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71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71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6" name="Google Shape;12806;p71"/>
          <p:cNvGrpSpPr/>
          <p:nvPr/>
        </p:nvGrpSpPr>
        <p:grpSpPr>
          <a:xfrm>
            <a:off x="1305327" y="2894211"/>
            <a:ext cx="357520" cy="357488"/>
            <a:chOff x="1305327" y="2894211"/>
            <a:chExt cx="357520" cy="357488"/>
          </a:xfrm>
        </p:grpSpPr>
        <p:sp>
          <p:nvSpPr>
            <p:cNvPr id="12807" name="Google Shape;12807;p71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71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71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71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71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2" name="Google Shape;12812;p71"/>
          <p:cNvGrpSpPr/>
          <p:nvPr/>
        </p:nvGrpSpPr>
        <p:grpSpPr>
          <a:xfrm>
            <a:off x="853950" y="2894720"/>
            <a:ext cx="364104" cy="353290"/>
            <a:chOff x="853950" y="2894720"/>
            <a:chExt cx="364104" cy="353290"/>
          </a:xfrm>
        </p:grpSpPr>
        <p:sp>
          <p:nvSpPr>
            <p:cNvPr id="12813" name="Google Shape;12813;p71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71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71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71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71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71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71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20" name="Google Shape;12820;p71"/>
          <p:cNvGrpSpPr/>
          <p:nvPr/>
        </p:nvGrpSpPr>
        <p:grpSpPr>
          <a:xfrm>
            <a:off x="7066548" y="2912594"/>
            <a:ext cx="352209" cy="334938"/>
            <a:chOff x="7066548" y="2912594"/>
            <a:chExt cx="352209" cy="334938"/>
          </a:xfrm>
        </p:grpSpPr>
        <p:sp>
          <p:nvSpPr>
            <p:cNvPr id="12821" name="Google Shape;12821;p71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71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71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71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71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71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27" name="Google Shape;12827;p71"/>
          <p:cNvSpPr/>
          <p:nvPr/>
        </p:nvSpPr>
        <p:spPr>
          <a:xfrm>
            <a:off x="6591286" y="288397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28" name="Google Shape;12828;p71"/>
          <p:cNvSpPr/>
          <p:nvPr/>
        </p:nvSpPr>
        <p:spPr>
          <a:xfrm>
            <a:off x="6134980" y="290178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29" name="Google Shape;12829;p71"/>
          <p:cNvGrpSpPr/>
          <p:nvPr/>
        </p:nvGrpSpPr>
        <p:grpSpPr>
          <a:xfrm>
            <a:off x="7541397" y="2904802"/>
            <a:ext cx="318495" cy="352209"/>
            <a:chOff x="7541397" y="2904802"/>
            <a:chExt cx="318495" cy="352209"/>
          </a:xfrm>
        </p:grpSpPr>
        <p:sp>
          <p:nvSpPr>
            <p:cNvPr id="12830" name="Google Shape;12830;p71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71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2" name="Google Shape;12832;p71"/>
          <p:cNvGrpSpPr/>
          <p:nvPr/>
        </p:nvGrpSpPr>
        <p:grpSpPr>
          <a:xfrm>
            <a:off x="8003015" y="2904039"/>
            <a:ext cx="306759" cy="351445"/>
            <a:chOff x="8003015" y="2904039"/>
            <a:chExt cx="306759" cy="351445"/>
          </a:xfrm>
        </p:grpSpPr>
        <p:sp>
          <p:nvSpPr>
            <p:cNvPr id="12833" name="Google Shape;12833;p71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71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71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71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71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71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9" name="Google Shape;12839;p71"/>
          <p:cNvGrpSpPr/>
          <p:nvPr/>
        </p:nvGrpSpPr>
        <p:grpSpPr>
          <a:xfrm>
            <a:off x="5687770" y="2885496"/>
            <a:ext cx="369638" cy="369606"/>
            <a:chOff x="5687770" y="2885496"/>
            <a:chExt cx="369638" cy="369606"/>
          </a:xfrm>
        </p:grpSpPr>
        <p:sp>
          <p:nvSpPr>
            <p:cNvPr id="12840" name="Google Shape;12840;p71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71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71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71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71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71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71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71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71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71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0" name="Google Shape;12850;p71"/>
          <p:cNvGrpSpPr/>
          <p:nvPr/>
        </p:nvGrpSpPr>
        <p:grpSpPr>
          <a:xfrm>
            <a:off x="4881958" y="2904802"/>
            <a:ext cx="156417" cy="349537"/>
            <a:chOff x="4881958" y="2904802"/>
            <a:chExt cx="156417" cy="349537"/>
          </a:xfrm>
        </p:grpSpPr>
        <p:sp>
          <p:nvSpPr>
            <p:cNvPr id="12851" name="Google Shape;12851;p71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71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71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71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71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71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71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8" name="Google Shape;12858;p71"/>
          <p:cNvGrpSpPr/>
          <p:nvPr/>
        </p:nvGrpSpPr>
        <p:grpSpPr>
          <a:xfrm>
            <a:off x="5230318" y="2886514"/>
            <a:ext cx="371133" cy="367443"/>
            <a:chOff x="5230318" y="2886514"/>
            <a:chExt cx="371133" cy="367443"/>
          </a:xfrm>
        </p:grpSpPr>
        <p:sp>
          <p:nvSpPr>
            <p:cNvPr id="12859" name="Google Shape;12859;p71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71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71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71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71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71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71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71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71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68" name="Google Shape;12868;p71"/>
          <p:cNvGrpSpPr/>
          <p:nvPr/>
        </p:nvGrpSpPr>
        <p:grpSpPr>
          <a:xfrm>
            <a:off x="5748358" y="3434578"/>
            <a:ext cx="352590" cy="182561"/>
            <a:chOff x="5748358" y="3434578"/>
            <a:chExt cx="352590" cy="182561"/>
          </a:xfrm>
        </p:grpSpPr>
        <p:sp>
          <p:nvSpPr>
            <p:cNvPr id="12869" name="Google Shape;12869;p71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71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71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71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71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71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5" name="Google Shape;12875;p71"/>
          <p:cNvGrpSpPr/>
          <p:nvPr/>
        </p:nvGrpSpPr>
        <p:grpSpPr>
          <a:xfrm>
            <a:off x="862283" y="4274771"/>
            <a:ext cx="341204" cy="359301"/>
            <a:chOff x="862283" y="4274771"/>
            <a:chExt cx="341204" cy="359301"/>
          </a:xfrm>
        </p:grpSpPr>
        <p:sp>
          <p:nvSpPr>
            <p:cNvPr id="12876" name="Google Shape;12876;p71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71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71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9" name="Google Shape;12879;p71"/>
          <p:cNvGrpSpPr/>
          <p:nvPr/>
        </p:nvGrpSpPr>
        <p:grpSpPr>
          <a:xfrm>
            <a:off x="1396957" y="4287365"/>
            <a:ext cx="301861" cy="332871"/>
            <a:chOff x="1396957" y="4287365"/>
            <a:chExt cx="301861" cy="332871"/>
          </a:xfrm>
        </p:grpSpPr>
        <p:sp>
          <p:nvSpPr>
            <p:cNvPr id="12880" name="Google Shape;12880;p71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71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71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71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71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71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71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71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71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71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71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71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71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71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71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5" name="Google Shape;12895;p71"/>
          <p:cNvGrpSpPr/>
          <p:nvPr/>
        </p:nvGrpSpPr>
        <p:grpSpPr>
          <a:xfrm>
            <a:off x="1865381" y="4277506"/>
            <a:ext cx="396131" cy="355612"/>
            <a:chOff x="1865381" y="4277506"/>
            <a:chExt cx="396131" cy="355612"/>
          </a:xfrm>
        </p:grpSpPr>
        <p:sp>
          <p:nvSpPr>
            <p:cNvPr id="12896" name="Google Shape;12896;p71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71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71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71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71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71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02" name="Google Shape;12902;p71"/>
          <p:cNvGrpSpPr/>
          <p:nvPr/>
        </p:nvGrpSpPr>
        <p:grpSpPr>
          <a:xfrm>
            <a:off x="2411823" y="4303999"/>
            <a:ext cx="334398" cy="299953"/>
            <a:chOff x="2411823" y="4303999"/>
            <a:chExt cx="334398" cy="299953"/>
          </a:xfrm>
        </p:grpSpPr>
        <p:sp>
          <p:nvSpPr>
            <p:cNvPr id="12903" name="Google Shape;12903;p71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71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71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71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71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71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71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0" name="Google Shape;12910;p71"/>
          <p:cNvGrpSpPr/>
          <p:nvPr/>
        </p:nvGrpSpPr>
        <p:grpSpPr>
          <a:xfrm>
            <a:off x="2903337" y="4279032"/>
            <a:ext cx="382519" cy="350682"/>
            <a:chOff x="2903337" y="4279032"/>
            <a:chExt cx="382519" cy="350682"/>
          </a:xfrm>
        </p:grpSpPr>
        <p:sp>
          <p:nvSpPr>
            <p:cNvPr id="12911" name="Google Shape;12911;p71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71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71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71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71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71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71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71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71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71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71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71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71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71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71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26" name="Google Shape;12926;p71"/>
          <p:cNvGrpSpPr/>
          <p:nvPr/>
        </p:nvGrpSpPr>
        <p:grpSpPr>
          <a:xfrm>
            <a:off x="3933342" y="4315767"/>
            <a:ext cx="383632" cy="276449"/>
            <a:chOff x="3933342" y="4315767"/>
            <a:chExt cx="383632" cy="276449"/>
          </a:xfrm>
        </p:grpSpPr>
        <p:sp>
          <p:nvSpPr>
            <p:cNvPr id="12927" name="Google Shape;12927;p71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71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71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71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71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71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33" name="Google Shape;12933;p71"/>
          <p:cNvGrpSpPr/>
          <p:nvPr/>
        </p:nvGrpSpPr>
        <p:grpSpPr>
          <a:xfrm>
            <a:off x="3441065" y="4302505"/>
            <a:ext cx="337069" cy="302593"/>
            <a:chOff x="3441065" y="4302505"/>
            <a:chExt cx="337069" cy="302593"/>
          </a:xfrm>
        </p:grpSpPr>
        <p:sp>
          <p:nvSpPr>
            <p:cNvPr id="12934" name="Google Shape;12934;p71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71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71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71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71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71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71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71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71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71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71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71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71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47" name="Google Shape;12947;p71"/>
          <p:cNvGrpSpPr/>
          <p:nvPr/>
        </p:nvGrpSpPr>
        <p:grpSpPr>
          <a:xfrm>
            <a:off x="3532345" y="3362635"/>
            <a:ext cx="339328" cy="336274"/>
            <a:chOff x="3532345" y="3362635"/>
            <a:chExt cx="339328" cy="336274"/>
          </a:xfrm>
        </p:grpSpPr>
        <p:sp>
          <p:nvSpPr>
            <p:cNvPr id="12948" name="Google Shape;12948;p7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7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71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7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71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53" name="Google Shape;12953;p71"/>
          <p:cNvSpPr/>
          <p:nvPr/>
        </p:nvSpPr>
        <p:spPr>
          <a:xfrm>
            <a:off x="3968964" y="334994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54" name="Google Shape;12954;p71"/>
          <p:cNvGrpSpPr/>
          <p:nvPr/>
        </p:nvGrpSpPr>
        <p:grpSpPr>
          <a:xfrm>
            <a:off x="1883955" y="3808700"/>
            <a:ext cx="162873" cy="351445"/>
            <a:chOff x="1883955" y="3808700"/>
            <a:chExt cx="162873" cy="351445"/>
          </a:xfrm>
        </p:grpSpPr>
        <p:sp>
          <p:nvSpPr>
            <p:cNvPr id="12955" name="Google Shape;12955;p71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71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7" name="Google Shape;12957;p71"/>
          <p:cNvGrpSpPr/>
          <p:nvPr/>
        </p:nvGrpSpPr>
        <p:grpSpPr>
          <a:xfrm>
            <a:off x="939156" y="3809209"/>
            <a:ext cx="192007" cy="351318"/>
            <a:chOff x="939156" y="3809209"/>
            <a:chExt cx="192007" cy="351318"/>
          </a:xfrm>
        </p:grpSpPr>
        <p:sp>
          <p:nvSpPr>
            <p:cNvPr id="12958" name="Google Shape;12958;p71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71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0" name="Google Shape;12960;p71"/>
          <p:cNvGrpSpPr/>
          <p:nvPr/>
        </p:nvGrpSpPr>
        <p:grpSpPr>
          <a:xfrm>
            <a:off x="2306167" y="3809845"/>
            <a:ext cx="193915" cy="349155"/>
            <a:chOff x="2306167" y="3809845"/>
            <a:chExt cx="193915" cy="349155"/>
          </a:xfrm>
        </p:grpSpPr>
        <p:sp>
          <p:nvSpPr>
            <p:cNvPr id="12961" name="Google Shape;12961;p71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71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71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71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71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71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71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8" name="Google Shape;12968;p71"/>
          <p:cNvGrpSpPr/>
          <p:nvPr/>
        </p:nvGrpSpPr>
        <p:grpSpPr>
          <a:xfrm>
            <a:off x="1323901" y="3807173"/>
            <a:ext cx="356343" cy="356757"/>
            <a:chOff x="1323901" y="3807173"/>
            <a:chExt cx="356343" cy="356757"/>
          </a:xfrm>
        </p:grpSpPr>
        <p:sp>
          <p:nvSpPr>
            <p:cNvPr id="12969" name="Google Shape;12969;p71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71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71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71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71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71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71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71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71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71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71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71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71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71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71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71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71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71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71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71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71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71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71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71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93" name="Google Shape;12993;p71"/>
          <p:cNvSpPr/>
          <p:nvPr/>
        </p:nvSpPr>
        <p:spPr>
          <a:xfrm>
            <a:off x="2787472" y="380491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94" name="Google Shape;12994;p71"/>
          <p:cNvGrpSpPr/>
          <p:nvPr/>
        </p:nvGrpSpPr>
        <p:grpSpPr>
          <a:xfrm>
            <a:off x="859262" y="3353920"/>
            <a:ext cx="306759" cy="351445"/>
            <a:chOff x="859262" y="3353920"/>
            <a:chExt cx="306759" cy="351445"/>
          </a:xfrm>
        </p:grpSpPr>
        <p:sp>
          <p:nvSpPr>
            <p:cNvPr id="12995" name="Google Shape;12995;p71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71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71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71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71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00" name="Google Shape;13000;p71"/>
          <p:cNvSpPr/>
          <p:nvPr/>
        </p:nvSpPr>
        <p:spPr>
          <a:xfrm>
            <a:off x="1315918" y="336063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01" name="Google Shape;13001;p71"/>
          <p:cNvGrpSpPr/>
          <p:nvPr/>
        </p:nvGrpSpPr>
        <p:grpSpPr>
          <a:xfrm>
            <a:off x="3967437" y="3837102"/>
            <a:ext cx="364708" cy="295405"/>
            <a:chOff x="3967437" y="3837102"/>
            <a:chExt cx="364708" cy="295405"/>
          </a:xfrm>
        </p:grpSpPr>
        <p:sp>
          <p:nvSpPr>
            <p:cNvPr id="13002" name="Google Shape;13002;p71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71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71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71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71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07" name="Google Shape;13007;p71"/>
          <p:cNvSpPr/>
          <p:nvPr/>
        </p:nvSpPr>
        <p:spPr>
          <a:xfrm>
            <a:off x="3216521" y="380793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08" name="Google Shape;13008;p71"/>
          <p:cNvSpPr/>
          <p:nvPr/>
        </p:nvSpPr>
        <p:spPr>
          <a:xfrm>
            <a:off x="3469466" y="382819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09" name="Google Shape;13009;p71"/>
          <p:cNvSpPr/>
          <p:nvPr/>
        </p:nvSpPr>
        <p:spPr>
          <a:xfrm>
            <a:off x="5314611" y="381856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10" name="Google Shape;13010;p71"/>
          <p:cNvGrpSpPr/>
          <p:nvPr/>
        </p:nvGrpSpPr>
        <p:grpSpPr>
          <a:xfrm>
            <a:off x="5811827" y="3806451"/>
            <a:ext cx="283743" cy="308444"/>
            <a:chOff x="5964227" y="3858701"/>
            <a:chExt cx="283743" cy="308444"/>
          </a:xfrm>
        </p:grpSpPr>
        <p:sp>
          <p:nvSpPr>
            <p:cNvPr id="13011" name="Google Shape;13011;p71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71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71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71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5" name="Google Shape;13015;p71"/>
          <p:cNvGrpSpPr/>
          <p:nvPr/>
        </p:nvGrpSpPr>
        <p:grpSpPr>
          <a:xfrm>
            <a:off x="6243508" y="3873073"/>
            <a:ext cx="320372" cy="213602"/>
            <a:chOff x="6395908" y="3873073"/>
            <a:chExt cx="320372" cy="213602"/>
          </a:xfrm>
        </p:grpSpPr>
        <p:sp>
          <p:nvSpPr>
            <p:cNvPr id="13016" name="Google Shape;13016;p71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71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71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71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71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71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71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71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71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71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26" name="Google Shape;13026;p71"/>
          <p:cNvGrpSpPr/>
          <p:nvPr/>
        </p:nvGrpSpPr>
        <p:grpSpPr>
          <a:xfrm>
            <a:off x="7262890" y="3802816"/>
            <a:ext cx="357138" cy="352018"/>
            <a:chOff x="7415290" y="3802816"/>
            <a:chExt cx="357138" cy="352018"/>
          </a:xfrm>
        </p:grpSpPr>
        <p:sp>
          <p:nvSpPr>
            <p:cNvPr id="13027" name="Google Shape;13027;p71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71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71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71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71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71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71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71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5" name="Google Shape;13035;p71"/>
          <p:cNvGrpSpPr/>
          <p:nvPr/>
        </p:nvGrpSpPr>
        <p:grpSpPr>
          <a:xfrm>
            <a:off x="6737312" y="3833413"/>
            <a:ext cx="355230" cy="293401"/>
            <a:chOff x="6889712" y="3833413"/>
            <a:chExt cx="355230" cy="293401"/>
          </a:xfrm>
        </p:grpSpPr>
        <p:sp>
          <p:nvSpPr>
            <p:cNvPr id="13036" name="Google Shape;13036;p71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71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71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71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71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41" name="Google Shape;13041;p71"/>
          <p:cNvGrpSpPr/>
          <p:nvPr/>
        </p:nvGrpSpPr>
        <p:grpSpPr>
          <a:xfrm>
            <a:off x="7707152" y="3835870"/>
            <a:ext cx="282318" cy="337168"/>
            <a:chOff x="1635875" y="237775"/>
            <a:chExt cx="4370250" cy="5219325"/>
          </a:xfrm>
        </p:grpSpPr>
        <p:sp>
          <p:nvSpPr>
            <p:cNvPr id="13042" name="Google Shape;13042;p71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71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44" name="Google Shape;13044;p71"/>
          <p:cNvGrpSpPr/>
          <p:nvPr/>
        </p:nvGrpSpPr>
        <p:grpSpPr>
          <a:xfrm>
            <a:off x="3103963" y="3361140"/>
            <a:ext cx="297886" cy="337578"/>
            <a:chOff x="3103963" y="3361140"/>
            <a:chExt cx="297886" cy="337578"/>
          </a:xfrm>
        </p:grpSpPr>
        <p:sp>
          <p:nvSpPr>
            <p:cNvPr id="13045" name="Google Shape;13045;p71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71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71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71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71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7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7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71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71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71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7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7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7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71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7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7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71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7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7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7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7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71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7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7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69" name="Google Shape;13069;p71"/>
          <p:cNvGrpSpPr/>
          <p:nvPr/>
        </p:nvGrpSpPr>
        <p:grpSpPr>
          <a:xfrm>
            <a:off x="2667821" y="3361108"/>
            <a:ext cx="273046" cy="337801"/>
            <a:chOff x="2667821" y="3361108"/>
            <a:chExt cx="273046" cy="337801"/>
          </a:xfrm>
        </p:grpSpPr>
        <p:sp>
          <p:nvSpPr>
            <p:cNvPr id="13070" name="Google Shape;13070;p71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71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71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71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71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71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71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71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71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71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71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71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71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71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71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71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71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71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71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9" name="Google Shape;13089;p71"/>
          <p:cNvGrpSpPr/>
          <p:nvPr/>
        </p:nvGrpSpPr>
        <p:grpSpPr>
          <a:xfrm>
            <a:off x="2212469" y="3360313"/>
            <a:ext cx="282715" cy="338660"/>
            <a:chOff x="2212469" y="3360313"/>
            <a:chExt cx="282715" cy="338660"/>
          </a:xfrm>
        </p:grpSpPr>
        <p:sp>
          <p:nvSpPr>
            <p:cNvPr id="13090" name="Google Shape;13090;p71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71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71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93" name="Google Shape;13093;p71"/>
          <p:cNvGrpSpPr/>
          <p:nvPr/>
        </p:nvGrpSpPr>
        <p:grpSpPr>
          <a:xfrm>
            <a:off x="1768821" y="3361108"/>
            <a:ext cx="278739" cy="339073"/>
            <a:chOff x="1768821" y="3361108"/>
            <a:chExt cx="278739" cy="339073"/>
          </a:xfrm>
        </p:grpSpPr>
        <p:sp>
          <p:nvSpPr>
            <p:cNvPr id="13094" name="Google Shape;13094;p71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71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71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71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71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71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71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71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71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71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71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05" name="Google Shape;13105;p71"/>
          <p:cNvGrpSpPr/>
          <p:nvPr/>
        </p:nvGrpSpPr>
        <p:grpSpPr>
          <a:xfrm>
            <a:off x="5337883" y="3336873"/>
            <a:ext cx="307141" cy="376826"/>
            <a:chOff x="5337883" y="3336873"/>
            <a:chExt cx="307141" cy="376826"/>
          </a:xfrm>
        </p:grpSpPr>
        <p:sp>
          <p:nvSpPr>
            <p:cNvPr id="13106" name="Google Shape;13106;p71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71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08" name="Google Shape;13108;p71"/>
          <p:cNvGrpSpPr/>
          <p:nvPr/>
        </p:nvGrpSpPr>
        <p:grpSpPr>
          <a:xfrm>
            <a:off x="4883835" y="3337255"/>
            <a:ext cx="323425" cy="377557"/>
            <a:chOff x="4883835" y="3337255"/>
            <a:chExt cx="323425" cy="377557"/>
          </a:xfrm>
        </p:grpSpPr>
        <p:sp>
          <p:nvSpPr>
            <p:cNvPr id="13109" name="Google Shape;13109;p71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71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71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12" name="Google Shape;13112;p71"/>
          <p:cNvGrpSpPr/>
          <p:nvPr/>
        </p:nvGrpSpPr>
        <p:grpSpPr>
          <a:xfrm>
            <a:off x="6193310" y="3407289"/>
            <a:ext cx="352590" cy="237488"/>
            <a:chOff x="6193310" y="3407289"/>
            <a:chExt cx="352590" cy="237488"/>
          </a:xfrm>
        </p:grpSpPr>
        <p:sp>
          <p:nvSpPr>
            <p:cNvPr id="13113" name="Google Shape;13113;p71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71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71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71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71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18" name="Google Shape;13118;p71"/>
          <p:cNvGrpSpPr/>
          <p:nvPr/>
        </p:nvGrpSpPr>
        <p:grpSpPr>
          <a:xfrm>
            <a:off x="6637117" y="3397843"/>
            <a:ext cx="353735" cy="254504"/>
            <a:chOff x="6637117" y="3397843"/>
            <a:chExt cx="353735" cy="254504"/>
          </a:xfrm>
        </p:grpSpPr>
        <p:sp>
          <p:nvSpPr>
            <p:cNvPr id="13119" name="Google Shape;13119;p71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71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71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71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71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71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25" name="Google Shape;13125;p71"/>
          <p:cNvGrpSpPr/>
          <p:nvPr/>
        </p:nvGrpSpPr>
        <p:grpSpPr>
          <a:xfrm>
            <a:off x="7075994" y="3349531"/>
            <a:ext cx="360637" cy="352336"/>
            <a:chOff x="7075994" y="3349531"/>
            <a:chExt cx="360637" cy="352336"/>
          </a:xfrm>
        </p:grpSpPr>
        <p:sp>
          <p:nvSpPr>
            <p:cNvPr id="13126" name="Google Shape;13126;p71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71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71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71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71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71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71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3" name="Google Shape;13133;p71"/>
          <p:cNvGrpSpPr/>
          <p:nvPr/>
        </p:nvGrpSpPr>
        <p:grpSpPr>
          <a:xfrm>
            <a:off x="7651983" y="3349181"/>
            <a:ext cx="107183" cy="352399"/>
            <a:chOff x="7651983" y="3349181"/>
            <a:chExt cx="107183" cy="352399"/>
          </a:xfrm>
        </p:grpSpPr>
        <p:sp>
          <p:nvSpPr>
            <p:cNvPr id="13134" name="Google Shape;13134;p71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71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6" name="Google Shape;13136;p71"/>
          <p:cNvGrpSpPr/>
          <p:nvPr/>
        </p:nvGrpSpPr>
        <p:grpSpPr>
          <a:xfrm>
            <a:off x="7973468" y="3382322"/>
            <a:ext cx="352590" cy="287072"/>
            <a:chOff x="7973468" y="3382322"/>
            <a:chExt cx="352590" cy="287072"/>
          </a:xfrm>
        </p:grpSpPr>
        <p:sp>
          <p:nvSpPr>
            <p:cNvPr id="13137" name="Google Shape;13137;p71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71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71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71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71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71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71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71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71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71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71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71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3" name="Google Shape;13153;p7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154" name="Google Shape;13154;p72"/>
          <p:cNvGrpSpPr/>
          <p:nvPr/>
        </p:nvGrpSpPr>
        <p:grpSpPr>
          <a:xfrm>
            <a:off x="849677" y="1500658"/>
            <a:ext cx="347872" cy="347488"/>
            <a:chOff x="849677" y="1500658"/>
            <a:chExt cx="347872" cy="347488"/>
          </a:xfrm>
        </p:grpSpPr>
        <p:sp>
          <p:nvSpPr>
            <p:cNvPr id="13155" name="Google Shape;13155;p72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72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72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72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72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72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61" name="Google Shape;13161;p72"/>
          <p:cNvGrpSpPr/>
          <p:nvPr/>
        </p:nvGrpSpPr>
        <p:grpSpPr>
          <a:xfrm>
            <a:off x="1415853" y="1500658"/>
            <a:ext cx="315872" cy="347488"/>
            <a:chOff x="1415853" y="1500658"/>
            <a:chExt cx="315872" cy="347488"/>
          </a:xfrm>
        </p:grpSpPr>
        <p:sp>
          <p:nvSpPr>
            <p:cNvPr id="13162" name="Google Shape;13162;p72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72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72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72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66" name="Google Shape;13166;p72"/>
          <p:cNvGrpSpPr/>
          <p:nvPr/>
        </p:nvGrpSpPr>
        <p:grpSpPr>
          <a:xfrm>
            <a:off x="4697389" y="1500658"/>
            <a:ext cx="347520" cy="347104"/>
            <a:chOff x="4697389" y="1500658"/>
            <a:chExt cx="347520" cy="347104"/>
          </a:xfrm>
        </p:grpSpPr>
        <p:sp>
          <p:nvSpPr>
            <p:cNvPr id="13167" name="Google Shape;13167;p72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72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72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0" name="Google Shape;13170;p72"/>
          <p:cNvGrpSpPr/>
          <p:nvPr/>
        </p:nvGrpSpPr>
        <p:grpSpPr>
          <a:xfrm>
            <a:off x="3603533" y="1964946"/>
            <a:ext cx="347520" cy="353760"/>
            <a:chOff x="3603533" y="1964946"/>
            <a:chExt cx="347520" cy="353760"/>
          </a:xfrm>
        </p:grpSpPr>
        <p:sp>
          <p:nvSpPr>
            <p:cNvPr id="13171" name="Google Shape;13171;p72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72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72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4" name="Google Shape;13174;p72"/>
          <p:cNvGrpSpPr/>
          <p:nvPr/>
        </p:nvGrpSpPr>
        <p:grpSpPr>
          <a:xfrm>
            <a:off x="1950765" y="1964338"/>
            <a:ext cx="357792" cy="352448"/>
            <a:chOff x="1950765" y="1964338"/>
            <a:chExt cx="357792" cy="352448"/>
          </a:xfrm>
        </p:grpSpPr>
        <p:sp>
          <p:nvSpPr>
            <p:cNvPr id="13175" name="Google Shape;13175;p72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72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72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72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9" name="Google Shape;13179;p72"/>
          <p:cNvGrpSpPr/>
          <p:nvPr/>
        </p:nvGrpSpPr>
        <p:grpSpPr>
          <a:xfrm>
            <a:off x="7435629" y="1964690"/>
            <a:ext cx="367712" cy="353248"/>
            <a:chOff x="7435629" y="1964690"/>
            <a:chExt cx="367712" cy="353248"/>
          </a:xfrm>
        </p:grpSpPr>
        <p:sp>
          <p:nvSpPr>
            <p:cNvPr id="13180" name="Google Shape;13180;p72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72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72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72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4" name="Google Shape;13184;p72"/>
          <p:cNvGrpSpPr/>
          <p:nvPr/>
        </p:nvGrpSpPr>
        <p:grpSpPr>
          <a:xfrm>
            <a:off x="2512749" y="1965042"/>
            <a:ext cx="333024" cy="352896"/>
            <a:chOff x="2512749" y="1965042"/>
            <a:chExt cx="333024" cy="352896"/>
          </a:xfrm>
        </p:grpSpPr>
        <p:sp>
          <p:nvSpPr>
            <p:cNvPr id="13185" name="Google Shape;13185;p72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72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72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72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72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0" name="Google Shape;13190;p72"/>
          <p:cNvGrpSpPr/>
          <p:nvPr/>
        </p:nvGrpSpPr>
        <p:grpSpPr>
          <a:xfrm>
            <a:off x="1398317" y="1981778"/>
            <a:ext cx="365792" cy="335392"/>
            <a:chOff x="1398317" y="1981778"/>
            <a:chExt cx="365792" cy="335392"/>
          </a:xfrm>
        </p:grpSpPr>
        <p:sp>
          <p:nvSpPr>
            <p:cNvPr id="13191" name="Google Shape;13191;p72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72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72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72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72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72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7" name="Google Shape;13197;p72"/>
          <p:cNvGrpSpPr/>
          <p:nvPr/>
        </p:nvGrpSpPr>
        <p:grpSpPr>
          <a:xfrm>
            <a:off x="3052237" y="2003570"/>
            <a:ext cx="353600" cy="314752"/>
            <a:chOff x="3052237" y="2003570"/>
            <a:chExt cx="353600" cy="314752"/>
          </a:xfrm>
        </p:grpSpPr>
        <p:sp>
          <p:nvSpPr>
            <p:cNvPr id="13198" name="Google Shape;13198;p72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72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72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01" name="Google Shape;13201;p72"/>
          <p:cNvGrpSpPr/>
          <p:nvPr/>
        </p:nvGrpSpPr>
        <p:grpSpPr>
          <a:xfrm>
            <a:off x="1404013" y="2958066"/>
            <a:ext cx="368096" cy="223968"/>
            <a:chOff x="1404013" y="2958066"/>
            <a:chExt cx="368096" cy="223968"/>
          </a:xfrm>
        </p:grpSpPr>
        <p:sp>
          <p:nvSpPr>
            <p:cNvPr id="13202" name="Google Shape;13202;p72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72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04" name="Google Shape;13204;p72"/>
          <p:cNvSpPr/>
          <p:nvPr/>
        </p:nvSpPr>
        <p:spPr>
          <a:xfrm>
            <a:off x="4147597" y="28863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05" name="Google Shape;13205;p72"/>
          <p:cNvSpPr/>
          <p:nvPr/>
        </p:nvSpPr>
        <p:spPr>
          <a:xfrm>
            <a:off x="880141" y="28862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06" name="Google Shape;13206;p72"/>
          <p:cNvGrpSpPr/>
          <p:nvPr/>
        </p:nvGrpSpPr>
        <p:grpSpPr>
          <a:xfrm>
            <a:off x="1951149" y="2885202"/>
            <a:ext cx="370368" cy="367328"/>
            <a:chOff x="1951149" y="2885202"/>
            <a:chExt cx="370368" cy="367328"/>
          </a:xfrm>
        </p:grpSpPr>
        <p:sp>
          <p:nvSpPr>
            <p:cNvPr id="13207" name="Google Shape;13207;p72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72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72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0" name="Google Shape;13210;p72"/>
          <p:cNvGrpSpPr/>
          <p:nvPr/>
        </p:nvGrpSpPr>
        <p:grpSpPr>
          <a:xfrm>
            <a:off x="2501677" y="2906162"/>
            <a:ext cx="367328" cy="327296"/>
            <a:chOff x="2501677" y="2906162"/>
            <a:chExt cx="367328" cy="327296"/>
          </a:xfrm>
        </p:grpSpPr>
        <p:sp>
          <p:nvSpPr>
            <p:cNvPr id="13211" name="Google Shape;13211;p72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72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72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14" name="Google Shape;13214;p72"/>
          <p:cNvSpPr/>
          <p:nvPr/>
        </p:nvSpPr>
        <p:spPr>
          <a:xfrm>
            <a:off x="3597837" y="29293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15" name="Google Shape;13215;p72"/>
          <p:cNvGrpSpPr/>
          <p:nvPr/>
        </p:nvGrpSpPr>
        <p:grpSpPr>
          <a:xfrm>
            <a:off x="3050317" y="2893714"/>
            <a:ext cx="367712" cy="354240"/>
            <a:chOff x="3050317" y="2893714"/>
            <a:chExt cx="367712" cy="354240"/>
          </a:xfrm>
        </p:grpSpPr>
        <p:sp>
          <p:nvSpPr>
            <p:cNvPr id="13216" name="Google Shape;13216;p72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72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18" name="Google Shape;13218;p72"/>
          <p:cNvSpPr/>
          <p:nvPr/>
        </p:nvSpPr>
        <p:spPr>
          <a:xfrm>
            <a:off x="4694733" y="28844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19" name="Google Shape;13219;p72"/>
          <p:cNvSpPr/>
          <p:nvPr/>
        </p:nvSpPr>
        <p:spPr>
          <a:xfrm>
            <a:off x="8046381" y="28862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20" name="Google Shape;13220;p72"/>
          <p:cNvGrpSpPr/>
          <p:nvPr/>
        </p:nvGrpSpPr>
        <p:grpSpPr>
          <a:xfrm>
            <a:off x="7531277" y="2886354"/>
            <a:ext cx="185184" cy="367296"/>
            <a:chOff x="7531277" y="2886354"/>
            <a:chExt cx="185184" cy="367296"/>
          </a:xfrm>
        </p:grpSpPr>
        <p:sp>
          <p:nvSpPr>
            <p:cNvPr id="13221" name="Google Shape;13221;p72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72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72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24" name="Google Shape;13224;p72"/>
          <p:cNvGrpSpPr/>
          <p:nvPr/>
        </p:nvGrpSpPr>
        <p:grpSpPr>
          <a:xfrm>
            <a:off x="6926637" y="2886738"/>
            <a:ext cx="297184" cy="367296"/>
            <a:chOff x="6926637" y="2886738"/>
            <a:chExt cx="297184" cy="367296"/>
          </a:xfrm>
        </p:grpSpPr>
        <p:sp>
          <p:nvSpPr>
            <p:cNvPr id="13225" name="Google Shape;13225;p72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72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72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28" name="Google Shape;13228;p72"/>
          <p:cNvSpPr/>
          <p:nvPr/>
        </p:nvSpPr>
        <p:spPr>
          <a:xfrm>
            <a:off x="5255565" y="28859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29" name="Google Shape;13229;p72"/>
          <p:cNvSpPr/>
          <p:nvPr/>
        </p:nvSpPr>
        <p:spPr>
          <a:xfrm>
            <a:off x="5834285" y="28866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30" name="Google Shape;13230;p72"/>
          <p:cNvGrpSpPr/>
          <p:nvPr/>
        </p:nvGrpSpPr>
        <p:grpSpPr>
          <a:xfrm>
            <a:off x="6340653" y="2886354"/>
            <a:ext cx="370368" cy="368064"/>
            <a:chOff x="6340653" y="2886354"/>
            <a:chExt cx="370368" cy="368064"/>
          </a:xfrm>
        </p:grpSpPr>
        <p:sp>
          <p:nvSpPr>
            <p:cNvPr id="13231" name="Google Shape;13231;p72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72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72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72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72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72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37" name="Google Shape;13237;p72"/>
          <p:cNvGrpSpPr/>
          <p:nvPr/>
        </p:nvGrpSpPr>
        <p:grpSpPr>
          <a:xfrm>
            <a:off x="5246797" y="1981426"/>
            <a:ext cx="354752" cy="336512"/>
            <a:chOff x="5246797" y="1981426"/>
            <a:chExt cx="354752" cy="336512"/>
          </a:xfrm>
        </p:grpSpPr>
        <p:sp>
          <p:nvSpPr>
            <p:cNvPr id="13238" name="Google Shape;13238;p72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72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40" name="Google Shape;13240;p72"/>
          <p:cNvGrpSpPr/>
          <p:nvPr/>
        </p:nvGrpSpPr>
        <p:grpSpPr>
          <a:xfrm>
            <a:off x="4148749" y="2102066"/>
            <a:ext cx="355136" cy="216256"/>
            <a:chOff x="4148749" y="2102066"/>
            <a:chExt cx="355136" cy="216256"/>
          </a:xfrm>
        </p:grpSpPr>
        <p:sp>
          <p:nvSpPr>
            <p:cNvPr id="13241" name="Google Shape;13241;p72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72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43" name="Google Shape;13243;p72"/>
          <p:cNvGrpSpPr/>
          <p:nvPr/>
        </p:nvGrpSpPr>
        <p:grpSpPr>
          <a:xfrm>
            <a:off x="5794669" y="2001426"/>
            <a:ext cx="354752" cy="315360"/>
            <a:chOff x="5794669" y="2001426"/>
            <a:chExt cx="354752" cy="315360"/>
          </a:xfrm>
        </p:grpSpPr>
        <p:sp>
          <p:nvSpPr>
            <p:cNvPr id="13244" name="Google Shape;13244;p72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72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46" name="Google Shape;13246;p72"/>
          <p:cNvGrpSpPr/>
          <p:nvPr/>
        </p:nvGrpSpPr>
        <p:grpSpPr>
          <a:xfrm>
            <a:off x="6345229" y="2029842"/>
            <a:ext cx="352832" cy="289216"/>
            <a:chOff x="6345229" y="2029842"/>
            <a:chExt cx="352832" cy="289216"/>
          </a:xfrm>
        </p:grpSpPr>
        <p:sp>
          <p:nvSpPr>
            <p:cNvPr id="13247" name="Google Shape;13247;p72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72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49" name="Google Shape;13249;p72"/>
          <p:cNvGrpSpPr/>
          <p:nvPr/>
        </p:nvGrpSpPr>
        <p:grpSpPr>
          <a:xfrm>
            <a:off x="4697389" y="2036338"/>
            <a:ext cx="354752" cy="281984"/>
            <a:chOff x="4697389" y="2036338"/>
            <a:chExt cx="354752" cy="281984"/>
          </a:xfrm>
        </p:grpSpPr>
        <p:sp>
          <p:nvSpPr>
            <p:cNvPr id="13250" name="Google Shape;13250;p72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72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52" name="Google Shape;13252;p72"/>
          <p:cNvGrpSpPr/>
          <p:nvPr/>
        </p:nvGrpSpPr>
        <p:grpSpPr>
          <a:xfrm>
            <a:off x="1404013" y="2424754"/>
            <a:ext cx="353600" cy="354944"/>
            <a:chOff x="1404013" y="2424754"/>
            <a:chExt cx="353600" cy="354944"/>
          </a:xfrm>
        </p:grpSpPr>
        <p:sp>
          <p:nvSpPr>
            <p:cNvPr id="13253" name="Google Shape;13253;p72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72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72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72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72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58" name="Google Shape;13258;p72"/>
          <p:cNvGrpSpPr/>
          <p:nvPr/>
        </p:nvGrpSpPr>
        <p:grpSpPr>
          <a:xfrm>
            <a:off x="854253" y="2428274"/>
            <a:ext cx="355104" cy="351040"/>
            <a:chOff x="854253" y="2428274"/>
            <a:chExt cx="355104" cy="351040"/>
          </a:xfrm>
        </p:grpSpPr>
        <p:sp>
          <p:nvSpPr>
            <p:cNvPr id="13259" name="Google Shape;13259;p72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72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61" name="Google Shape;13261;p72"/>
          <p:cNvGrpSpPr/>
          <p:nvPr/>
        </p:nvGrpSpPr>
        <p:grpSpPr>
          <a:xfrm>
            <a:off x="6896909" y="2440946"/>
            <a:ext cx="354752" cy="275904"/>
            <a:chOff x="6896909" y="2440946"/>
            <a:chExt cx="354752" cy="275904"/>
          </a:xfrm>
        </p:grpSpPr>
        <p:sp>
          <p:nvSpPr>
            <p:cNvPr id="13262" name="Google Shape;13262;p72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72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64" name="Google Shape;13264;p72"/>
          <p:cNvSpPr/>
          <p:nvPr/>
        </p:nvSpPr>
        <p:spPr>
          <a:xfrm>
            <a:off x="6347501" y="24487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65" name="Google Shape;13265;p72"/>
          <p:cNvGrpSpPr/>
          <p:nvPr/>
        </p:nvGrpSpPr>
        <p:grpSpPr>
          <a:xfrm>
            <a:off x="5265069" y="2424754"/>
            <a:ext cx="321984" cy="354560"/>
            <a:chOff x="5265069" y="2424754"/>
            <a:chExt cx="321984" cy="354560"/>
          </a:xfrm>
        </p:grpSpPr>
        <p:sp>
          <p:nvSpPr>
            <p:cNvPr id="13266" name="Google Shape;13266;p72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72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68" name="Google Shape;13268;p72"/>
          <p:cNvGrpSpPr/>
          <p:nvPr/>
        </p:nvGrpSpPr>
        <p:grpSpPr>
          <a:xfrm>
            <a:off x="4150669" y="2466770"/>
            <a:ext cx="355104" cy="259584"/>
            <a:chOff x="4150669" y="2466770"/>
            <a:chExt cx="355104" cy="259584"/>
          </a:xfrm>
        </p:grpSpPr>
        <p:sp>
          <p:nvSpPr>
            <p:cNvPr id="13269" name="Google Shape;13269;p72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72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72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72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73" name="Google Shape;13273;p72"/>
          <p:cNvGrpSpPr/>
          <p:nvPr/>
        </p:nvGrpSpPr>
        <p:grpSpPr>
          <a:xfrm>
            <a:off x="4699693" y="2424946"/>
            <a:ext cx="354336" cy="353984"/>
            <a:chOff x="4699693" y="2424946"/>
            <a:chExt cx="354336" cy="353984"/>
          </a:xfrm>
        </p:grpSpPr>
        <p:sp>
          <p:nvSpPr>
            <p:cNvPr id="13274" name="Google Shape;13274;p72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72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76" name="Google Shape;13276;p72"/>
          <p:cNvSpPr/>
          <p:nvPr/>
        </p:nvSpPr>
        <p:spPr>
          <a:xfrm>
            <a:off x="5809901" y="24245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77" name="Google Shape;13277;p72"/>
          <p:cNvSpPr/>
          <p:nvPr/>
        </p:nvSpPr>
        <p:spPr>
          <a:xfrm>
            <a:off x="3051853" y="24635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78" name="Google Shape;13278;p72"/>
          <p:cNvGrpSpPr/>
          <p:nvPr/>
        </p:nvGrpSpPr>
        <p:grpSpPr>
          <a:xfrm>
            <a:off x="1953037" y="2552242"/>
            <a:ext cx="355136" cy="227072"/>
            <a:chOff x="1953037" y="2552242"/>
            <a:chExt cx="355136" cy="227072"/>
          </a:xfrm>
        </p:grpSpPr>
        <p:sp>
          <p:nvSpPr>
            <p:cNvPr id="13279" name="Google Shape;13279;p72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72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81" name="Google Shape;13281;p72"/>
          <p:cNvSpPr/>
          <p:nvPr/>
        </p:nvSpPr>
        <p:spPr>
          <a:xfrm>
            <a:off x="3603917" y="24241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82" name="Google Shape;13282;p72"/>
          <p:cNvGrpSpPr/>
          <p:nvPr/>
        </p:nvGrpSpPr>
        <p:grpSpPr>
          <a:xfrm>
            <a:off x="2500941" y="2527218"/>
            <a:ext cx="355104" cy="250944"/>
            <a:chOff x="2500941" y="2527218"/>
            <a:chExt cx="355104" cy="250944"/>
          </a:xfrm>
        </p:grpSpPr>
        <p:sp>
          <p:nvSpPr>
            <p:cNvPr id="13283" name="Google Shape;13283;p72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72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72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72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72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88" name="Google Shape;13288;p72"/>
          <p:cNvSpPr/>
          <p:nvPr/>
        </p:nvSpPr>
        <p:spPr>
          <a:xfrm>
            <a:off x="7447437" y="24992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89" name="Google Shape;13289;p72"/>
          <p:cNvGrpSpPr/>
          <p:nvPr/>
        </p:nvGrpSpPr>
        <p:grpSpPr>
          <a:xfrm>
            <a:off x="7993805" y="2427122"/>
            <a:ext cx="356256" cy="351808"/>
            <a:chOff x="7993805" y="2427122"/>
            <a:chExt cx="356256" cy="351808"/>
          </a:xfrm>
        </p:grpSpPr>
        <p:sp>
          <p:nvSpPr>
            <p:cNvPr id="13290" name="Google Shape;13290;p72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72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72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3" name="Google Shape;13293;p72"/>
          <p:cNvGrpSpPr/>
          <p:nvPr/>
        </p:nvGrpSpPr>
        <p:grpSpPr>
          <a:xfrm>
            <a:off x="878637" y="1965010"/>
            <a:ext cx="308640" cy="353312"/>
            <a:chOff x="878637" y="1965010"/>
            <a:chExt cx="308640" cy="353312"/>
          </a:xfrm>
        </p:grpSpPr>
        <p:sp>
          <p:nvSpPr>
            <p:cNvPr id="13294" name="Google Shape;13294;p72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72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72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7" name="Google Shape;13297;p72"/>
          <p:cNvGrpSpPr/>
          <p:nvPr/>
        </p:nvGrpSpPr>
        <p:grpSpPr>
          <a:xfrm>
            <a:off x="6896141" y="1964722"/>
            <a:ext cx="348256" cy="352448"/>
            <a:chOff x="6896141" y="1964722"/>
            <a:chExt cx="348256" cy="352448"/>
          </a:xfrm>
        </p:grpSpPr>
        <p:sp>
          <p:nvSpPr>
            <p:cNvPr id="13298" name="Google Shape;13298;p72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72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72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1" name="Google Shape;13301;p72"/>
          <p:cNvGrpSpPr/>
          <p:nvPr/>
        </p:nvGrpSpPr>
        <p:grpSpPr>
          <a:xfrm>
            <a:off x="7989997" y="2015378"/>
            <a:ext cx="355136" cy="303328"/>
            <a:chOff x="7989997" y="2015378"/>
            <a:chExt cx="355136" cy="303328"/>
          </a:xfrm>
        </p:grpSpPr>
        <p:sp>
          <p:nvSpPr>
            <p:cNvPr id="13302" name="Google Shape;13302;p72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72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72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5" name="Google Shape;13305;p72"/>
          <p:cNvGrpSpPr/>
          <p:nvPr/>
        </p:nvGrpSpPr>
        <p:grpSpPr>
          <a:xfrm>
            <a:off x="3598221" y="1509362"/>
            <a:ext cx="348640" cy="330784"/>
            <a:chOff x="3598221" y="1509362"/>
            <a:chExt cx="348640" cy="330784"/>
          </a:xfrm>
        </p:grpSpPr>
        <p:sp>
          <p:nvSpPr>
            <p:cNvPr id="13306" name="Google Shape;13306;p72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72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72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72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10" name="Google Shape;13310;p72"/>
          <p:cNvGrpSpPr/>
          <p:nvPr/>
        </p:nvGrpSpPr>
        <p:grpSpPr>
          <a:xfrm>
            <a:off x="5246797" y="1500658"/>
            <a:ext cx="347872" cy="347488"/>
            <a:chOff x="5246797" y="1500658"/>
            <a:chExt cx="347872" cy="347488"/>
          </a:xfrm>
        </p:grpSpPr>
        <p:sp>
          <p:nvSpPr>
            <p:cNvPr id="13311" name="Google Shape;13311;p72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72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72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72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15" name="Google Shape;13315;p72"/>
          <p:cNvGrpSpPr/>
          <p:nvPr/>
        </p:nvGrpSpPr>
        <p:grpSpPr>
          <a:xfrm>
            <a:off x="5796589" y="1500658"/>
            <a:ext cx="349024" cy="346752"/>
            <a:chOff x="5796589" y="1500658"/>
            <a:chExt cx="349024" cy="346752"/>
          </a:xfrm>
        </p:grpSpPr>
        <p:sp>
          <p:nvSpPr>
            <p:cNvPr id="13316" name="Google Shape;13316;p72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317" name="Google Shape;13317;p72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</p:grpSpPr>
          <p:sp>
            <p:nvSpPr>
              <p:cNvPr id="13318" name="Google Shape;13318;p72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9" name="Google Shape;13319;p72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0" name="Google Shape;13320;p72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1" name="Google Shape;13321;p72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322" name="Google Shape;13322;p72"/>
          <p:cNvGrpSpPr/>
          <p:nvPr/>
        </p:nvGrpSpPr>
        <p:grpSpPr>
          <a:xfrm>
            <a:off x="6895373" y="1502578"/>
            <a:ext cx="348640" cy="343296"/>
            <a:chOff x="6895373" y="1502578"/>
            <a:chExt cx="348640" cy="343296"/>
          </a:xfrm>
        </p:grpSpPr>
        <p:sp>
          <p:nvSpPr>
            <p:cNvPr id="13323" name="Google Shape;13323;p72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72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72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26" name="Google Shape;13326;p72"/>
          <p:cNvGrpSpPr/>
          <p:nvPr/>
        </p:nvGrpSpPr>
        <p:grpSpPr>
          <a:xfrm>
            <a:off x="4147597" y="1505458"/>
            <a:ext cx="347904" cy="336992"/>
            <a:chOff x="4147597" y="1505458"/>
            <a:chExt cx="347904" cy="336992"/>
          </a:xfrm>
        </p:grpSpPr>
        <p:sp>
          <p:nvSpPr>
            <p:cNvPr id="13327" name="Google Shape;13327;p72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72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72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72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72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72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72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34" name="Google Shape;13334;p72"/>
          <p:cNvGrpSpPr/>
          <p:nvPr/>
        </p:nvGrpSpPr>
        <p:grpSpPr>
          <a:xfrm>
            <a:off x="2499405" y="1499890"/>
            <a:ext cx="347488" cy="348256"/>
            <a:chOff x="2499405" y="1499890"/>
            <a:chExt cx="347488" cy="348256"/>
          </a:xfrm>
        </p:grpSpPr>
        <p:sp>
          <p:nvSpPr>
            <p:cNvPr id="13335" name="Google Shape;13335;p72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72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72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72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72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40" name="Google Shape;13340;p72"/>
          <p:cNvGrpSpPr/>
          <p:nvPr/>
        </p:nvGrpSpPr>
        <p:grpSpPr>
          <a:xfrm>
            <a:off x="1956845" y="1500498"/>
            <a:ext cx="331520" cy="348032"/>
            <a:chOff x="1956845" y="1500498"/>
            <a:chExt cx="331520" cy="348032"/>
          </a:xfrm>
        </p:grpSpPr>
        <p:sp>
          <p:nvSpPr>
            <p:cNvPr id="13341" name="Google Shape;13341;p72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72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72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72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72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72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72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72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72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72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72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72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53" name="Google Shape;13353;p72"/>
          <p:cNvGrpSpPr/>
          <p:nvPr/>
        </p:nvGrpSpPr>
        <p:grpSpPr>
          <a:xfrm>
            <a:off x="6345613" y="1549874"/>
            <a:ext cx="348640" cy="250656"/>
            <a:chOff x="6345613" y="1549874"/>
            <a:chExt cx="348640" cy="250656"/>
          </a:xfrm>
        </p:grpSpPr>
        <p:sp>
          <p:nvSpPr>
            <p:cNvPr id="13354" name="Google Shape;13354;p72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72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72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72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72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72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60" name="Google Shape;13360;p72"/>
          <p:cNvGrpSpPr/>
          <p:nvPr/>
        </p:nvGrpSpPr>
        <p:grpSpPr>
          <a:xfrm>
            <a:off x="7444781" y="1507026"/>
            <a:ext cx="348640" cy="334272"/>
            <a:chOff x="7444781" y="1507026"/>
            <a:chExt cx="348640" cy="334272"/>
          </a:xfrm>
        </p:grpSpPr>
        <p:sp>
          <p:nvSpPr>
            <p:cNvPr id="13361" name="Google Shape;13361;p72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72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72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72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72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66" name="Google Shape;13366;p72"/>
          <p:cNvGrpSpPr/>
          <p:nvPr/>
        </p:nvGrpSpPr>
        <p:grpSpPr>
          <a:xfrm>
            <a:off x="7995341" y="1506738"/>
            <a:ext cx="347872" cy="334944"/>
            <a:chOff x="7995341" y="1506738"/>
            <a:chExt cx="347872" cy="334944"/>
          </a:xfrm>
        </p:grpSpPr>
        <p:sp>
          <p:nvSpPr>
            <p:cNvPr id="13367" name="Google Shape;13367;p72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72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72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72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72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72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73" name="Google Shape;13373;p72"/>
          <p:cNvGrpSpPr/>
          <p:nvPr/>
        </p:nvGrpSpPr>
        <p:grpSpPr>
          <a:xfrm>
            <a:off x="3048045" y="1522930"/>
            <a:ext cx="347872" cy="303904"/>
            <a:chOff x="3048045" y="1522930"/>
            <a:chExt cx="347872" cy="303904"/>
          </a:xfrm>
        </p:grpSpPr>
        <p:sp>
          <p:nvSpPr>
            <p:cNvPr id="13374" name="Google Shape;13374;p72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375" name="Google Shape;13375;p72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</p:grpSpPr>
          <p:sp>
            <p:nvSpPr>
              <p:cNvPr id="13376" name="Google Shape;13376;p72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7" name="Google Shape;13377;p72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378" name="Google Shape;13378;p72"/>
          <p:cNvGrpSpPr/>
          <p:nvPr/>
        </p:nvGrpSpPr>
        <p:grpSpPr>
          <a:xfrm>
            <a:off x="1133133" y="3351922"/>
            <a:ext cx="313984" cy="358560"/>
            <a:chOff x="1133133" y="3351922"/>
            <a:chExt cx="313984" cy="358560"/>
          </a:xfrm>
        </p:grpSpPr>
        <p:sp>
          <p:nvSpPr>
            <p:cNvPr id="13379" name="Google Shape;13379;p72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72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72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72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72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72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72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72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72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72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72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72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72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72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72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72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95" name="Google Shape;13395;p72"/>
          <p:cNvSpPr/>
          <p:nvPr/>
        </p:nvSpPr>
        <p:spPr>
          <a:xfrm>
            <a:off x="1709197" y="33538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96" name="Google Shape;13396;p72"/>
          <p:cNvGrpSpPr/>
          <p:nvPr/>
        </p:nvGrpSpPr>
        <p:grpSpPr>
          <a:xfrm>
            <a:off x="2795053" y="3352594"/>
            <a:ext cx="288448" cy="357120"/>
            <a:chOff x="2795053" y="3352594"/>
            <a:chExt cx="288448" cy="357120"/>
          </a:xfrm>
        </p:grpSpPr>
        <p:sp>
          <p:nvSpPr>
            <p:cNvPr id="13397" name="Google Shape;13397;p72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72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72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72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72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72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72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72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72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6" name="Google Shape;13406;p72"/>
          <p:cNvGrpSpPr/>
          <p:nvPr/>
        </p:nvGrpSpPr>
        <p:grpSpPr>
          <a:xfrm>
            <a:off x="2236525" y="3353202"/>
            <a:ext cx="304832" cy="356512"/>
            <a:chOff x="2236525" y="3353202"/>
            <a:chExt cx="304832" cy="356512"/>
          </a:xfrm>
        </p:grpSpPr>
        <p:sp>
          <p:nvSpPr>
            <p:cNvPr id="13407" name="Google Shape;13407;p72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72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72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0" name="Google Shape;13410;p72"/>
          <p:cNvGrpSpPr/>
          <p:nvPr/>
        </p:nvGrpSpPr>
        <p:grpSpPr>
          <a:xfrm>
            <a:off x="3910637" y="3352690"/>
            <a:ext cx="256800" cy="357024"/>
            <a:chOff x="3910637" y="3352690"/>
            <a:chExt cx="256800" cy="357024"/>
          </a:xfrm>
        </p:grpSpPr>
        <p:sp>
          <p:nvSpPr>
            <p:cNvPr id="13411" name="Google Shape;13411;p72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72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72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4" name="Google Shape;13414;p72"/>
          <p:cNvGrpSpPr/>
          <p:nvPr/>
        </p:nvGrpSpPr>
        <p:grpSpPr>
          <a:xfrm>
            <a:off x="6056429" y="3351922"/>
            <a:ext cx="360064" cy="360096"/>
            <a:chOff x="6056429" y="3351922"/>
            <a:chExt cx="360064" cy="360096"/>
          </a:xfrm>
        </p:grpSpPr>
        <p:sp>
          <p:nvSpPr>
            <p:cNvPr id="13415" name="Google Shape;13415;p72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72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72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8" name="Google Shape;13418;p72"/>
          <p:cNvGrpSpPr/>
          <p:nvPr/>
        </p:nvGrpSpPr>
        <p:grpSpPr>
          <a:xfrm>
            <a:off x="6608877" y="3353074"/>
            <a:ext cx="357408" cy="357408"/>
            <a:chOff x="6608877" y="3353074"/>
            <a:chExt cx="357408" cy="357408"/>
          </a:xfrm>
        </p:grpSpPr>
        <p:sp>
          <p:nvSpPr>
            <p:cNvPr id="13419" name="Google Shape;13419;p72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72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72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72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72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72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72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26" name="Google Shape;13426;p72"/>
          <p:cNvSpPr/>
          <p:nvPr/>
        </p:nvSpPr>
        <p:spPr>
          <a:xfrm>
            <a:off x="7708045" y="33515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27" name="Google Shape;13427;p72"/>
          <p:cNvGrpSpPr/>
          <p:nvPr/>
        </p:nvGrpSpPr>
        <p:grpSpPr>
          <a:xfrm>
            <a:off x="3316269" y="3352402"/>
            <a:ext cx="344832" cy="356544"/>
            <a:chOff x="3316269" y="3352402"/>
            <a:chExt cx="344832" cy="356544"/>
          </a:xfrm>
        </p:grpSpPr>
        <p:sp>
          <p:nvSpPr>
            <p:cNvPr id="13428" name="Google Shape;13428;p72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72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72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31" name="Google Shape;13431;p72"/>
          <p:cNvSpPr/>
          <p:nvPr/>
        </p:nvSpPr>
        <p:spPr>
          <a:xfrm>
            <a:off x="4423085" y="33530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32" name="Google Shape;13432;p72"/>
          <p:cNvGrpSpPr/>
          <p:nvPr/>
        </p:nvGrpSpPr>
        <p:grpSpPr>
          <a:xfrm>
            <a:off x="4959533" y="3370226"/>
            <a:ext cx="357408" cy="323488"/>
            <a:chOff x="4959533" y="3370226"/>
            <a:chExt cx="357408" cy="323488"/>
          </a:xfrm>
        </p:grpSpPr>
        <p:sp>
          <p:nvSpPr>
            <p:cNvPr id="13433" name="Google Shape;13433;p72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72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35" name="Google Shape;13435;p72"/>
          <p:cNvGrpSpPr/>
          <p:nvPr/>
        </p:nvGrpSpPr>
        <p:grpSpPr>
          <a:xfrm>
            <a:off x="7158637" y="3353074"/>
            <a:ext cx="357056" cy="357408"/>
            <a:chOff x="7158637" y="3353074"/>
            <a:chExt cx="357056" cy="357408"/>
          </a:xfrm>
        </p:grpSpPr>
        <p:sp>
          <p:nvSpPr>
            <p:cNvPr id="13436" name="Google Shape;13436;p72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72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72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72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40" name="Google Shape;13440;p72"/>
          <p:cNvGrpSpPr/>
          <p:nvPr/>
        </p:nvGrpSpPr>
        <p:grpSpPr>
          <a:xfrm>
            <a:off x="5508909" y="3371506"/>
            <a:ext cx="358560" cy="319552"/>
            <a:chOff x="5508909" y="3371506"/>
            <a:chExt cx="358560" cy="319552"/>
          </a:xfrm>
        </p:grpSpPr>
        <p:sp>
          <p:nvSpPr>
            <p:cNvPr id="13441" name="Google Shape;13441;p72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72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72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72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72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72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72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72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72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72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55" name="Google Shape;13455;p7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56" name="Google Shape;13456;p73"/>
          <p:cNvSpPr/>
          <p:nvPr/>
        </p:nvSpPr>
        <p:spPr>
          <a:xfrm>
            <a:off x="2853797" y="3817349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57" name="Google Shape;13457;p73"/>
          <p:cNvGrpSpPr/>
          <p:nvPr/>
        </p:nvGrpSpPr>
        <p:grpSpPr>
          <a:xfrm>
            <a:off x="3303268" y="3817349"/>
            <a:ext cx="346056" cy="345674"/>
            <a:chOff x="3303268" y="3817349"/>
            <a:chExt cx="346056" cy="345674"/>
          </a:xfrm>
        </p:grpSpPr>
        <p:sp>
          <p:nvSpPr>
            <p:cNvPr id="13458" name="Google Shape;13458;p73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73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73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73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62" name="Google Shape;13462;p73"/>
          <p:cNvGrpSpPr/>
          <p:nvPr/>
        </p:nvGrpSpPr>
        <p:grpSpPr>
          <a:xfrm>
            <a:off x="3752358" y="3817349"/>
            <a:ext cx="346056" cy="345674"/>
            <a:chOff x="3752358" y="3817349"/>
            <a:chExt cx="346056" cy="345674"/>
          </a:xfrm>
        </p:grpSpPr>
        <p:sp>
          <p:nvSpPr>
            <p:cNvPr id="13463" name="Google Shape;13463;p73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73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73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73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67" name="Google Shape;13467;p73"/>
          <p:cNvGrpSpPr/>
          <p:nvPr/>
        </p:nvGrpSpPr>
        <p:grpSpPr>
          <a:xfrm>
            <a:off x="5100008" y="3817349"/>
            <a:ext cx="346024" cy="345674"/>
            <a:chOff x="5100008" y="3817349"/>
            <a:chExt cx="346024" cy="345674"/>
          </a:xfrm>
        </p:grpSpPr>
        <p:sp>
          <p:nvSpPr>
            <p:cNvPr id="13468" name="Google Shape;13468;p73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73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73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1" name="Google Shape;13471;p73"/>
          <p:cNvGrpSpPr/>
          <p:nvPr/>
        </p:nvGrpSpPr>
        <p:grpSpPr>
          <a:xfrm>
            <a:off x="5998919" y="3817349"/>
            <a:ext cx="345674" cy="345674"/>
            <a:chOff x="5998919" y="3817349"/>
            <a:chExt cx="345674" cy="345674"/>
          </a:xfrm>
        </p:grpSpPr>
        <p:sp>
          <p:nvSpPr>
            <p:cNvPr id="13472" name="Google Shape;13472;p73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73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73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5" name="Google Shape;13475;p73"/>
          <p:cNvGrpSpPr/>
          <p:nvPr/>
        </p:nvGrpSpPr>
        <p:grpSpPr>
          <a:xfrm>
            <a:off x="4201447" y="3817349"/>
            <a:ext cx="346024" cy="345674"/>
            <a:chOff x="4201447" y="3817349"/>
            <a:chExt cx="346024" cy="345674"/>
          </a:xfrm>
        </p:grpSpPr>
        <p:sp>
          <p:nvSpPr>
            <p:cNvPr id="13476" name="Google Shape;13476;p73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73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8" name="Google Shape;13478;p73"/>
          <p:cNvGrpSpPr/>
          <p:nvPr/>
        </p:nvGrpSpPr>
        <p:grpSpPr>
          <a:xfrm>
            <a:off x="4650919" y="3817349"/>
            <a:ext cx="346024" cy="345674"/>
            <a:chOff x="4650919" y="3817349"/>
            <a:chExt cx="346024" cy="345674"/>
          </a:xfrm>
        </p:grpSpPr>
        <p:sp>
          <p:nvSpPr>
            <p:cNvPr id="13479" name="Google Shape;13479;p73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73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73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82" name="Google Shape;13482;p73"/>
          <p:cNvGrpSpPr/>
          <p:nvPr/>
        </p:nvGrpSpPr>
        <p:grpSpPr>
          <a:xfrm>
            <a:off x="5549861" y="3817349"/>
            <a:ext cx="345642" cy="345674"/>
            <a:chOff x="5549861" y="3817349"/>
            <a:chExt cx="345642" cy="345674"/>
          </a:xfrm>
        </p:grpSpPr>
        <p:sp>
          <p:nvSpPr>
            <p:cNvPr id="13483" name="Google Shape;13483;p73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73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73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86" name="Google Shape;13486;p73"/>
          <p:cNvGrpSpPr/>
          <p:nvPr/>
        </p:nvGrpSpPr>
        <p:grpSpPr>
          <a:xfrm>
            <a:off x="1306445" y="3397829"/>
            <a:ext cx="367255" cy="269855"/>
            <a:chOff x="1306445" y="3397829"/>
            <a:chExt cx="367255" cy="269855"/>
          </a:xfrm>
        </p:grpSpPr>
        <p:sp>
          <p:nvSpPr>
            <p:cNvPr id="13487" name="Google Shape;13487;p73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73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73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73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73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73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3" name="Google Shape;13493;p73"/>
          <p:cNvGrpSpPr/>
          <p:nvPr/>
        </p:nvGrpSpPr>
        <p:grpSpPr>
          <a:xfrm>
            <a:off x="1781317" y="3391400"/>
            <a:ext cx="367255" cy="282364"/>
            <a:chOff x="1781317" y="3391400"/>
            <a:chExt cx="367255" cy="282364"/>
          </a:xfrm>
        </p:grpSpPr>
        <p:sp>
          <p:nvSpPr>
            <p:cNvPr id="13494" name="Google Shape;13494;p73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73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73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73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73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73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00" name="Google Shape;13500;p73"/>
          <p:cNvGrpSpPr/>
          <p:nvPr/>
        </p:nvGrpSpPr>
        <p:grpSpPr>
          <a:xfrm>
            <a:off x="3678830" y="3370933"/>
            <a:ext cx="369164" cy="323297"/>
            <a:chOff x="3678830" y="3370933"/>
            <a:chExt cx="369164" cy="323297"/>
          </a:xfrm>
        </p:grpSpPr>
        <p:sp>
          <p:nvSpPr>
            <p:cNvPr id="13501" name="Google Shape;13501;p73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73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73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73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73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73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73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73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73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73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73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12" name="Google Shape;13512;p73"/>
          <p:cNvGrpSpPr/>
          <p:nvPr/>
        </p:nvGrpSpPr>
        <p:grpSpPr>
          <a:xfrm>
            <a:off x="859265" y="3348175"/>
            <a:ext cx="312316" cy="368400"/>
            <a:chOff x="859265" y="3348175"/>
            <a:chExt cx="312316" cy="368400"/>
          </a:xfrm>
        </p:grpSpPr>
        <p:sp>
          <p:nvSpPr>
            <p:cNvPr id="13513" name="Google Shape;13513;p73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73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73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73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73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18" name="Google Shape;13518;p73"/>
          <p:cNvSpPr/>
          <p:nvPr/>
        </p:nvSpPr>
        <p:spPr>
          <a:xfrm>
            <a:off x="2256921" y="33781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19" name="Google Shape;13519;p73"/>
          <p:cNvGrpSpPr/>
          <p:nvPr/>
        </p:nvGrpSpPr>
        <p:grpSpPr>
          <a:xfrm>
            <a:off x="2766374" y="3361013"/>
            <a:ext cx="330110" cy="308908"/>
            <a:chOff x="2766264" y="3394042"/>
            <a:chExt cx="294873" cy="275934"/>
          </a:xfrm>
        </p:grpSpPr>
        <p:sp>
          <p:nvSpPr>
            <p:cNvPr id="13520" name="Google Shape;13520;p73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73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73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73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4" name="Google Shape;13524;p73"/>
          <p:cNvGrpSpPr/>
          <p:nvPr/>
        </p:nvGrpSpPr>
        <p:grpSpPr>
          <a:xfrm>
            <a:off x="3214972" y="3359188"/>
            <a:ext cx="346406" cy="347552"/>
            <a:chOff x="3214972" y="3359188"/>
            <a:chExt cx="346406" cy="347552"/>
          </a:xfrm>
        </p:grpSpPr>
        <p:sp>
          <p:nvSpPr>
            <p:cNvPr id="13525" name="Google Shape;13525;p73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73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73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73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73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73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73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73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73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73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73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73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73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73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39" name="Google Shape;13539;p73"/>
          <p:cNvGrpSpPr/>
          <p:nvPr/>
        </p:nvGrpSpPr>
        <p:grpSpPr>
          <a:xfrm>
            <a:off x="4629306" y="3409193"/>
            <a:ext cx="367255" cy="244486"/>
            <a:chOff x="4629306" y="3409193"/>
            <a:chExt cx="367255" cy="244486"/>
          </a:xfrm>
        </p:grpSpPr>
        <p:sp>
          <p:nvSpPr>
            <p:cNvPr id="13540" name="Google Shape;13540;p73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73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73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73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73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73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73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73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73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73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50" name="Google Shape;13550;p73"/>
          <p:cNvGrpSpPr/>
          <p:nvPr/>
        </p:nvGrpSpPr>
        <p:grpSpPr>
          <a:xfrm>
            <a:off x="4193490" y="3350084"/>
            <a:ext cx="289939" cy="334661"/>
            <a:chOff x="4193490" y="3350084"/>
            <a:chExt cx="289939" cy="334661"/>
          </a:xfrm>
        </p:grpSpPr>
        <p:sp>
          <p:nvSpPr>
            <p:cNvPr id="13551" name="Google Shape;13551;p73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73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73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73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73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73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73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73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73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73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61" name="Google Shape;13561;p73"/>
          <p:cNvGrpSpPr/>
          <p:nvPr/>
        </p:nvGrpSpPr>
        <p:grpSpPr>
          <a:xfrm>
            <a:off x="6533281" y="3351230"/>
            <a:ext cx="357037" cy="357005"/>
            <a:chOff x="6533281" y="3351230"/>
            <a:chExt cx="357037" cy="357005"/>
          </a:xfrm>
        </p:grpSpPr>
        <p:sp>
          <p:nvSpPr>
            <p:cNvPr id="13562" name="Google Shape;13562;p73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73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73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65" name="Google Shape;13565;p73"/>
          <p:cNvGrpSpPr/>
          <p:nvPr/>
        </p:nvGrpSpPr>
        <p:grpSpPr>
          <a:xfrm>
            <a:off x="6058441" y="3351230"/>
            <a:ext cx="357387" cy="357005"/>
            <a:chOff x="6058441" y="3351230"/>
            <a:chExt cx="357387" cy="357005"/>
          </a:xfrm>
        </p:grpSpPr>
        <p:sp>
          <p:nvSpPr>
            <p:cNvPr id="13566" name="Google Shape;13566;p73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73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68" name="Google Shape;13568;p73"/>
          <p:cNvGrpSpPr/>
          <p:nvPr/>
        </p:nvGrpSpPr>
        <p:grpSpPr>
          <a:xfrm>
            <a:off x="7957483" y="3350848"/>
            <a:ext cx="357387" cy="357387"/>
            <a:chOff x="7957483" y="3350848"/>
            <a:chExt cx="357387" cy="357387"/>
          </a:xfrm>
        </p:grpSpPr>
        <p:sp>
          <p:nvSpPr>
            <p:cNvPr id="13569" name="Google Shape;13569;p73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73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73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72" name="Google Shape;13572;p73"/>
          <p:cNvGrpSpPr/>
          <p:nvPr/>
        </p:nvGrpSpPr>
        <p:grpSpPr>
          <a:xfrm>
            <a:off x="7007771" y="3351230"/>
            <a:ext cx="357387" cy="357005"/>
            <a:chOff x="7007771" y="3351230"/>
            <a:chExt cx="357387" cy="357005"/>
          </a:xfrm>
        </p:grpSpPr>
        <p:sp>
          <p:nvSpPr>
            <p:cNvPr id="13573" name="Google Shape;13573;p73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73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73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73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73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78" name="Google Shape;13578;p73"/>
          <p:cNvGrpSpPr/>
          <p:nvPr/>
        </p:nvGrpSpPr>
        <p:grpSpPr>
          <a:xfrm>
            <a:off x="5108729" y="3351230"/>
            <a:ext cx="357005" cy="357005"/>
            <a:chOff x="5108729" y="3351230"/>
            <a:chExt cx="357005" cy="357005"/>
          </a:xfrm>
        </p:grpSpPr>
        <p:sp>
          <p:nvSpPr>
            <p:cNvPr id="13579" name="Google Shape;13579;p73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73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1" name="Google Shape;13581;p73"/>
          <p:cNvGrpSpPr/>
          <p:nvPr/>
        </p:nvGrpSpPr>
        <p:grpSpPr>
          <a:xfrm>
            <a:off x="5583569" y="3351230"/>
            <a:ext cx="357419" cy="357005"/>
            <a:chOff x="5583569" y="3351230"/>
            <a:chExt cx="357419" cy="357005"/>
          </a:xfrm>
        </p:grpSpPr>
        <p:sp>
          <p:nvSpPr>
            <p:cNvPr id="13582" name="Google Shape;13582;p73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73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4" name="Google Shape;13584;p73"/>
          <p:cNvGrpSpPr/>
          <p:nvPr/>
        </p:nvGrpSpPr>
        <p:grpSpPr>
          <a:xfrm>
            <a:off x="7482229" y="3351230"/>
            <a:ext cx="357419" cy="357005"/>
            <a:chOff x="7482229" y="3351230"/>
            <a:chExt cx="357419" cy="357005"/>
          </a:xfrm>
        </p:grpSpPr>
        <p:sp>
          <p:nvSpPr>
            <p:cNvPr id="13585" name="Google Shape;13585;p73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73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73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73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73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90" name="Google Shape;13590;p73"/>
          <p:cNvGrpSpPr/>
          <p:nvPr/>
        </p:nvGrpSpPr>
        <p:grpSpPr>
          <a:xfrm>
            <a:off x="3764485" y="2890682"/>
            <a:ext cx="222874" cy="345737"/>
            <a:chOff x="3764485" y="2890682"/>
            <a:chExt cx="222874" cy="345737"/>
          </a:xfrm>
        </p:grpSpPr>
        <p:sp>
          <p:nvSpPr>
            <p:cNvPr id="13591" name="Google Shape;13591;p73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73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73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94" name="Google Shape;13594;p73"/>
          <p:cNvGrpSpPr/>
          <p:nvPr/>
        </p:nvGrpSpPr>
        <p:grpSpPr>
          <a:xfrm>
            <a:off x="2238616" y="2908131"/>
            <a:ext cx="422596" cy="310382"/>
            <a:chOff x="2278533" y="2937377"/>
            <a:chExt cx="346788" cy="254704"/>
          </a:xfrm>
        </p:grpSpPr>
        <p:sp>
          <p:nvSpPr>
            <p:cNvPr id="13595" name="Google Shape;13595;p73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73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97" name="Google Shape;13597;p73"/>
          <p:cNvSpPr/>
          <p:nvPr/>
        </p:nvSpPr>
        <p:spPr>
          <a:xfrm>
            <a:off x="3227863" y="28911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98" name="Google Shape;13598;p73"/>
          <p:cNvGrpSpPr/>
          <p:nvPr/>
        </p:nvGrpSpPr>
        <p:grpSpPr>
          <a:xfrm>
            <a:off x="1836637" y="2891510"/>
            <a:ext cx="286152" cy="346438"/>
            <a:chOff x="1836637" y="2891510"/>
            <a:chExt cx="286152" cy="346438"/>
          </a:xfrm>
        </p:grpSpPr>
        <p:sp>
          <p:nvSpPr>
            <p:cNvPr id="13599" name="Google Shape;13599;p73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73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73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2" name="Google Shape;13602;p73"/>
          <p:cNvGrpSpPr/>
          <p:nvPr/>
        </p:nvGrpSpPr>
        <p:grpSpPr>
          <a:xfrm>
            <a:off x="5585861" y="2905929"/>
            <a:ext cx="379764" cy="337684"/>
            <a:chOff x="5585861" y="2905929"/>
            <a:chExt cx="379764" cy="337684"/>
          </a:xfrm>
        </p:grpSpPr>
        <p:sp>
          <p:nvSpPr>
            <p:cNvPr id="13603" name="Google Shape;13603;p73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73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73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73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7" name="Google Shape;13607;p73"/>
          <p:cNvGrpSpPr/>
          <p:nvPr/>
        </p:nvGrpSpPr>
        <p:grpSpPr>
          <a:xfrm>
            <a:off x="1327676" y="2910480"/>
            <a:ext cx="347934" cy="310024"/>
            <a:chOff x="1327676" y="2910480"/>
            <a:chExt cx="347934" cy="310024"/>
          </a:xfrm>
        </p:grpSpPr>
        <p:sp>
          <p:nvSpPr>
            <p:cNvPr id="13608" name="Google Shape;13608;p73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73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73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73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73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13" name="Google Shape;13613;p73"/>
          <p:cNvSpPr/>
          <p:nvPr/>
        </p:nvSpPr>
        <p:spPr>
          <a:xfrm>
            <a:off x="2785967" y="31950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14" name="Google Shape;13614;p73"/>
          <p:cNvGrpSpPr/>
          <p:nvPr/>
        </p:nvGrpSpPr>
        <p:grpSpPr>
          <a:xfrm>
            <a:off x="2753401" y="2869564"/>
            <a:ext cx="382828" cy="358601"/>
            <a:chOff x="2753373" y="2902523"/>
            <a:chExt cx="347552" cy="325557"/>
          </a:xfrm>
        </p:grpSpPr>
        <p:sp>
          <p:nvSpPr>
            <p:cNvPr id="13615" name="Google Shape;13615;p73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73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73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73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73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73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1" name="Google Shape;13621;p73"/>
          <p:cNvGrpSpPr/>
          <p:nvPr/>
        </p:nvGrpSpPr>
        <p:grpSpPr>
          <a:xfrm>
            <a:off x="849016" y="2903255"/>
            <a:ext cx="356655" cy="335425"/>
            <a:chOff x="849016" y="2903255"/>
            <a:chExt cx="356655" cy="335425"/>
          </a:xfrm>
        </p:grpSpPr>
        <p:sp>
          <p:nvSpPr>
            <p:cNvPr id="13622" name="Google Shape;13622;p73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73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73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73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73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73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73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73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73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73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73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33" name="Google Shape;13633;p73"/>
          <p:cNvGrpSpPr/>
          <p:nvPr/>
        </p:nvGrpSpPr>
        <p:grpSpPr>
          <a:xfrm>
            <a:off x="4210933" y="2926777"/>
            <a:ext cx="280072" cy="275520"/>
            <a:chOff x="4210933" y="2926777"/>
            <a:chExt cx="280072" cy="275520"/>
          </a:xfrm>
        </p:grpSpPr>
        <p:sp>
          <p:nvSpPr>
            <p:cNvPr id="13634" name="Google Shape;13634;p73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73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73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73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73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73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73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73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73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73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73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73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73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47" name="Google Shape;13647;p73"/>
          <p:cNvGrpSpPr/>
          <p:nvPr/>
        </p:nvGrpSpPr>
        <p:grpSpPr>
          <a:xfrm>
            <a:off x="4667216" y="2915382"/>
            <a:ext cx="320273" cy="318395"/>
            <a:chOff x="4667216" y="2915382"/>
            <a:chExt cx="320273" cy="318395"/>
          </a:xfrm>
        </p:grpSpPr>
        <p:sp>
          <p:nvSpPr>
            <p:cNvPr id="13648" name="Google Shape;13648;p73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73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73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73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52" name="Google Shape;13652;p73"/>
          <p:cNvGrpSpPr/>
          <p:nvPr/>
        </p:nvGrpSpPr>
        <p:grpSpPr>
          <a:xfrm>
            <a:off x="5170480" y="2934639"/>
            <a:ext cx="261929" cy="280550"/>
            <a:chOff x="5170480" y="2934639"/>
            <a:chExt cx="261929" cy="280550"/>
          </a:xfrm>
        </p:grpSpPr>
        <p:sp>
          <p:nvSpPr>
            <p:cNvPr id="13653" name="Google Shape;13653;p73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73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73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73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73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73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73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60" name="Google Shape;13660;p73"/>
          <p:cNvGrpSpPr/>
          <p:nvPr/>
        </p:nvGrpSpPr>
        <p:grpSpPr>
          <a:xfrm>
            <a:off x="6069423" y="2891892"/>
            <a:ext cx="362321" cy="364231"/>
            <a:chOff x="6069423" y="2891892"/>
            <a:chExt cx="362321" cy="364231"/>
          </a:xfrm>
        </p:grpSpPr>
        <p:sp>
          <p:nvSpPr>
            <p:cNvPr id="13661" name="Google Shape;13661;p73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73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73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73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73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73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67" name="Google Shape;13667;p73"/>
          <p:cNvGrpSpPr/>
          <p:nvPr/>
        </p:nvGrpSpPr>
        <p:grpSpPr>
          <a:xfrm>
            <a:off x="6571955" y="2919170"/>
            <a:ext cx="308878" cy="311170"/>
            <a:chOff x="6571955" y="2919170"/>
            <a:chExt cx="308878" cy="311170"/>
          </a:xfrm>
        </p:grpSpPr>
        <p:sp>
          <p:nvSpPr>
            <p:cNvPr id="13668" name="Google Shape;13668;p73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73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73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73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73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73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73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73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73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73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8" name="Google Shape;13678;p73"/>
          <p:cNvGrpSpPr/>
          <p:nvPr/>
        </p:nvGrpSpPr>
        <p:grpSpPr>
          <a:xfrm>
            <a:off x="7500054" y="2934735"/>
            <a:ext cx="350576" cy="280454"/>
            <a:chOff x="7500054" y="2934735"/>
            <a:chExt cx="350576" cy="280454"/>
          </a:xfrm>
        </p:grpSpPr>
        <p:sp>
          <p:nvSpPr>
            <p:cNvPr id="13679" name="Google Shape;13679;p73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73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73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73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73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73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73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73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87" name="Google Shape;13687;p73"/>
          <p:cNvGrpSpPr/>
          <p:nvPr/>
        </p:nvGrpSpPr>
        <p:grpSpPr>
          <a:xfrm>
            <a:off x="7024430" y="2874662"/>
            <a:ext cx="332012" cy="355454"/>
            <a:chOff x="7055134" y="2919170"/>
            <a:chExt cx="290321" cy="310820"/>
          </a:xfrm>
        </p:grpSpPr>
        <p:sp>
          <p:nvSpPr>
            <p:cNvPr id="13688" name="Google Shape;13688;p73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73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73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73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73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73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73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73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73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73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73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73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73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73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02" name="Google Shape;13702;p73"/>
          <p:cNvGrpSpPr/>
          <p:nvPr/>
        </p:nvGrpSpPr>
        <p:grpSpPr>
          <a:xfrm>
            <a:off x="7985143" y="2900613"/>
            <a:ext cx="330109" cy="347552"/>
            <a:chOff x="7985143" y="2900613"/>
            <a:chExt cx="330109" cy="347552"/>
          </a:xfrm>
        </p:grpSpPr>
        <p:sp>
          <p:nvSpPr>
            <p:cNvPr id="13703" name="Google Shape;13703;p73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73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73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73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73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73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73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73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11" name="Google Shape;13711;p73"/>
          <p:cNvGrpSpPr/>
          <p:nvPr/>
        </p:nvGrpSpPr>
        <p:grpSpPr>
          <a:xfrm>
            <a:off x="7990840" y="2435226"/>
            <a:ext cx="354363" cy="353631"/>
            <a:chOff x="7990840" y="2435226"/>
            <a:chExt cx="354363" cy="353631"/>
          </a:xfrm>
        </p:grpSpPr>
        <p:sp>
          <p:nvSpPr>
            <p:cNvPr id="13712" name="Google Shape;13712;p73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73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73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15" name="Google Shape;13715;p73"/>
          <p:cNvGrpSpPr/>
          <p:nvPr/>
        </p:nvGrpSpPr>
        <p:grpSpPr>
          <a:xfrm>
            <a:off x="1817317" y="2480330"/>
            <a:ext cx="350958" cy="263043"/>
            <a:chOff x="1817317" y="2480330"/>
            <a:chExt cx="350958" cy="263043"/>
          </a:xfrm>
        </p:grpSpPr>
        <p:sp>
          <p:nvSpPr>
            <p:cNvPr id="13716" name="Google Shape;13716;p73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73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73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73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73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21" name="Google Shape;13721;p73"/>
          <p:cNvGrpSpPr/>
          <p:nvPr/>
        </p:nvGrpSpPr>
        <p:grpSpPr>
          <a:xfrm>
            <a:off x="1341727" y="2483349"/>
            <a:ext cx="419913" cy="308109"/>
            <a:chOff x="1341727" y="2483349"/>
            <a:chExt cx="419913" cy="308109"/>
          </a:xfrm>
        </p:grpSpPr>
        <p:sp>
          <p:nvSpPr>
            <p:cNvPr id="13722" name="Google Shape;13722;p73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73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73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25" name="Google Shape;13725;p73"/>
          <p:cNvGrpSpPr/>
          <p:nvPr/>
        </p:nvGrpSpPr>
        <p:grpSpPr>
          <a:xfrm>
            <a:off x="854332" y="2447736"/>
            <a:ext cx="376358" cy="330109"/>
            <a:chOff x="854332" y="2447736"/>
            <a:chExt cx="376358" cy="330109"/>
          </a:xfrm>
        </p:grpSpPr>
        <p:sp>
          <p:nvSpPr>
            <p:cNvPr id="13726" name="Google Shape;13726;p73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73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73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73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73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73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73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73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34" name="Google Shape;13734;p73"/>
          <p:cNvGrpSpPr/>
          <p:nvPr/>
        </p:nvGrpSpPr>
        <p:grpSpPr>
          <a:xfrm>
            <a:off x="4206763" y="2450951"/>
            <a:ext cx="322151" cy="322374"/>
            <a:chOff x="4206763" y="2450951"/>
            <a:chExt cx="322151" cy="322374"/>
          </a:xfrm>
        </p:grpSpPr>
        <p:sp>
          <p:nvSpPr>
            <p:cNvPr id="13735" name="Google Shape;13735;p73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73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37" name="Google Shape;13737;p73"/>
          <p:cNvGrpSpPr/>
          <p:nvPr/>
        </p:nvGrpSpPr>
        <p:grpSpPr>
          <a:xfrm>
            <a:off x="7528096" y="2450059"/>
            <a:ext cx="327976" cy="324316"/>
            <a:chOff x="7528096" y="2450059"/>
            <a:chExt cx="327976" cy="324316"/>
          </a:xfrm>
        </p:grpSpPr>
        <p:sp>
          <p:nvSpPr>
            <p:cNvPr id="13738" name="Google Shape;13738;p73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73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73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73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73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43" name="Google Shape;13743;p73"/>
          <p:cNvGrpSpPr/>
          <p:nvPr/>
        </p:nvGrpSpPr>
        <p:grpSpPr>
          <a:xfrm>
            <a:off x="7077129" y="2512542"/>
            <a:ext cx="282364" cy="198619"/>
            <a:chOff x="7077129" y="2512542"/>
            <a:chExt cx="282364" cy="198619"/>
          </a:xfrm>
        </p:grpSpPr>
        <p:sp>
          <p:nvSpPr>
            <p:cNvPr id="13744" name="Google Shape;13744;p73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73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73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73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13748;p73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73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50" name="Google Shape;13750;p73"/>
          <p:cNvGrpSpPr/>
          <p:nvPr/>
        </p:nvGrpSpPr>
        <p:grpSpPr>
          <a:xfrm>
            <a:off x="3725461" y="2444712"/>
            <a:ext cx="334279" cy="334661"/>
            <a:chOff x="3725461" y="2444712"/>
            <a:chExt cx="334279" cy="334661"/>
          </a:xfrm>
        </p:grpSpPr>
        <p:sp>
          <p:nvSpPr>
            <p:cNvPr id="13751" name="Google Shape;13751;p73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73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73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73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73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73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73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58" name="Google Shape;13758;p73"/>
          <p:cNvGrpSpPr/>
          <p:nvPr/>
        </p:nvGrpSpPr>
        <p:grpSpPr>
          <a:xfrm>
            <a:off x="6577238" y="2457221"/>
            <a:ext cx="332019" cy="310788"/>
            <a:chOff x="6577238" y="2457221"/>
            <a:chExt cx="332019" cy="310788"/>
          </a:xfrm>
        </p:grpSpPr>
        <p:sp>
          <p:nvSpPr>
            <p:cNvPr id="13759" name="Google Shape;13759;p73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73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73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73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73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73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65" name="Google Shape;13765;p73"/>
          <p:cNvGrpSpPr/>
          <p:nvPr/>
        </p:nvGrpSpPr>
        <p:grpSpPr>
          <a:xfrm>
            <a:off x="2818561" y="2439778"/>
            <a:ext cx="247892" cy="346024"/>
            <a:chOff x="2818561" y="2439778"/>
            <a:chExt cx="247892" cy="346024"/>
          </a:xfrm>
        </p:grpSpPr>
        <p:sp>
          <p:nvSpPr>
            <p:cNvPr id="13766" name="Google Shape;13766;p73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73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73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73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73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73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73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3" name="Google Shape;13773;p73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73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73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73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73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78" name="Google Shape;13778;p73"/>
          <p:cNvGrpSpPr/>
          <p:nvPr/>
        </p:nvGrpSpPr>
        <p:grpSpPr>
          <a:xfrm>
            <a:off x="3207778" y="2474632"/>
            <a:ext cx="419933" cy="275170"/>
            <a:chOff x="3207778" y="2474632"/>
            <a:chExt cx="419933" cy="275170"/>
          </a:xfrm>
        </p:grpSpPr>
        <p:sp>
          <p:nvSpPr>
            <p:cNvPr id="13779" name="Google Shape;13779;p73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73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73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73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73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73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73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73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73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73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73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73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73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73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93" name="Google Shape;13793;p73"/>
          <p:cNvGrpSpPr/>
          <p:nvPr/>
        </p:nvGrpSpPr>
        <p:grpSpPr>
          <a:xfrm>
            <a:off x="6099375" y="2456075"/>
            <a:ext cx="337684" cy="314194"/>
            <a:chOff x="6099375" y="2456075"/>
            <a:chExt cx="337684" cy="314194"/>
          </a:xfrm>
        </p:grpSpPr>
        <p:sp>
          <p:nvSpPr>
            <p:cNvPr id="13794" name="Google Shape;13794;p73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73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96" name="Google Shape;13796;p73"/>
          <p:cNvGrpSpPr/>
          <p:nvPr/>
        </p:nvGrpSpPr>
        <p:grpSpPr>
          <a:xfrm>
            <a:off x="2312623" y="2468584"/>
            <a:ext cx="312698" cy="286534"/>
            <a:chOff x="2312623" y="2468584"/>
            <a:chExt cx="312698" cy="286534"/>
          </a:xfrm>
        </p:grpSpPr>
        <p:sp>
          <p:nvSpPr>
            <p:cNvPr id="13797" name="Google Shape;13797;p73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73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73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00" name="Google Shape;13800;p73"/>
          <p:cNvGrpSpPr/>
          <p:nvPr/>
        </p:nvGrpSpPr>
        <p:grpSpPr>
          <a:xfrm>
            <a:off x="5618805" y="2440924"/>
            <a:ext cx="345292" cy="342618"/>
            <a:chOff x="5618805" y="2440924"/>
            <a:chExt cx="345292" cy="342618"/>
          </a:xfrm>
        </p:grpSpPr>
        <p:sp>
          <p:nvSpPr>
            <p:cNvPr id="13801" name="Google Shape;13801;p73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73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73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73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73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06" name="Google Shape;13806;p73"/>
          <p:cNvGrpSpPr/>
          <p:nvPr/>
        </p:nvGrpSpPr>
        <p:grpSpPr>
          <a:xfrm>
            <a:off x="4653179" y="2446590"/>
            <a:ext cx="377886" cy="331255"/>
            <a:chOff x="4653179" y="2446590"/>
            <a:chExt cx="377886" cy="331255"/>
          </a:xfrm>
        </p:grpSpPr>
        <p:sp>
          <p:nvSpPr>
            <p:cNvPr id="13807" name="Google Shape;13807;p73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73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73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73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11" name="Google Shape;13811;p73"/>
          <p:cNvGrpSpPr/>
          <p:nvPr/>
        </p:nvGrpSpPr>
        <p:grpSpPr>
          <a:xfrm>
            <a:off x="5184517" y="2459481"/>
            <a:ext cx="252062" cy="305122"/>
            <a:chOff x="5184517" y="2459481"/>
            <a:chExt cx="252062" cy="305122"/>
          </a:xfrm>
        </p:grpSpPr>
        <p:sp>
          <p:nvSpPr>
            <p:cNvPr id="13812" name="Google Shape;13812;p73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3" name="Google Shape;13813;p73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73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73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6" name="Google Shape;13816;p73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7" name="Google Shape;13817;p73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18" name="Google Shape;13818;p73"/>
          <p:cNvSpPr/>
          <p:nvPr/>
        </p:nvSpPr>
        <p:spPr>
          <a:xfrm>
            <a:off x="1801020" y="19706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19" name="Google Shape;13819;p73"/>
          <p:cNvGrpSpPr/>
          <p:nvPr/>
        </p:nvGrpSpPr>
        <p:grpSpPr>
          <a:xfrm>
            <a:off x="6155459" y="1969108"/>
            <a:ext cx="249770" cy="363849"/>
            <a:chOff x="6155459" y="1969108"/>
            <a:chExt cx="249770" cy="363849"/>
          </a:xfrm>
        </p:grpSpPr>
        <p:sp>
          <p:nvSpPr>
            <p:cNvPr id="13820" name="Google Shape;13820;p73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73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13822;p73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73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73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73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6" name="Google Shape;13826;p73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7" name="Google Shape;13827;p73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8" name="Google Shape;13828;p73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29" name="Google Shape;13829;p73"/>
          <p:cNvGrpSpPr/>
          <p:nvPr/>
        </p:nvGrpSpPr>
        <p:grpSpPr>
          <a:xfrm>
            <a:off x="2280029" y="1970604"/>
            <a:ext cx="353631" cy="354395"/>
            <a:chOff x="2280029" y="1970604"/>
            <a:chExt cx="353631" cy="354395"/>
          </a:xfrm>
        </p:grpSpPr>
        <p:sp>
          <p:nvSpPr>
            <p:cNvPr id="13830" name="Google Shape;13830;p73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73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73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3" name="Google Shape;13833;p73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4" name="Google Shape;13834;p73"/>
          <p:cNvGrpSpPr/>
          <p:nvPr/>
        </p:nvGrpSpPr>
        <p:grpSpPr>
          <a:xfrm>
            <a:off x="8065100" y="2000174"/>
            <a:ext cx="255086" cy="301685"/>
            <a:chOff x="8065100" y="2000174"/>
            <a:chExt cx="255086" cy="301685"/>
          </a:xfrm>
        </p:grpSpPr>
        <p:sp>
          <p:nvSpPr>
            <p:cNvPr id="13835" name="Google Shape;13835;p73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73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73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73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9" name="Google Shape;13839;p73"/>
          <p:cNvGrpSpPr/>
          <p:nvPr/>
        </p:nvGrpSpPr>
        <p:grpSpPr>
          <a:xfrm>
            <a:off x="6633705" y="1969108"/>
            <a:ext cx="249420" cy="363849"/>
            <a:chOff x="6633705" y="1969108"/>
            <a:chExt cx="249420" cy="363849"/>
          </a:xfrm>
        </p:grpSpPr>
        <p:sp>
          <p:nvSpPr>
            <p:cNvPr id="13840" name="Google Shape;13840;p73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73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73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73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73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73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73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73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8" name="Google Shape;13848;p73"/>
          <p:cNvGrpSpPr/>
          <p:nvPr/>
        </p:nvGrpSpPr>
        <p:grpSpPr>
          <a:xfrm>
            <a:off x="5211031" y="1969108"/>
            <a:ext cx="226661" cy="363467"/>
            <a:chOff x="5211031" y="1969108"/>
            <a:chExt cx="226661" cy="363467"/>
          </a:xfrm>
        </p:grpSpPr>
        <p:sp>
          <p:nvSpPr>
            <p:cNvPr id="13849" name="Google Shape;13849;p73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73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51" name="Google Shape;13851;p73"/>
          <p:cNvGrpSpPr/>
          <p:nvPr/>
        </p:nvGrpSpPr>
        <p:grpSpPr>
          <a:xfrm>
            <a:off x="3712952" y="1970604"/>
            <a:ext cx="354363" cy="354395"/>
            <a:chOff x="3712952" y="1970604"/>
            <a:chExt cx="354363" cy="354395"/>
          </a:xfrm>
        </p:grpSpPr>
        <p:sp>
          <p:nvSpPr>
            <p:cNvPr id="13852" name="Google Shape;13852;p73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73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73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73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73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73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73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73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73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61" name="Google Shape;13861;p73"/>
          <p:cNvGrpSpPr/>
          <p:nvPr/>
        </p:nvGrpSpPr>
        <p:grpSpPr>
          <a:xfrm>
            <a:off x="3235438" y="1970604"/>
            <a:ext cx="354363" cy="354745"/>
            <a:chOff x="3235438" y="1970604"/>
            <a:chExt cx="354363" cy="354745"/>
          </a:xfrm>
        </p:grpSpPr>
        <p:sp>
          <p:nvSpPr>
            <p:cNvPr id="13862" name="Google Shape;13862;p73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73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73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73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73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73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73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73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73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73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73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73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73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75" name="Google Shape;13875;p73"/>
          <p:cNvGrpSpPr/>
          <p:nvPr/>
        </p:nvGrpSpPr>
        <p:grpSpPr>
          <a:xfrm>
            <a:off x="1329585" y="1989925"/>
            <a:ext cx="341472" cy="335074"/>
            <a:chOff x="1329585" y="1989925"/>
            <a:chExt cx="341472" cy="335074"/>
          </a:xfrm>
        </p:grpSpPr>
        <p:sp>
          <p:nvSpPr>
            <p:cNvPr id="13876" name="Google Shape;13876;p73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73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73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79" name="Google Shape;13879;p73"/>
          <p:cNvGrpSpPr/>
          <p:nvPr/>
        </p:nvGrpSpPr>
        <p:grpSpPr>
          <a:xfrm>
            <a:off x="5591871" y="1989906"/>
            <a:ext cx="416649" cy="325597"/>
            <a:chOff x="5626763" y="2013829"/>
            <a:chExt cx="351722" cy="274788"/>
          </a:xfrm>
        </p:grpSpPr>
        <p:sp>
          <p:nvSpPr>
            <p:cNvPr id="13880" name="Google Shape;13880;p73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73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73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73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73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73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73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73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73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73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0" name="Google Shape;13890;p73"/>
          <p:cNvGrpSpPr/>
          <p:nvPr/>
        </p:nvGrpSpPr>
        <p:grpSpPr>
          <a:xfrm>
            <a:off x="7576605" y="1983877"/>
            <a:ext cx="276698" cy="333133"/>
            <a:chOff x="7576605" y="1983877"/>
            <a:chExt cx="276698" cy="333133"/>
          </a:xfrm>
        </p:grpSpPr>
        <p:sp>
          <p:nvSpPr>
            <p:cNvPr id="13891" name="Google Shape;13891;p73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73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3" name="Google Shape;13893;p73"/>
          <p:cNvGrpSpPr/>
          <p:nvPr/>
        </p:nvGrpSpPr>
        <p:grpSpPr>
          <a:xfrm>
            <a:off x="853568" y="1975538"/>
            <a:ext cx="337334" cy="353599"/>
            <a:chOff x="853568" y="1975538"/>
            <a:chExt cx="337334" cy="353599"/>
          </a:xfrm>
        </p:grpSpPr>
        <p:sp>
          <p:nvSpPr>
            <p:cNvPr id="13894" name="Google Shape;13894;p73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73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73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73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8" name="Google Shape;13898;p73"/>
          <p:cNvGrpSpPr/>
          <p:nvPr/>
        </p:nvGrpSpPr>
        <p:grpSpPr>
          <a:xfrm>
            <a:off x="2770052" y="2009628"/>
            <a:ext cx="327085" cy="277080"/>
            <a:chOff x="2770052" y="2009628"/>
            <a:chExt cx="327085" cy="277080"/>
          </a:xfrm>
        </p:grpSpPr>
        <p:sp>
          <p:nvSpPr>
            <p:cNvPr id="13899" name="Google Shape;13899;p73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73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01" name="Google Shape;13901;p73"/>
          <p:cNvSpPr/>
          <p:nvPr/>
        </p:nvSpPr>
        <p:spPr>
          <a:xfrm>
            <a:off x="7060068" y="19891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02" name="Google Shape;13902;p73"/>
          <p:cNvGrpSpPr/>
          <p:nvPr/>
        </p:nvGrpSpPr>
        <p:grpSpPr>
          <a:xfrm>
            <a:off x="4195399" y="1970604"/>
            <a:ext cx="344878" cy="343573"/>
            <a:chOff x="4195399" y="1970604"/>
            <a:chExt cx="344878" cy="343573"/>
          </a:xfrm>
        </p:grpSpPr>
        <p:sp>
          <p:nvSpPr>
            <p:cNvPr id="13903" name="Google Shape;13903;p73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73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73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73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07" name="Google Shape;13907;p73"/>
          <p:cNvGrpSpPr/>
          <p:nvPr/>
        </p:nvGrpSpPr>
        <p:grpSpPr>
          <a:xfrm>
            <a:off x="4674791" y="1977447"/>
            <a:ext cx="344528" cy="344114"/>
            <a:chOff x="4674791" y="1977447"/>
            <a:chExt cx="344528" cy="344114"/>
          </a:xfrm>
        </p:grpSpPr>
        <p:sp>
          <p:nvSpPr>
            <p:cNvPr id="13908" name="Google Shape;13908;p73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73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73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73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73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73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73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73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73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73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73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73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73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73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73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73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73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73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73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73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73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73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73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73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73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73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34" name="Google Shape;13934;p73"/>
          <p:cNvGrpSpPr/>
          <p:nvPr/>
        </p:nvGrpSpPr>
        <p:grpSpPr>
          <a:xfrm>
            <a:off x="6083810" y="1547297"/>
            <a:ext cx="382819" cy="310788"/>
            <a:chOff x="6083810" y="1547297"/>
            <a:chExt cx="382819" cy="310788"/>
          </a:xfrm>
        </p:grpSpPr>
        <p:sp>
          <p:nvSpPr>
            <p:cNvPr id="13935" name="Google Shape;13935;p73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73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73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73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73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73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73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73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73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73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73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73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73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73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73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73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73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73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3" name="Google Shape;13953;p73"/>
          <p:cNvGrpSpPr/>
          <p:nvPr/>
        </p:nvGrpSpPr>
        <p:grpSpPr>
          <a:xfrm>
            <a:off x="6558300" y="1538193"/>
            <a:ext cx="382788" cy="328613"/>
            <a:chOff x="6558300" y="1538193"/>
            <a:chExt cx="382788" cy="328613"/>
          </a:xfrm>
        </p:grpSpPr>
        <p:sp>
          <p:nvSpPr>
            <p:cNvPr id="13954" name="Google Shape;13954;p73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73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6" name="Google Shape;13956;p73"/>
          <p:cNvGrpSpPr/>
          <p:nvPr/>
        </p:nvGrpSpPr>
        <p:grpSpPr>
          <a:xfrm>
            <a:off x="5194002" y="1511297"/>
            <a:ext cx="259605" cy="346024"/>
            <a:chOff x="5194002" y="1511297"/>
            <a:chExt cx="259605" cy="346024"/>
          </a:xfrm>
        </p:grpSpPr>
        <p:sp>
          <p:nvSpPr>
            <p:cNvPr id="13957" name="Google Shape;13957;p73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73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73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73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61" name="Google Shape;13961;p73"/>
          <p:cNvGrpSpPr/>
          <p:nvPr/>
        </p:nvGrpSpPr>
        <p:grpSpPr>
          <a:xfrm>
            <a:off x="1394741" y="1512061"/>
            <a:ext cx="252444" cy="351722"/>
            <a:chOff x="1394741" y="1512061"/>
            <a:chExt cx="252444" cy="351722"/>
          </a:xfrm>
        </p:grpSpPr>
        <p:sp>
          <p:nvSpPr>
            <p:cNvPr id="13962" name="Google Shape;13962;p73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73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73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73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73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73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73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73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73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73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73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73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73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73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73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73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73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79" name="Google Shape;13979;p73"/>
          <p:cNvGrpSpPr/>
          <p:nvPr/>
        </p:nvGrpSpPr>
        <p:grpSpPr>
          <a:xfrm>
            <a:off x="855096" y="1504485"/>
            <a:ext cx="380910" cy="339594"/>
            <a:chOff x="855096" y="1504485"/>
            <a:chExt cx="380910" cy="339594"/>
          </a:xfrm>
        </p:grpSpPr>
        <p:sp>
          <p:nvSpPr>
            <p:cNvPr id="13980" name="Google Shape;13980;p73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73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73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73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73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85" name="Google Shape;13985;p73"/>
          <p:cNvGrpSpPr/>
          <p:nvPr/>
        </p:nvGrpSpPr>
        <p:grpSpPr>
          <a:xfrm>
            <a:off x="1819576" y="1511679"/>
            <a:ext cx="352103" cy="352103"/>
            <a:chOff x="1819576" y="1511679"/>
            <a:chExt cx="352103" cy="352103"/>
          </a:xfrm>
        </p:grpSpPr>
        <p:sp>
          <p:nvSpPr>
            <p:cNvPr id="13986" name="Google Shape;13986;p73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73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73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73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90" name="Google Shape;13990;p73"/>
          <p:cNvGrpSpPr/>
          <p:nvPr/>
        </p:nvGrpSpPr>
        <p:grpSpPr>
          <a:xfrm>
            <a:off x="5621097" y="1500761"/>
            <a:ext cx="371424" cy="355446"/>
            <a:chOff x="5621097" y="1500761"/>
            <a:chExt cx="371424" cy="355446"/>
          </a:xfrm>
        </p:grpSpPr>
        <p:sp>
          <p:nvSpPr>
            <p:cNvPr id="13991" name="Google Shape;13991;p73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73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93" name="Google Shape;13993;p73"/>
          <p:cNvGrpSpPr/>
          <p:nvPr/>
        </p:nvGrpSpPr>
        <p:grpSpPr>
          <a:xfrm>
            <a:off x="4670239" y="1541599"/>
            <a:ext cx="359679" cy="321833"/>
            <a:chOff x="4670239" y="1541599"/>
            <a:chExt cx="359679" cy="321833"/>
          </a:xfrm>
        </p:grpSpPr>
        <p:sp>
          <p:nvSpPr>
            <p:cNvPr id="13994" name="Google Shape;13994;p73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73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73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73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73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99" name="Google Shape;13999;p73"/>
          <p:cNvGrpSpPr/>
          <p:nvPr/>
        </p:nvGrpSpPr>
        <p:grpSpPr>
          <a:xfrm>
            <a:off x="4212429" y="1502385"/>
            <a:ext cx="321037" cy="353822"/>
            <a:chOff x="4212429" y="1502385"/>
            <a:chExt cx="321037" cy="353822"/>
          </a:xfrm>
        </p:grpSpPr>
        <p:sp>
          <p:nvSpPr>
            <p:cNvPr id="14000" name="Google Shape;14000;p73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73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73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73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04" name="Google Shape;14004;p73"/>
          <p:cNvGrpSpPr/>
          <p:nvPr/>
        </p:nvGrpSpPr>
        <p:grpSpPr>
          <a:xfrm>
            <a:off x="2302788" y="1505981"/>
            <a:ext cx="336188" cy="335425"/>
            <a:chOff x="2302788" y="1505981"/>
            <a:chExt cx="336188" cy="335425"/>
          </a:xfrm>
        </p:grpSpPr>
        <p:sp>
          <p:nvSpPr>
            <p:cNvPr id="14005" name="Google Shape;14005;p73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73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73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73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73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73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73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73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73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73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73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73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73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73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73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73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73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22" name="Google Shape;14022;p73"/>
          <p:cNvGrpSpPr/>
          <p:nvPr/>
        </p:nvGrpSpPr>
        <p:grpSpPr>
          <a:xfrm>
            <a:off x="2780301" y="1521896"/>
            <a:ext cx="333133" cy="321037"/>
            <a:chOff x="2780301" y="1521896"/>
            <a:chExt cx="333133" cy="321037"/>
          </a:xfrm>
        </p:grpSpPr>
        <p:sp>
          <p:nvSpPr>
            <p:cNvPr id="14023" name="Google Shape;14023;p73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73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73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73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73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73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73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73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73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73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73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73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73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73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73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73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73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73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73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73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43" name="Google Shape;14043;p73"/>
          <p:cNvSpPr/>
          <p:nvPr/>
        </p:nvSpPr>
        <p:spPr>
          <a:xfrm>
            <a:off x="3358621" y="1823199"/>
            <a:ext cx="15183" cy="9485"/>
          </a:xfrm>
          <a:custGeom>
            <a:avLst/>
            <a:gdLst/>
            <a:ahLst/>
            <a:cxnLst/>
            <a:rect l="l" t="t" r="r" b="b"/>
            <a:pathLst>
              <a:path w="477" h="298" extrusionOk="0">
                <a:moveTo>
                  <a:pt x="155" y="0"/>
                </a:moveTo>
                <a:cubicBezTo>
                  <a:pt x="60" y="0"/>
                  <a:pt x="0" y="84"/>
                  <a:pt x="0" y="155"/>
                </a:cubicBezTo>
                <a:cubicBezTo>
                  <a:pt x="0" y="238"/>
                  <a:pt x="83" y="298"/>
                  <a:pt x="155" y="298"/>
                </a:cubicBezTo>
                <a:lnTo>
                  <a:pt x="322" y="298"/>
                </a:lnTo>
                <a:cubicBezTo>
                  <a:pt x="405" y="298"/>
                  <a:pt x="464" y="226"/>
                  <a:pt x="464" y="155"/>
                </a:cubicBezTo>
                <a:cubicBezTo>
                  <a:pt x="476" y="84"/>
                  <a:pt x="405" y="0"/>
                  <a:pt x="3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44" name="Google Shape;14044;p73"/>
          <p:cNvSpPr/>
          <p:nvPr/>
        </p:nvSpPr>
        <p:spPr>
          <a:xfrm>
            <a:off x="3427946" y="1823199"/>
            <a:ext cx="15215" cy="9485"/>
          </a:xfrm>
          <a:custGeom>
            <a:avLst/>
            <a:gdLst/>
            <a:ahLst/>
            <a:cxnLst/>
            <a:rect l="l" t="t" r="r" b="b"/>
            <a:pathLst>
              <a:path w="478" h="298" extrusionOk="0">
                <a:moveTo>
                  <a:pt x="144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72" y="298"/>
                  <a:pt x="144" y="298"/>
                </a:cubicBezTo>
                <a:lnTo>
                  <a:pt x="310" y="298"/>
                </a:lnTo>
                <a:cubicBezTo>
                  <a:pt x="406" y="298"/>
                  <a:pt x="465" y="226"/>
                  <a:pt x="465" y="155"/>
                </a:cubicBezTo>
                <a:cubicBezTo>
                  <a:pt x="477" y="84"/>
                  <a:pt x="406" y="0"/>
                  <a:pt x="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45" name="Google Shape;14045;p73"/>
          <p:cNvSpPr/>
          <p:nvPr/>
        </p:nvSpPr>
        <p:spPr>
          <a:xfrm>
            <a:off x="3385135" y="1823199"/>
            <a:ext cx="31480" cy="9485"/>
          </a:xfrm>
          <a:custGeom>
            <a:avLst/>
            <a:gdLst/>
            <a:ahLst/>
            <a:cxnLst/>
            <a:rect l="l" t="t" r="r" b="b"/>
            <a:pathLst>
              <a:path w="989" h="298" extrusionOk="0">
                <a:moveTo>
                  <a:pt x="155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84" y="298"/>
                  <a:pt x="155" y="298"/>
                </a:cubicBezTo>
                <a:lnTo>
                  <a:pt x="822" y="298"/>
                </a:lnTo>
                <a:cubicBezTo>
                  <a:pt x="917" y="298"/>
                  <a:pt x="977" y="226"/>
                  <a:pt x="977" y="155"/>
                </a:cubicBezTo>
                <a:cubicBezTo>
                  <a:pt x="989" y="84"/>
                  <a:pt x="917" y="0"/>
                  <a:pt x="8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46" name="Google Shape;14046;p73"/>
          <p:cNvGrpSpPr/>
          <p:nvPr/>
        </p:nvGrpSpPr>
        <p:grpSpPr>
          <a:xfrm>
            <a:off x="3316159" y="1515085"/>
            <a:ext cx="211892" cy="339594"/>
            <a:chOff x="3316159" y="1515085"/>
            <a:chExt cx="211892" cy="339594"/>
          </a:xfrm>
        </p:grpSpPr>
        <p:sp>
          <p:nvSpPr>
            <p:cNvPr id="14047" name="Google Shape;14047;p73"/>
            <p:cNvSpPr/>
            <p:nvPr/>
          </p:nvSpPr>
          <p:spPr>
            <a:xfrm>
              <a:off x="3316159" y="1557514"/>
              <a:ext cx="169049" cy="297165"/>
            </a:xfrm>
            <a:custGeom>
              <a:avLst/>
              <a:gdLst/>
              <a:ahLst/>
              <a:cxnLst/>
              <a:rect l="l" t="t" r="r" b="b"/>
              <a:pathLst>
                <a:path w="5311" h="9336" extrusionOk="0">
                  <a:moveTo>
                    <a:pt x="4656" y="310"/>
                  </a:moveTo>
                  <a:cubicBezTo>
                    <a:pt x="4846" y="310"/>
                    <a:pt x="5001" y="477"/>
                    <a:pt x="5001" y="668"/>
                  </a:cubicBezTo>
                  <a:lnTo>
                    <a:pt x="298" y="668"/>
                  </a:lnTo>
                  <a:lnTo>
                    <a:pt x="298" y="656"/>
                  </a:lnTo>
                  <a:cubicBezTo>
                    <a:pt x="298" y="465"/>
                    <a:pt x="441" y="310"/>
                    <a:pt x="632" y="310"/>
                  </a:cubicBezTo>
                  <a:close/>
                  <a:moveTo>
                    <a:pt x="5001" y="989"/>
                  </a:moveTo>
                  <a:lnTo>
                    <a:pt x="5001" y="7680"/>
                  </a:lnTo>
                  <a:lnTo>
                    <a:pt x="298" y="7680"/>
                  </a:lnTo>
                  <a:lnTo>
                    <a:pt x="298" y="989"/>
                  </a:lnTo>
                  <a:close/>
                  <a:moveTo>
                    <a:pt x="5013" y="7990"/>
                  </a:moveTo>
                  <a:lnTo>
                    <a:pt x="5013" y="8681"/>
                  </a:lnTo>
                  <a:lnTo>
                    <a:pt x="5001" y="8681"/>
                  </a:lnTo>
                  <a:cubicBezTo>
                    <a:pt x="5001" y="8871"/>
                    <a:pt x="4846" y="9026"/>
                    <a:pt x="4656" y="9026"/>
                  </a:cubicBezTo>
                  <a:lnTo>
                    <a:pt x="655" y="9026"/>
                  </a:lnTo>
                  <a:cubicBezTo>
                    <a:pt x="465" y="9026"/>
                    <a:pt x="310" y="8871"/>
                    <a:pt x="310" y="8681"/>
                  </a:cubicBezTo>
                  <a:lnTo>
                    <a:pt x="310" y="7990"/>
                  </a:lnTo>
                  <a:close/>
                  <a:moveTo>
                    <a:pt x="655" y="1"/>
                  </a:moveTo>
                  <a:cubicBezTo>
                    <a:pt x="298" y="1"/>
                    <a:pt x="1" y="299"/>
                    <a:pt x="1" y="656"/>
                  </a:cubicBezTo>
                  <a:lnTo>
                    <a:pt x="1" y="8681"/>
                  </a:lnTo>
                  <a:cubicBezTo>
                    <a:pt x="1" y="9038"/>
                    <a:pt x="298" y="9335"/>
                    <a:pt x="655" y="9335"/>
                  </a:cubicBezTo>
                  <a:lnTo>
                    <a:pt x="4656" y="9335"/>
                  </a:lnTo>
                  <a:cubicBezTo>
                    <a:pt x="5013" y="9335"/>
                    <a:pt x="5311" y="9038"/>
                    <a:pt x="5311" y="8681"/>
                  </a:cubicBezTo>
                  <a:lnTo>
                    <a:pt x="5311" y="656"/>
                  </a:lnTo>
                  <a:cubicBezTo>
                    <a:pt x="5311" y="299"/>
                    <a:pt x="5025" y="1"/>
                    <a:pt x="4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73"/>
            <p:cNvSpPr/>
            <p:nvPr/>
          </p:nvSpPr>
          <p:spPr>
            <a:xfrm>
              <a:off x="3337772" y="1610161"/>
              <a:ext cx="132667" cy="127415"/>
            </a:xfrm>
            <a:custGeom>
              <a:avLst/>
              <a:gdLst/>
              <a:ahLst/>
              <a:cxnLst/>
              <a:rect l="l" t="t" r="r" b="b"/>
              <a:pathLst>
                <a:path w="4168" h="4003" extrusionOk="0">
                  <a:moveTo>
                    <a:pt x="2131" y="1014"/>
                  </a:moveTo>
                  <a:cubicBezTo>
                    <a:pt x="2322" y="1014"/>
                    <a:pt x="2477" y="1157"/>
                    <a:pt x="2477" y="1359"/>
                  </a:cubicBezTo>
                  <a:lnTo>
                    <a:pt x="2477" y="1681"/>
                  </a:lnTo>
                  <a:cubicBezTo>
                    <a:pt x="2477" y="1966"/>
                    <a:pt x="2251" y="2181"/>
                    <a:pt x="1965" y="2181"/>
                  </a:cubicBezTo>
                  <a:cubicBezTo>
                    <a:pt x="1958" y="2181"/>
                    <a:pt x="1952" y="2181"/>
                    <a:pt x="1945" y="2181"/>
                  </a:cubicBezTo>
                  <a:cubicBezTo>
                    <a:pt x="1691" y="2181"/>
                    <a:pt x="1465" y="1959"/>
                    <a:pt x="1465" y="1681"/>
                  </a:cubicBezTo>
                  <a:lnTo>
                    <a:pt x="1465" y="1359"/>
                  </a:lnTo>
                  <a:cubicBezTo>
                    <a:pt x="1465" y="1157"/>
                    <a:pt x="1608" y="1014"/>
                    <a:pt x="1810" y="1014"/>
                  </a:cubicBezTo>
                  <a:close/>
                  <a:moveTo>
                    <a:pt x="2143" y="2478"/>
                  </a:moveTo>
                  <a:lnTo>
                    <a:pt x="2143" y="2574"/>
                  </a:lnTo>
                  <a:cubicBezTo>
                    <a:pt x="2167" y="2633"/>
                    <a:pt x="2179" y="2693"/>
                    <a:pt x="2191" y="2740"/>
                  </a:cubicBezTo>
                  <a:lnTo>
                    <a:pt x="1989" y="2943"/>
                  </a:lnTo>
                  <a:lnTo>
                    <a:pt x="1953" y="2943"/>
                  </a:lnTo>
                  <a:lnTo>
                    <a:pt x="1750" y="2740"/>
                  </a:lnTo>
                  <a:cubicBezTo>
                    <a:pt x="1774" y="2693"/>
                    <a:pt x="1786" y="2633"/>
                    <a:pt x="1786" y="2574"/>
                  </a:cubicBezTo>
                  <a:lnTo>
                    <a:pt x="1786" y="2478"/>
                  </a:lnTo>
                  <a:cubicBezTo>
                    <a:pt x="1846" y="2502"/>
                    <a:pt x="1905" y="2502"/>
                    <a:pt x="1965" y="2502"/>
                  </a:cubicBezTo>
                  <a:cubicBezTo>
                    <a:pt x="2024" y="2502"/>
                    <a:pt x="2084" y="2502"/>
                    <a:pt x="2143" y="2478"/>
                  </a:cubicBezTo>
                  <a:close/>
                  <a:moveTo>
                    <a:pt x="2441" y="2931"/>
                  </a:moveTo>
                  <a:lnTo>
                    <a:pt x="2715" y="3062"/>
                  </a:lnTo>
                  <a:cubicBezTo>
                    <a:pt x="2774" y="3098"/>
                    <a:pt x="2822" y="3157"/>
                    <a:pt x="2822" y="3228"/>
                  </a:cubicBezTo>
                  <a:lnTo>
                    <a:pt x="2822" y="3467"/>
                  </a:lnTo>
                  <a:cubicBezTo>
                    <a:pt x="2560" y="3609"/>
                    <a:pt x="2262" y="3693"/>
                    <a:pt x="1965" y="3693"/>
                  </a:cubicBezTo>
                  <a:cubicBezTo>
                    <a:pt x="1667" y="3693"/>
                    <a:pt x="1369" y="3609"/>
                    <a:pt x="1119" y="3467"/>
                  </a:cubicBezTo>
                  <a:lnTo>
                    <a:pt x="1119" y="3228"/>
                  </a:lnTo>
                  <a:cubicBezTo>
                    <a:pt x="1119" y="3157"/>
                    <a:pt x="1167" y="3098"/>
                    <a:pt x="1227" y="3062"/>
                  </a:cubicBezTo>
                  <a:lnTo>
                    <a:pt x="1489" y="2931"/>
                  </a:lnTo>
                  <a:lnTo>
                    <a:pt x="1750" y="3181"/>
                  </a:lnTo>
                  <a:cubicBezTo>
                    <a:pt x="1810" y="3240"/>
                    <a:pt x="1893" y="3276"/>
                    <a:pt x="1965" y="3276"/>
                  </a:cubicBezTo>
                  <a:cubicBezTo>
                    <a:pt x="2048" y="3276"/>
                    <a:pt x="2131" y="3240"/>
                    <a:pt x="2191" y="3181"/>
                  </a:cubicBezTo>
                  <a:lnTo>
                    <a:pt x="2441" y="2931"/>
                  </a:lnTo>
                  <a:close/>
                  <a:moveTo>
                    <a:pt x="2009" y="0"/>
                  </a:moveTo>
                  <a:cubicBezTo>
                    <a:pt x="1492" y="0"/>
                    <a:pt x="976" y="204"/>
                    <a:pt x="584" y="597"/>
                  </a:cubicBezTo>
                  <a:cubicBezTo>
                    <a:pt x="215" y="966"/>
                    <a:pt x="0" y="1466"/>
                    <a:pt x="0" y="2002"/>
                  </a:cubicBezTo>
                  <a:cubicBezTo>
                    <a:pt x="0" y="2550"/>
                    <a:pt x="215" y="3038"/>
                    <a:pt x="584" y="3419"/>
                  </a:cubicBezTo>
                  <a:cubicBezTo>
                    <a:pt x="977" y="3812"/>
                    <a:pt x="1477" y="4002"/>
                    <a:pt x="2000" y="4002"/>
                  </a:cubicBezTo>
                  <a:cubicBezTo>
                    <a:pt x="2501" y="4002"/>
                    <a:pt x="3024" y="3812"/>
                    <a:pt x="3417" y="3419"/>
                  </a:cubicBezTo>
                  <a:cubicBezTo>
                    <a:pt x="4072" y="2740"/>
                    <a:pt x="4167" y="1681"/>
                    <a:pt x="3620" y="883"/>
                  </a:cubicBezTo>
                  <a:cubicBezTo>
                    <a:pt x="3590" y="832"/>
                    <a:pt x="3543" y="807"/>
                    <a:pt x="3492" y="807"/>
                  </a:cubicBezTo>
                  <a:cubicBezTo>
                    <a:pt x="3459" y="807"/>
                    <a:pt x="3426" y="817"/>
                    <a:pt x="3394" y="835"/>
                  </a:cubicBezTo>
                  <a:cubicBezTo>
                    <a:pt x="3322" y="883"/>
                    <a:pt x="3310" y="978"/>
                    <a:pt x="3358" y="1062"/>
                  </a:cubicBezTo>
                  <a:cubicBezTo>
                    <a:pt x="3810" y="1728"/>
                    <a:pt x="3727" y="2621"/>
                    <a:pt x="3155" y="3193"/>
                  </a:cubicBezTo>
                  <a:lnTo>
                    <a:pt x="3132" y="3228"/>
                  </a:lnTo>
                  <a:lnTo>
                    <a:pt x="3132" y="3217"/>
                  </a:lnTo>
                  <a:cubicBezTo>
                    <a:pt x="3132" y="3014"/>
                    <a:pt x="3024" y="2859"/>
                    <a:pt x="2858" y="2776"/>
                  </a:cubicBezTo>
                  <a:lnTo>
                    <a:pt x="2477" y="2586"/>
                  </a:lnTo>
                  <a:lnTo>
                    <a:pt x="2477" y="2574"/>
                  </a:lnTo>
                  <a:lnTo>
                    <a:pt x="2477" y="2336"/>
                  </a:lnTo>
                  <a:cubicBezTo>
                    <a:pt x="2679" y="2181"/>
                    <a:pt x="2798" y="1943"/>
                    <a:pt x="2798" y="1681"/>
                  </a:cubicBezTo>
                  <a:lnTo>
                    <a:pt x="2798" y="1347"/>
                  </a:lnTo>
                  <a:cubicBezTo>
                    <a:pt x="2798" y="990"/>
                    <a:pt x="2501" y="692"/>
                    <a:pt x="2143" y="692"/>
                  </a:cubicBezTo>
                  <a:lnTo>
                    <a:pt x="1822" y="692"/>
                  </a:lnTo>
                  <a:cubicBezTo>
                    <a:pt x="1465" y="692"/>
                    <a:pt x="1167" y="990"/>
                    <a:pt x="1167" y="1347"/>
                  </a:cubicBezTo>
                  <a:lnTo>
                    <a:pt x="1167" y="1681"/>
                  </a:lnTo>
                  <a:cubicBezTo>
                    <a:pt x="1167" y="1943"/>
                    <a:pt x="1298" y="2181"/>
                    <a:pt x="1489" y="2336"/>
                  </a:cubicBezTo>
                  <a:lnTo>
                    <a:pt x="1489" y="2574"/>
                  </a:lnTo>
                  <a:lnTo>
                    <a:pt x="1489" y="2586"/>
                  </a:lnTo>
                  <a:lnTo>
                    <a:pt x="1108" y="2776"/>
                  </a:lnTo>
                  <a:cubicBezTo>
                    <a:pt x="941" y="2871"/>
                    <a:pt x="834" y="3038"/>
                    <a:pt x="834" y="3217"/>
                  </a:cubicBezTo>
                  <a:lnTo>
                    <a:pt x="834" y="3228"/>
                  </a:lnTo>
                  <a:lnTo>
                    <a:pt x="810" y="3193"/>
                  </a:lnTo>
                  <a:cubicBezTo>
                    <a:pt x="500" y="2883"/>
                    <a:pt x="322" y="2455"/>
                    <a:pt x="322" y="2002"/>
                  </a:cubicBezTo>
                  <a:cubicBezTo>
                    <a:pt x="322" y="1562"/>
                    <a:pt x="500" y="1133"/>
                    <a:pt x="810" y="812"/>
                  </a:cubicBezTo>
                  <a:cubicBezTo>
                    <a:pt x="1139" y="489"/>
                    <a:pt x="1566" y="326"/>
                    <a:pt x="1996" y="326"/>
                  </a:cubicBezTo>
                  <a:cubicBezTo>
                    <a:pt x="2328" y="326"/>
                    <a:pt x="2662" y="424"/>
                    <a:pt x="2953" y="621"/>
                  </a:cubicBezTo>
                  <a:cubicBezTo>
                    <a:pt x="2980" y="639"/>
                    <a:pt x="3012" y="649"/>
                    <a:pt x="3043" y="649"/>
                  </a:cubicBezTo>
                  <a:cubicBezTo>
                    <a:pt x="3092" y="649"/>
                    <a:pt x="3143" y="625"/>
                    <a:pt x="3179" y="573"/>
                  </a:cubicBezTo>
                  <a:cubicBezTo>
                    <a:pt x="3215" y="502"/>
                    <a:pt x="3203" y="419"/>
                    <a:pt x="3132" y="359"/>
                  </a:cubicBezTo>
                  <a:cubicBezTo>
                    <a:pt x="2793" y="118"/>
                    <a:pt x="2401" y="0"/>
                    <a:pt x="2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73"/>
            <p:cNvSpPr/>
            <p:nvPr/>
          </p:nvSpPr>
          <p:spPr>
            <a:xfrm>
              <a:off x="3343056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3"/>
                    <a:pt x="299" y="1310"/>
                    <a:pt x="656" y="1310"/>
                  </a:cubicBezTo>
                  <a:cubicBezTo>
                    <a:pt x="1013" y="1310"/>
                    <a:pt x="1311" y="1013"/>
                    <a:pt x="1311" y="655"/>
                  </a:cubicBezTo>
                  <a:cubicBezTo>
                    <a:pt x="1299" y="560"/>
                    <a:pt x="1227" y="501"/>
                    <a:pt x="1144" y="501"/>
                  </a:cubicBezTo>
                  <a:cubicBezTo>
                    <a:pt x="1061" y="501"/>
                    <a:pt x="1001" y="572"/>
                    <a:pt x="1001" y="643"/>
                  </a:cubicBezTo>
                  <a:cubicBezTo>
                    <a:pt x="1001" y="834"/>
                    <a:pt x="846" y="989"/>
                    <a:pt x="656" y="989"/>
                  </a:cubicBezTo>
                  <a:cubicBezTo>
                    <a:pt x="465" y="989"/>
                    <a:pt x="310" y="834"/>
                    <a:pt x="310" y="643"/>
                  </a:cubicBezTo>
                  <a:cubicBezTo>
                    <a:pt x="310" y="453"/>
                    <a:pt x="465" y="298"/>
                    <a:pt x="656" y="298"/>
                  </a:cubicBezTo>
                  <a:cubicBezTo>
                    <a:pt x="751" y="298"/>
                    <a:pt x="811" y="227"/>
                    <a:pt x="811" y="155"/>
                  </a:cubicBezTo>
                  <a:cubicBezTo>
                    <a:pt x="811" y="84"/>
                    <a:pt x="727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73"/>
            <p:cNvSpPr/>
            <p:nvPr/>
          </p:nvSpPr>
          <p:spPr>
            <a:xfrm>
              <a:off x="3417347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298" y="560"/>
                    <a:pt x="1239" y="501"/>
                    <a:pt x="1155" y="501"/>
                  </a:cubicBezTo>
                  <a:cubicBezTo>
                    <a:pt x="1060" y="501"/>
                    <a:pt x="1001" y="572"/>
                    <a:pt x="1001" y="643"/>
                  </a:cubicBezTo>
                  <a:cubicBezTo>
                    <a:pt x="1001" y="834"/>
                    <a:pt x="858" y="989"/>
                    <a:pt x="655" y="989"/>
                  </a:cubicBezTo>
                  <a:cubicBezTo>
                    <a:pt x="465" y="989"/>
                    <a:pt x="322" y="834"/>
                    <a:pt x="322" y="643"/>
                  </a:cubicBezTo>
                  <a:cubicBezTo>
                    <a:pt x="322" y="453"/>
                    <a:pt x="465" y="298"/>
                    <a:pt x="655" y="298"/>
                  </a:cubicBezTo>
                  <a:cubicBezTo>
                    <a:pt x="751" y="298"/>
                    <a:pt x="810" y="227"/>
                    <a:pt x="810" y="155"/>
                  </a:cubicBezTo>
                  <a:cubicBezTo>
                    <a:pt x="810" y="84"/>
                    <a:pt x="739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73"/>
            <p:cNvSpPr/>
            <p:nvPr/>
          </p:nvSpPr>
          <p:spPr>
            <a:xfrm>
              <a:off x="3464710" y="1536315"/>
              <a:ext cx="41729" cy="41315"/>
            </a:xfrm>
            <a:custGeom>
              <a:avLst/>
              <a:gdLst/>
              <a:ahLst/>
              <a:cxnLst/>
              <a:rect l="l" t="t" r="r" b="b"/>
              <a:pathLst>
                <a:path w="1311" h="1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cubicBezTo>
                    <a:pt x="620" y="298"/>
                    <a:pt x="1001" y="667"/>
                    <a:pt x="1001" y="1143"/>
                  </a:cubicBezTo>
                  <a:cubicBezTo>
                    <a:pt x="1001" y="1238"/>
                    <a:pt x="1072" y="1298"/>
                    <a:pt x="1156" y="1298"/>
                  </a:cubicBezTo>
                  <a:cubicBezTo>
                    <a:pt x="1239" y="1298"/>
                    <a:pt x="1299" y="1215"/>
                    <a:pt x="1299" y="1143"/>
                  </a:cubicBezTo>
                  <a:cubicBezTo>
                    <a:pt x="1311" y="524"/>
                    <a:pt x="799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73"/>
            <p:cNvSpPr/>
            <p:nvPr/>
          </p:nvSpPr>
          <p:spPr>
            <a:xfrm>
              <a:off x="3464710" y="1515085"/>
              <a:ext cx="63342" cy="62546"/>
            </a:xfrm>
            <a:custGeom>
              <a:avLst/>
              <a:gdLst/>
              <a:ahLst/>
              <a:cxnLst/>
              <a:rect l="l" t="t" r="r" b="b"/>
              <a:pathLst>
                <a:path w="1990" h="1965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9"/>
                    <a:pt x="84" y="298"/>
                    <a:pt x="156" y="298"/>
                  </a:cubicBezTo>
                  <a:cubicBezTo>
                    <a:pt x="989" y="298"/>
                    <a:pt x="1668" y="977"/>
                    <a:pt x="1668" y="1810"/>
                  </a:cubicBezTo>
                  <a:cubicBezTo>
                    <a:pt x="1668" y="1905"/>
                    <a:pt x="1751" y="1965"/>
                    <a:pt x="1822" y="1965"/>
                  </a:cubicBezTo>
                  <a:cubicBezTo>
                    <a:pt x="1894" y="1965"/>
                    <a:pt x="1965" y="1882"/>
                    <a:pt x="1965" y="1810"/>
                  </a:cubicBezTo>
                  <a:cubicBezTo>
                    <a:pt x="1989" y="810"/>
                    <a:pt x="1168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53" name="Google Shape;14053;p73"/>
          <p:cNvGrpSpPr/>
          <p:nvPr/>
        </p:nvGrpSpPr>
        <p:grpSpPr>
          <a:xfrm>
            <a:off x="3716358" y="1544655"/>
            <a:ext cx="361971" cy="314958"/>
            <a:chOff x="3716358" y="1544655"/>
            <a:chExt cx="361971" cy="314958"/>
          </a:xfrm>
        </p:grpSpPr>
        <p:sp>
          <p:nvSpPr>
            <p:cNvPr id="14054" name="Google Shape;14054;p73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73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73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73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73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059" name="Google Shape;14059;p73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</p:grpSpPr>
          <p:sp>
            <p:nvSpPr>
              <p:cNvPr id="14060" name="Google Shape;14060;p73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1" name="Google Shape;14061;p73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2" name="Google Shape;14062;p73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3" name="Google Shape;14063;p73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4" name="Google Shape;14064;p73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065" name="Google Shape;14065;p73"/>
          <p:cNvGrpSpPr/>
          <p:nvPr/>
        </p:nvGrpSpPr>
        <p:grpSpPr>
          <a:xfrm>
            <a:off x="7011924" y="1557552"/>
            <a:ext cx="499533" cy="305136"/>
            <a:chOff x="7009649" y="1541981"/>
            <a:chExt cx="524940" cy="320655"/>
          </a:xfrm>
        </p:grpSpPr>
        <p:sp>
          <p:nvSpPr>
            <p:cNvPr id="14066" name="Google Shape;14066;p73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73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73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73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73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73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73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73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74" name="Google Shape;14074;p73"/>
          <p:cNvGrpSpPr/>
          <p:nvPr/>
        </p:nvGrpSpPr>
        <p:grpSpPr>
          <a:xfrm>
            <a:off x="8034034" y="1518109"/>
            <a:ext cx="282746" cy="340358"/>
            <a:chOff x="8034034" y="1518109"/>
            <a:chExt cx="282746" cy="340358"/>
          </a:xfrm>
        </p:grpSpPr>
        <p:sp>
          <p:nvSpPr>
            <p:cNvPr id="14075" name="Google Shape;14075;p73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73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73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73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79" name="Google Shape;14079;p73"/>
          <p:cNvGrpSpPr/>
          <p:nvPr/>
        </p:nvGrpSpPr>
        <p:grpSpPr>
          <a:xfrm>
            <a:off x="7582302" y="1499934"/>
            <a:ext cx="369133" cy="360411"/>
            <a:chOff x="7582302" y="1499934"/>
            <a:chExt cx="369133" cy="360411"/>
          </a:xfrm>
        </p:grpSpPr>
        <p:sp>
          <p:nvSpPr>
            <p:cNvPr id="14080" name="Google Shape;14080;p73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73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73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73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73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590" y="1654971"/>
            <a:ext cx="1359657" cy="333734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071916" y="2202916"/>
            <a:ext cx="693100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dirty="0">
                <a:solidFill>
                  <a:schemeClr val="bg1"/>
                </a:solidFill>
                <a:hlinkClick r:id="rId4"/>
              </a:rPr>
              <a:t>www.greatppt.com</a:t>
            </a:r>
            <a:endParaRPr lang="en-US" altLang="zh-CN" sz="3600" dirty="0">
              <a:solidFill>
                <a:schemeClr val="bg1"/>
              </a:solidFill>
            </a:endParaRPr>
          </a:p>
          <a:p>
            <a:pPr algn="ctr"/>
            <a:r>
              <a:rPr lang="en-US" altLang="zh-CN" sz="2400" dirty="0">
                <a:solidFill>
                  <a:schemeClr val="accent3">
                    <a:lumMod val="20000"/>
                    <a:lumOff val="80000"/>
                  </a:schemeClr>
                </a:solidFill>
              </a:rPr>
              <a:t>Free Templates and Themes</a:t>
            </a:r>
          </a:p>
          <a:p>
            <a:pPr algn="ctr"/>
            <a:r>
              <a:rPr lang="en-US" altLang="zh-CN" sz="2400" dirty="0">
                <a:solidFill>
                  <a:schemeClr val="accent3">
                    <a:lumMod val="20000"/>
                    <a:lumOff val="80000"/>
                  </a:schemeClr>
                </a:solidFill>
              </a:rPr>
              <a:t>Create beautiful presentations in minutes</a:t>
            </a:r>
            <a:endParaRPr lang="zh-CN" altLang="en-US" sz="2400" dirty="0">
              <a:solidFill>
                <a:schemeClr val="accent3">
                  <a:lumMod val="20000"/>
                  <a:lumOff val="8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34"/>
          <p:cNvSpPr txBox="1">
            <a:spLocks noGrp="1"/>
          </p:cNvSpPr>
          <p:nvPr>
            <p:ph type="title"/>
          </p:nvPr>
        </p:nvSpPr>
        <p:spPr>
          <a:xfrm>
            <a:off x="4748225" y="1950175"/>
            <a:ext cx="3505200" cy="150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200"/>
              <a:t>About the </a:t>
            </a:r>
            <a:r>
              <a:rPr lang="en"/>
              <a:t>S</a:t>
            </a:r>
            <a:r>
              <a:rPr lang="en" sz="4200"/>
              <a:t>chool</a:t>
            </a:r>
            <a:endParaRPr sz="4200"/>
          </a:p>
        </p:txBody>
      </p:sp>
      <p:grpSp>
        <p:nvGrpSpPr>
          <p:cNvPr id="765" name="Google Shape;765;p34"/>
          <p:cNvGrpSpPr/>
          <p:nvPr/>
        </p:nvGrpSpPr>
        <p:grpSpPr>
          <a:xfrm>
            <a:off x="1735500" y="1185295"/>
            <a:ext cx="2103130" cy="2772916"/>
            <a:chOff x="5415647" y="1276963"/>
            <a:chExt cx="1964074" cy="2589574"/>
          </a:xfrm>
        </p:grpSpPr>
        <p:sp>
          <p:nvSpPr>
            <p:cNvPr id="766" name="Google Shape;766;p34"/>
            <p:cNvSpPr/>
            <p:nvPr/>
          </p:nvSpPr>
          <p:spPr>
            <a:xfrm>
              <a:off x="5646513" y="1923432"/>
              <a:ext cx="473845" cy="811739"/>
            </a:xfrm>
            <a:custGeom>
              <a:avLst/>
              <a:gdLst/>
              <a:ahLst/>
              <a:cxnLst/>
              <a:rect l="l" t="t" r="r" b="b"/>
              <a:pathLst>
                <a:path w="17054" h="29215" extrusionOk="0">
                  <a:moveTo>
                    <a:pt x="15218" y="1"/>
                  </a:moveTo>
                  <a:lnTo>
                    <a:pt x="1652" y="5607"/>
                  </a:lnTo>
                  <a:cubicBezTo>
                    <a:pt x="1652" y="5607"/>
                    <a:pt x="1" y="19037"/>
                    <a:pt x="6950" y="29215"/>
                  </a:cubicBezTo>
                  <a:lnTo>
                    <a:pt x="14515" y="25531"/>
                  </a:lnTo>
                  <a:cubicBezTo>
                    <a:pt x="14515" y="25531"/>
                    <a:pt x="9648" y="18643"/>
                    <a:pt x="9648" y="8392"/>
                  </a:cubicBezTo>
                  <a:lnTo>
                    <a:pt x="17053" y="4695"/>
                  </a:lnTo>
                  <a:lnTo>
                    <a:pt x="15218" y="1"/>
                  </a:ln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4"/>
            <p:cNvSpPr/>
            <p:nvPr/>
          </p:nvSpPr>
          <p:spPr>
            <a:xfrm>
              <a:off x="5602891" y="1897294"/>
              <a:ext cx="483431" cy="824409"/>
            </a:xfrm>
            <a:custGeom>
              <a:avLst/>
              <a:gdLst/>
              <a:ahLst/>
              <a:cxnLst/>
              <a:rect l="l" t="t" r="r" b="b"/>
              <a:pathLst>
                <a:path w="17399" h="29671" extrusionOk="0">
                  <a:moveTo>
                    <a:pt x="15242" y="469"/>
                  </a:moveTo>
                  <a:lnTo>
                    <a:pt x="16943" y="4843"/>
                  </a:lnTo>
                  <a:lnTo>
                    <a:pt x="9587" y="8515"/>
                  </a:lnTo>
                  <a:lnTo>
                    <a:pt x="9587" y="8626"/>
                  </a:lnTo>
                  <a:cubicBezTo>
                    <a:pt x="9587" y="17928"/>
                    <a:pt x="13616" y="24557"/>
                    <a:pt x="14367" y="25691"/>
                  </a:cubicBezTo>
                  <a:lnTo>
                    <a:pt x="7123" y="29215"/>
                  </a:lnTo>
                  <a:cubicBezTo>
                    <a:pt x="703" y="19703"/>
                    <a:pt x="1787" y="7233"/>
                    <a:pt x="1923" y="5964"/>
                  </a:cubicBezTo>
                  <a:lnTo>
                    <a:pt x="15242" y="469"/>
                  </a:lnTo>
                  <a:close/>
                  <a:moveTo>
                    <a:pt x="15439" y="1"/>
                  </a:moveTo>
                  <a:lnTo>
                    <a:pt x="1590" y="5718"/>
                  </a:lnTo>
                  <a:lnTo>
                    <a:pt x="1578" y="5829"/>
                  </a:lnTo>
                  <a:cubicBezTo>
                    <a:pt x="1566" y="5964"/>
                    <a:pt x="1" y="19432"/>
                    <a:pt x="6913" y="29547"/>
                  </a:cubicBezTo>
                  <a:lnTo>
                    <a:pt x="6999" y="29671"/>
                  </a:lnTo>
                  <a:lnTo>
                    <a:pt x="14885" y="25826"/>
                  </a:lnTo>
                  <a:lnTo>
                    <a:pt x="14762" y="25654"/>
                  </a:lnTo>
                  <a:cubicBezTo>
                    <a:pt x="14712" y="25592"/>
                    <a:pt x="9969" y="18754"/>
                    <a:pt x="9932" y="8737"/>
                  </a:cubicBezTo>
                  <a:lnTo>
                    <a:pt x="17399" y="5016"/>
                  </a:lnTo>
                  <a:lnTo>
                    <a:pt x="15439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4"/>
            <p:cNvSpPr/>
            <p:nvPr/>
          </p:nvSpPr>
          <p:spPr>
            <a:xfrm>
              <a:off x="5682663" y="2153723"/>
              <a:ext cx="13392" cy="85272"/>
            </a:xfrm>
            <a:custGeom>
              <a:avLst/>
              <a:gdLst/>
              <a:ahLst/>
              <a:cxnLst/>
              <a:rect l="l" t="t" r="r" b="b"/>
              <a:pathLst>
                <a:path w="482" h="3069" extrusionOk="0">
                  <a:moveTo>
                    <a:pt x="50" y="1"/>
                  </a:moveTo>
                  <a:cubicBezTo>
                    <a:pt x="50" y="13"/>
                    <a:pt x="1" y="1245"/>
                    <a:pt x="124" y="3069"/>
                  </a:cubicBezTo>
                  <a:lnTo>
                    <a:pt x="481" y="3044"/>
                  </a:lnTo>
                  <a:cubicBezTo>
                    <a:pt x="358" y="1245"/>
                    <a:pt x="395" y="25"/>
                    <a:pt x="395" y="13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4"/>
            <p:cNvSpPr/>
            <p:nvPr/>
          </p:nvSpPr>
          <p:spPr>
            <a:xfrm>
              <a:off x="5975045" y="1714496"/>
              <a:ext cx="361538" cy="525192"/>
            </a:xfrm>
            <a:custGeom>
              <a:avLst/>
              <a:gdLst/>
              <a:ahLst/>
              <a:cxnLst/>
              <a:rect l="l" t="t" r="r" b="b"/>
              <a:pathLst>
                <a:path w="13012" h="18902" extrusionOk="0">
                  <a:moveTo>
                    <a:pt x="6518" y="0"/>
                  </a:moveTo>
                  <a:lnTo>
                    <a:pt x="0" y="2588"/>
                  </a:lnTo>
                  <a:lnTo>
                    <a:pt x="6481" y="18901"/>
                  </a:lnTo>
                  <a:lnTo>
                    <a:pt x="13011" y="16301"/>
                  </a:lnTo>
                  <a:lnTo>
                    <a:pt x="651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4"/>
            <p:cNvSpPr/>
            <p:nvPr/>
          </p:nvSpPr>
          <p:spPr>
            <a:xfrm>
              <a:off x="5415647" y="3489577"/>
              <a:ext cx="1829865" cy="127394"/>
            </a:xfrm>
            <a:custGeom>
              <a:avLst/>
              <a:gdLst/>
              <a:ahLst/>
              <a:cxnLst/>
              <a:rect l="l" t="t" r="r" b="b"/>
              <a:pathLst>
                <a:path w="65858" h="4585" extrusionOk="0">
                  <a:moveTo>
                    <a:pt x="65500" y="358"/>
                  </a:moveTo>
                  <a:lnTo>
                    <a:pt x="65500" y="4227"/>
                  </a:lnTo>
                  <a:lnTo>
                    <a:pt x="357" y="4227"/>
                  </a:lnTo>
                  <a:lnTo>
                    <a:pt x="357" y="358"/>
                  </a:lnTo>
                  <a:close/>
                  <a:moveTo>
                    <a:pt x="0" y="1"/>
                  </a:moveTo>
                  <a:lnTo>
                    <a:pt x="0" y="4584"/>
                  </a:lnTo>
                  <a:lnTo>
                    <a:pt x="65858" y="4584"/>
                  </a:lnTo>
                  <a:lnTo>
                    <a:pt x="6585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4"/>
            <p:cNvSpPr/>
            <p:nvPr/>
          </p:nvSpPr>
          <p:spPr>
            <a:xfrm>
              <a:off x="5518008" y="3606997"/>
              <a:ext cx="208165" cy="259540"/>
            </a:xfrm>
            <a:custGeom>
              <a:avLst/>
              <a:gdLst/>
              <a:ahLst/>
              <a:cxnLst/>
              <a:rect l="l" t="t" r="r" b="b"/>
              <a:pathLst>
                <a:path w="7492" h="9341" extrusionOk="0">
                  <a:moveTo>
                    <a:pt x="7134" y="358"/>
                  </a:moveTo>
                  <a:lnTo>
                    <a:pt x="7134" y="5595"/>
                  </a:lnTo>
                  <a:cubicBezTo>
                    <a:pt x="7134" y="7468"/>
                    <a:pt x="5619" y="8983"/>
                    <a:pt x="3746" y="8983"/>
                  </a:cubicBezTo>
                  <a:cubicBezTo>
                    <a:pt x="1873" y="8983"/>
                    <a:pt x="357" y="7468"/>
                    <a:pt x="357" y="5595"/>
                  </a:cubicBezTo>
                  <a:lnTo>
                    <a:pt x="357" y="358"/>
                  </a:lnTo>
                  <a:close/>
                  <a:moveTo>
                    <a:pt x="0" y="1"/>
                  </a:moveTo>
                  <a:lnTo>
                    <a:pt x="0" y="5595"/>
                  </a:lnTo>
                  <a:cubicBezTo>
                    <a:pt x="0" y="7652"/>
                    <a:pt x="1676" y="9328"/>
                    <a:pt x="3746" y="9340"/>
                  </a:cubicBezTo>
                  <a:cubicBezTo>
                    <a:pt x="5803" y="9328"/>
                    <a:pt x="7479" y="7652"/>
                    <a:pt x="7491" y="5595"/>
                  </a:cubicBezTo>
                  <a:lnTo>
                    <a:pt x="749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4"/>
            <p:cNvSpPr/>
            <p:nvPr/>
          </p:nvSpPr>
          <p:spPr>
            <a:xfrm>
              <a:off x="5525176" y="3683434"/>
              <a:ext cx="169155" cy="144760"/>
            </a:xfrm>
            <a:custGeom>
              <a:avLst/>
              <a:gdLst/>
              <a:ahLst/>
              <a:cxnLst/>
              <a:rect l="l" t="t" r="r" b="b"/>
              <a:pathLst>
                <a:path w="6088" h="5210" extrusionOk="0">
                  <a:moveTo>
                    <a:pt x="3488" y="367"/>
                  </a:moveTo>
                  <a:cubicBezTo>
                    <a:pt x="4720" y="367"/>
                    <a:pt x="5730" y="1365"/>
                    <a:pt x="5730" y="2610"/>
                  </a:cubicBezTo>
                  <a:cubicBezTo>
                    <a:pt x="5730" y="3968"/>
                    <a:pt x="4626" y="4864"/>
                    <a:pt x="3473" y="4864"/>
                  </a:cubicBezTo>
                  <a:cubicBezTo>
                    <a:pt x="2921" y="4864"/>
                    <a:pt x="2357" y="4658"/>
                    <a:pt x="1898" y="4199"/>
                  </a:cubicBezTo>
                  <a:cubicBezTo>
                    <a:pt x="481" y="2782"/>
                    <a:pt x="1479" y="367"/>
                    <a:pt x="3488" y="367"/>
                  </a:cubicBezTo>
                  <a:close/>
                  <a:moveTo>
                    <a:pt x="3464" y="1"/>
                  </a:moveTo>
                  <a:cubicBezTo>
                    <a:pt x="2823" y="1"/>
                    <a:pt x="2170" y="239"/>
                    <a:pt x="1640" y="774"/>
                  </a:cubicBezTo>
                  <a:cubicBezTo>
                    <a:pt x="1" y="2413"/>
                    <a:pt x="1159" y="5209"/>
                    <a:pt x="3488" y="5209"/>
                  </a:cubicBezTo>
                  <a:cubicBezTo>
                    <a:pt x="4917" y="5209"/>
                    <a:pt x="6088" y="4051"/>
                    <a:pt x="6088" y="2610"/>
                  </a:cubicBezTo>
                  <a:cubicBezTo>
                    <a:pt x="6088" y="1043"/>
                    <a:pt x="4803" y="1"/>
                    <a:pt x="3464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4"/>
            <p:cNvSpPr/>
            <p:nvPr/>
          </p:nvSpPr>
          <p:spPr>
            <a:xfrm>
              <a:off x="5616923" y="3726140"/>
              <a:ext cx="9975" cy="59599"/>
            </a:xfrm>
            <a:custGeom>
              <a:avLst/>
              <a:gdLst/>
              <a:ahLst/>
              <a:cxnLst/>
              <a:rect l="l" t="t" r="r" b="b"/>
              <a:pathLst>
                <a:path w="359" h="2145" extrusionOk="0">
                  <a:moveTo>
                    <a:pt x="1" y="1"/>
                  </a:moveTo>
                  <a:lnTo>
                    <a:pt x="1" y="2145"/>
                  </a:lnTo>
                  <a:lnTo>
                    <a:pt x="358" y="2145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4"/>
            <p:cNvSpPr/>
            <p:nvPr/>
          </p:nvSpPr>
          <p:spPr>
            <a:xfrm>
              <a:off x="6922657" y="3606997"/>
              <a:ext cx="208165" cy="259540"/>
            </a:xfrm>
            <a:custGeom>
              <a:avLst/>
              <a:gdLst/>
              <a:ahLst/>
              <a:cxnLst/>
              <a:rect l="l" t="t" r="r" b="b"/>
              <a:pathLst>
                <a:path w="7492" h="9341" extrusionOk="0">
                  <a:moveTo>
                    <a:pt x="7135" y="358"/>
                  </a:moveTo>
                  <a:lnTo>
                    <a:pt x="7135" y="5595"/>
                  </a:lnTo>
                  <a:cubicBezTo>
                    <a:pt x="7135" y="7468"/>
                    <a:pt x="5619" y="8983"/>
                    <a:pt x="3746" y="8983"/>
                  </a:cubicBezTo>
                  <a:cubicBezTo>
                    <a:pt x="1873" y="8983"/>
                    <a:pt x="358" y="7468"/>
                    <a:pt x="358" y="5595"/>
                  </a:cubicBezTo>
                  <a:lnTo>
                    <a:pt x="358" y="358"/>
                  </a:lnTo>
                  <a:close/>
                  <a:moveTo>
                    <a:pt x="1" y="1"/>
                  </a:moveTo>
                  <a:lnTo>
                    <a:pt x="1" y="5595"/>
                  </a:lnTo>
                  <a:cubicBezTo>
                    <a:pt x="1" y="7652"/>
                    <a:pt x="1676" y="9328"/>
                    <a:pt x="3746" y="9340"/>
                  </a:cubicBezTo>
                  <a:cubicBezTo>
                    <a:pt x="5816" y="9328"/>
                    <a:pt x="7480" y="7652"/>
                    <a:pt x="7492" y="5595"/>
                  </a:cubicBezTo>
                  <a:lnTo>
                    <a:pt x="7492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4"/>
            <p:cNvSpPr/>
            <p:nvPr/>
          </p:nvSpPr>
          <p:spPr>
            <a:xfrm>
              <a:off x="6929853" y="3683434"/>
              <a:ext cx="169155" cy="144760"/>
            </a:xfrm>
            <a:custGeom>
              <a:avLst/>
              <a:gdLst/>
              <a:ahLst/>
              <a:cxnLst/>
              <a:rect l="l" t="t" r="r" b="b"/>
              <a:pathLst>
                <a:path w="6088" h="5210" extrusionOk="0">
                  <a:moveTo>
                    <a:pt x="3487" y="367"/>
                  </a:moveTo>
                  <a:cubicBezTo>
                    <a:pt x="4732" y="367"/>
                    <a:pt x="5730" y="1365"/>
                    <a:pt x="5730" y="2610"/>
                  </a:cubicBezTo>
                  <a:cubicBezTo>
                    <a:pt x="5730" y="3968"/>
                    <a:pt x="4626" y="4864"/>
                    <a:pt x="3473" y="4864"/>
                  </a:cubicBezTo>
                  <a:cubicBezTo>
                    <a:pt x="2920" y="4864"/>
                    <a:pt x="2357" y="4658"/>
                    <a:pt x="1898" y="4199"/>
                  </a:cubicBezTo>
                  <a:cubicBezTo>
                    <a:pt x="481" y="2782"/>
                    <a:pt x="1479" y="367"/>
                    <a:pt x="3487" y="367"/>
                  </a:cubicBezTo>
                  <a:close/>
                  <a:moveTo>
                    <a:pt x="3463" y="1"/>
                  </a:moveTo>
                  <a:cubicBezTo>
                    <a:pt x="2823" y="1"/>
                    <a:pt x="2170" y="239"/>
                    <a:pt x="1639" y="774"/>
                  </a:cubicBezTo>
                  <a:cubicBezTo>
                    <a:pt x="0" y="2413"/>
                    <a:pt x="1171" y="5209"/>
                    <a:pt x="3487" y="5209"/>
                  </a:cubicBezTo>
                  <a:cubicBezTo>
                    <a:pt x="4929" y="5209"/>
                    <a:pt x="6087" y="4051"/>
                    <a:pt x="6087" y="2610"/>
                  </a:cubicBezTo>
                  <a:cubicBezTo>
                    <a:pt x="6087" y="1043"/>
                    <a:pt x="4802" y="1"/>
                    <a:pt x="3463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4"/>
            <p:cNvSpPr/>
            <p:nvPr/>
          </p:nvSpPr>
          <p:spPr>
            <a:xfrm>
              <a:off x="7002095" y="3731614"/>
              <a:ext cx="48985" cy="49346"/>
            </a:xfrm>
            <a:custGeom>
              <a:avLst/>
              <a:gdLst/>
              <a:ahLst/>
              <a:cxnLst/>
              <a:rect l="l" t="t" r="r" b="b"/>
              <a:pathLst>
                <a:path w="1763" h="1776" extrusionOk="0">
                  <a:moveTo>
                    <a:pt x="1516" y="1"/>
                  </a:moveTo>
                  <a:lnTo>
                    <a:pt x="0" y="1516"/>
                  </a:lnTo>
                  <a:lnTo>
                    <a:pt x="247" y="1775"/>
                  </a:lnTo>
                  <a:lnTo>
                    <a:pt x="1762" y="260"/>
                  </a:lnTo>
                  <a:lnTo>
                    <a:pt x="1516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4"/>
            <p:cNvSpPr/>
            <p:nvPr/>
          </p:nvSpPr>
          <p:spPr>
            <a:xfrm>
              <a:off x="7002095" y="3731614"/>
              <a:ext cx="48985" cy="49346"/>
            </a:xfrm>
            <a:custGeom>
              <a:avLst/>
              <a:gdLst/>
              <a:ahLst/>
              <a:cxnLst/>
              <a:rect l="l" t="t" r="r" b="b"/>
              <a:pathLst>
                <a:path w="1763" h="1776" extrusionOk="0">
                  <a:moveTo>
                    <a:pt x="247" y="1"/>
                  </a:moveTo>
                  <a:lnTo>
                    <a:pt x="0" y="260"/>
                  </a:lnTo>
                  <a:lnTo>
                    <a:pt x="1516" y="1775"/>
                  </a:lnTo>
                  <a:lnTo>
                    <a:pt x="1762" y="1516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4"/>
            <p:cNvSpPr/>
            <p:nvPr/>
          </p:nvSpPr>
          <p:spPr>
            <a:xfrm>
              <a:off x="5657322" y="3364266"/>
              <a:ext cx="613521" cy="135257"/>
            </a:xfrm>
            <a:custGeom>
              <a:avLst/>
              <a:gdLst/>
              <a:ahLst/>
              <a:cxnLst/>
              <a:rect l="l" t="t" r="r" b="b"/>
              <a:pathLst>
                <a:path w="22081" h="4868" extrusionOk="0">
                  <a:moveTo>
                    <a:pt x="19013" y="358"/>
                  </a:moveTo>
                  <a:lnTo>
                    <a:pt x="21465" y="4511"/>
                  </a:lnTo>
                  <a:lnTo>
                    <a:pt x="568" y="4511"/>
                  </a:lnTo>
                  <a:lnTo>
                    <a:pt x="2613" y="358"/>
                  </a:lnTo>
                  <a:close/>
                  <a:moveTo>
                    <a:pt x="2391" y="1"/>
                  </a:moveTo>
                  <a:lnTo>
                    <a:pt x="1" y="4868"/>
                  </a:lnTo>
                  <a:lnTo>
                    <a:pt x="22081" y="4868"/>
                  </a:lnTo>
                  <a:lnTo>
                    <a:pt x="19210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4"/>
            <p:cNvSpPr/>
            <p:nvPr/>
          </p:nvSpPr>
          <p:spPr>
            <a:xfrm>
              <a:off x="5836125" y="2971319"/>
              <a:ext cx="280767" cy="425916"/>
            </a:xfrm>
            <a:custGeom>
              <a:avLst/>
              <a:gdLst/>
              <a:ahLst/>
              <a:cxnLst/>
              <a:rect l="l" t="t" r="r" b="b"/>
              <a:pathLst>
                <a:path w="10105" h="15329" extrusionOk="0">
                  <a:moveTo>
                    <a:pt x="3057" y="1"/>
                  </a:moveTo>
                  <a:cubicBezTo>
                    <a:pt x="3057" y="1"/>
                    <a:pt x="4005" y="8552"/>
                    <a:pt x="1" y="15329"/>
                  </a:cubicBezTo>
                  <a:lnTo>
                    <a:pt x="10104" y="15329"/>
                  </a:lnTo>
                  <a:cubicBezTo>
                    <a:pt x="6112" y="8552"/>
                    <a:pt x="7061" y="1"/>
                    <a:pt x="7061" y="1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4"/>
            <p:cNvSpPr/>
            <p:nvPr/>
          </p:nvSpPr>
          <p:spPr>
            <a:xfrm>
              <a:off x="5790497" y="2938737"/>
              <a:ext cx="297883" cy="435502"/>
            </a:xfrm>
            <a:custGeom>
              <a:avLst/>
              <a:gdLst/>
              <a:ahLst/>
              <a:cxnLst/>
              <a:rect l="l" t="t" r="r" b="b"/>
              <a:pathLst>
                <a:path w="10721" h="15674" extrusionOk="0">
                  <a:moveTo>
                    <a:pt x="7172" y="358"/>
                  </a:moveTo>
                  <a:cubicBezTo>
                    <a:pt x="7061" y="1664"/>
                    <a:pt x="6630" y="9192"/>
                    <a:pt x="10104" y="15316"/>
                  </a:cubicBezTo>
                  <a:lnTo>
                    <a:pt x="617" y="15316"/>
                  </a:lnTo>
                  <a:cubicBezTo>
                    <a:pt x="4092" y="9192"/>
                    <a:pt x="3660" y="1664"/>
                    <a:pt x="3562" y="358"/>
                  </a:cubicBezTo>
                  <a:close/>
                  <a:moveTo>
                    <a:pt x="3155" y="0"/>
                  </a:moveTo>
                  <a:lnTo>
                    <a:pt x="3180" y="198"/>
                  </a:lnTo>
                  <a:cubicBezTo>
                    <a:pt x="3192" y="284"/>
                    <a:pt x="4079" y="8761"/>
                    <a:pt x="161" y="15402"/>
                  </a:cubicBezTo>
                  <a:lnTo>
                    <a:pt x="1" y="15673"/>
                  </a:lnTo>
                  <a:lnTo>
                    <a:pt x="10720" y="15673"/>
                  </a:lnTo>
                  <a:lnTo>
                    <a:pt x="10560" y="15402"/>
                  </a:lnTo>
                  <a:cubicBezTo>
                    <a:pt x="6642" y="8761"/>
                    <a:pt x="7529" y="284"/>
                    <a:pt x="7542" y="198"/>
                  </a:cubicBezTo>
                  <a:lnTo>
                    <a:pt x="7566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4"/>
            <p:cNvSpPr/>
            <p:nvPr/>
          </p:nvSpPr>
          <p:spPr>
            <a:xfrm>
              <a:off x="5968182" y="1707994"/>
              <a:ext cx="374570" cy="538195"/>
            </a:xfrm>
            <a:custGeom>
              <a:avLst/>
              <a:gdLst/>
              <a:ahLst/>
              <a:cxnLst/>
              <a:rect l="l" t="t" r="r" b="b"/>
              <a:pathLst>
                <a:path w="13481" h="19370" extrusionOk="0">
                  <a:moveTo>
                    <a:pt x="6864" y="0"/>
                  </a:moveTo>
                  <a:lnTo>
                    <a:pt x="1" y="2735"/>
                  </a:lnTo>
                  <a:lnTo>
                    <a:pt x="6630" y="19369"/>
                  </a:lnTo>
                  <a:lnTo>
                    <a:pt x="13480" y="16646"/>
                  </a:lnTo>
                  <a:lnTo>
                    <a:pt x="12076" y="13122"/>
                  </a:lnTo>
                  <a:lnTo>
                    <a:pt x="11743" y="13258"/>
                  </a:lnTo>
                  <a:lnTo>
                    <a:pt x="13012" y="16449"/>
                  </a:lnTo>
                  <a:lnTo>
                    <a:pt x="6827" y="18901"/>
                  </a:lnTo>
                  <a:lnTo>
                    <a:pt x="469" y="2933"/>
                  </a:lnTo>
                  <a:lnTo>
                    <a:pt x="6667" y="468"/>
                  </a:lnTo>
                  <a:lnTo>
                    <a:pt x="10646" y="10498"/>
                  </a:lnTo>
                  <a:lnTo>
                    <a:pt x="10979" y="10362"/>
                  </a:lnTo>
                  <a:lnTo>
                    <a:pt x="6864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4"/>
            <p:cNvSpPr/>
            <p:nvPr/>
          </p:nvSpPr>
          <p:spPr>
            <a:xfrm>
              <a:off x="6161623" y="2194123"/>
              <a:ext cx="234200" cy="185243"/>
            </a:xfrm>
            <a:custGeom>
              <a:avLst/>
              <a:gdLst/>
              <a:ahLst/>
              <a:cxnLst/>
              <a:rect l="l" t="t" r="r" b="b"/>
              <a:pathLst>
                <a:path w="8429" h="6667" extrusionOk="0">
                  <a:moveTo>
                    <a:pt x="6654" y="456"/>
                  </a:moveTo>
                  <a:lnTo>
                    <a:pt x="7960" y="3746"/>
                  </a:lnTo>
                  <a:lnTo>
                    <a:pt x="1775" y="6210"/>
                  </a:lnTo>
                  <a:lnTo>
                    <a:pt x="468" y="2921"/>
                  </a:lnTo>
                  <a:lnTo>
                    <a:pt x="6654" y="456"/>
                  </a:lnTo>
                  <a:close/>
                  <a:moveTo>
                    <a:pt x="6851" y="0"/>
                  </a:moveTo>
                  <a:lnTo>
                    <a:pt x="0" y="2723"/>
                  </a:lnTo>
                  <a:lnTo>
                    <a:pt x="1577" y="6666"/>
                  </a:lnTo>
                  <a:lnTo>
                    <a:pt x="8428" y="3943"/>
                  </a:lnTo>
                  <a:lnTo>
                    <a:pt x="6851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4"/>
            <p:cNvSpPr/>
            <p:nvPr/>
          </p:nvSpPr>
          <p:spPr>
            <a:xfrm>
              <a:off x="6199605" y="2293733"/>
              <a:ext cx="195523" cy="136285"/>
            </a:xfrm>
            <a:custGeom>
              <a:avLst/>
              <a:gdLst/>
              <a:ahLst/>
              <a:cxnLst/>
              <a:rect l="l" t="t" r="r" b="b"/>
              <a:pathLst>
                <a:path w="7037" h="4905" extrusionOk="0">
                  <a:moveTo>
                    <a:pt x="6654" y="518"/>
                  </a:moveTo>
                  <a:lnTo>
                    <a:pt x="6679" y="2625"/>
                  </a:lnTo>
                  <a:lnTo>
                    <a:pt x="2034" y="4474"/>
                  </a:lnTo>
                  <a:lnTo>
                    <a:pt x="617" y="2921"/>
                  </a:lnTo>
                  <a:lnTo>
                    <a:pt x="6654" y="518"/>
                  </a:lnTo>
                  <a:close/>
                  <a:moveTo>
                    <a:pt x="6999" y="1"/>
                  </a:moveTo>
                  <a:lnTo>
                    <a:pt x="1" y="2786"/>
                  </a:lnTo>
                  <a:lnTo>
                    <a:pt x="1948" y="4905"/>
                  </a:lnTo>
                  <a:lnTo>
                    <a:pt x="7036" y="2872"/>
                  </a:lnTo>
                  <a:lnTo>
                    <a:pt x="6999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4"/>
            <p:cNvSpPr/>
            <p:nvPr/>
          </p:nvSpPr>
          <p:spPr>
            <a:xfrm>
              <a:off x="5930172" y="1611441"/>
              <a:ext cx="219474" cy="148594"/>
            </a:xfrm>
            <a:custGeom>
              <a:avLst/>
              <a:gdLst/>
              <a:ahLst/>
              <a:cxnLst/>
              <a:rect l="l" t="t" r="r" b="b"/>
              <a:pathLst>
                <a:path w="7899" h="5348" extrusionOk="0">
                  <a:moveTo>
                    <a:pt x="6655" y="469"/>
                  </a:moveTo>
                  <a:lnTo>
                    <a:pt x="7431" y="2428"/>
                  </a:lnTo>
                  <a:lnTo>
                    <a:pt x="1233" y="4892"/>
                  </a:lnTo>
                  <a:lnTo>
                    <a:pt x="469" y="2933"/>
                  </a:lnTo>
                  <a:lnTo>
                    <a:pt x="6655" y="469"/>
                  </a:lnTo>
                  <a:close/>
                  <a:moveTo>
                    <a:pt x="6852" y="0"/>
                  </a:moveTo>
                  <a:lnTo>
                    <a:pt x="1" y="2736"/>
                  </a:lnTo>
                  <a:lnTo>
                    <a:pt x="1048" y="5348"/>
                  </a:lnTo>
                  <a:lnTo>
                    <a:pt x="7899" y="2625"/>
                  </a:lnTo>
                  <a:lnTo>
                    <a:pt x="6852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4"/>
            <p:cNvSpPr/>
            <p:nvPr/>
          </p:nvSpPr>
          <p:spPr>
            <a:xfrm>
              <a:off x="5932229" y="1665872"/>
              <a:ext cx="253371" cy="136285"/>
            </a:xfrm>
            <a:custGeom>
              <a:avLst/>
              <a:gdLst/>
              <a:ahLst/>
              <a:cxnLst/>
              <a:rect l="l" t="t" r="r" b="b"/>
              <a:pathLst>
                <a:path w="9119" h="4905" extrusionOk="0">
                  <a:moveTo>
                    <a:pt x="8318" y="469"/>
                  </a:moveTo>
                  <a:lnTo>
                    <a:pt x="8663" y="1319"/>
                  </a:lnTo>
                  <a:lnTo>
                    <a:pt x="802" y="4449"/>
                  </a:lnTo>
                  <a:lnTo>
                    <a:pt x="469" y="3586"/>
                  </a:lnTo>
                  <a:lnTo>
                    <a:pt x="8318" y="469"/>
                  </a:lnTo>
                  <a:close/>
                  <a:moveTo>
                    <a:pt x="8515" y="1"/>
                  </a:moveTo>
                  <a:lnTo>
                    <a:pt x="1" y="3389"/>
                  </a:lnTo>
                  <a:lnTo>
                    <a:pt x="605" y="4904"/>
                  </a:lnTo>
                  <a:lnTo>
                    <a:pt x="9119" y="1516"/>
                  </a:lnTo>
                  <a:lnTo>
                    <a:pt x="8515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4"/>
            <p:cNvSpPr/>
            <p:nvPr/>
          </p:nvSpPr>
          <p:spPr>
            <a:xfrm>
              <a:off x="5893885" y="1569680"/>
              <a:ext cx="253038" cy="136285"/>
            </a:xfrm>
            <a:custGeom>
              <a:avLst/>
              <a:gdLst/>
              <a:ahLst/>
              <a:cxnLst/>
              <a:rect l="l" t="t" r="r" b="b"/>
              <a:pathLst>
                <a:path w="9107" h="4905" extrusionOk="0">
                  <a:moveTo>
                    <a:pt x="8306" y="468"/>
                  </a:moveTo>
                  <a:lnTo>
                    <a:pt x="8651" y="1319"/>
                  </a:lnTo>
                  <a:lnTo>
                    <a:pt x="802" y="4436"/>
                  </a:lnTo>
                  <a:lnTo>
                    <a:pt x="469" y="3586"/>
                  </a:lnTo>
                  <a:lnTo>
                    <a:pt x="8306" y="468"/>
                  </a:lnTo>
                  <a:close/>
                  <a:moveTo>
                    <a:pt x="8515" y="0"/>
                  </a:moveTo>
                  <a:lnTo>
                    <a:pt x="1" y="3389"/>
                  </a:lnTo>
                  <a:lnTo>
                    <a:pt x="605" y="4904"/>
                  </a:lnTo>
                  <a:lnTo>
                    <a:pt x="9106" y="1516"/>
                  </a:lnTo>
                  <a:lnTo>
                    <a:pt x="8515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4"/>
            <p:cNvSpPr/>
            <p:nvPr/>
          </p:nvSpPr>
          <p:spPr>
            <a:xfrm>
              <a:off x="6125669" y="2152001"/>
              <a:ext cx="253010" cy="136285"/>
            </a:xfrm>
            <a:custGeom>
              <a:avLst/>
              <a:gdLst/>
              <a:ahLst/>
              <a:cxnLst/>
              <a:rect l="l" t="t" r="r" b="b"/>
              <a:pathLst>
                <a:path w="9106" h="4905" extrusionOk="0">
                  <a:moveTo>
                    <a:pt x="8305" y="469"/>
                  </a:moveTo>
                  <a:lnTo>
                    <a:pt x="8650" y="1319"/>
                  </a:lnTo>
                  <a:lnTo>
                    <a:pt x="801" y="4437"/>
                  </a:lnTo>
                  <a:lnTo>
                    <a:pt x="456" y="3586"/>
                  </a:lnTo>
                  <a:lnTo>
                    <a:pt x="8305" y="469"/>
                  </a:lnTo>
                  <a:close/>
                  <a:moveTo>
                    <a:pt x="8502" y="1"/>
                  </a:moveTo>
                  <a:lnTo>
                    <a:pt x="0" y="3389"/>
                  </a:lnTo>
                  <a:lnTo>
                    <a:pt x="604" y="4905"/>
                  </a:lnTo>
                  <a:lnTo>
                    <a:pt x="9106" y="1516"/>
                  </a:lnTo>
                  <a:lnTo>
                    <a:pt x="8502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4"/>
            <p:cNvSpPr/>
            <p:nvPr/>
          </p:nvSpPr>
          <p:spPr>
            <a:xfrm>
              <a:off x="6000719" y="1654230"/>
              <a:ext cx="101360" cy="50708"/>
            </a:xfrm>
            <a:custGeom>
              <a:avLst/>
              <a:gdLst/>
              <a:ahLst/>
              <a:cxnLst/>
              <a:rect l="l" t="t" r="r" b="b"/>
              <a:pathLst>
                <a:path w="3648" h="1825" extrusionOk="0">
                  <a:moveTo>
                    <a:pt x="3499" y="1"/>
                  </a:moveTo>
                  <a:lnTo>
                    <a:pt x="0" y="1491"/>
                  </a:lnTo>
                  <a:lnTo>
                    <a:pt x="136" y="1824"/>
                  </a:lnTo>
                  <a:lnTo>
                    <a:pt x="3647" y="333"/>
                  </a:lnTo>
                  <a:lnTo>
                    <a:pt x="3499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4"/>
            <p:cNvSpPr/>
            <p:nvPr/>
          </p:nvSpPr>
          <p:spPr>
            <a:xfrm>
              <a:off x="6273902" y="2017798"/>
              <a:ext cx="17143" cy="26729"/>
            </a:xfrm>
            <a:custGeom>
              <a:avLst/>
              <a:gdLst/>
              <a:ahLst/>
              <a:cxnLst/>
              <a:rect l="l" t="t" r="r" b="b"/>
              <a:pathLst>
                <a:path w="617" h="962" extrusionOk="0">
                  <a:moveTo>
                    <a:pt x="333" y="1"/>
                  </a:moveTo>
                  <a:lnTo>
                    <a:pt x="1" y="112"/>
                  </a:lnTo>
                  <a:lnTo>
                    <a:pt x="284" y="962"/>
                  </a:lnTo>
                  <a:lnTo>
                    <a:pt x="617" y="851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4"/>
            <p:cNvSpPr/>
            <p:nvPr/>
          </p:nvSpPr>
          <p:spPr>
            <a:xfrm>
              <a:off x="6046592" y="2090401"/>
              <a:ext cx="57876" cy="121559"/>
            </a:xfrm>
            <a:custGeom>
              <a:avLst/>
              <a:gdLst/>
              <a:ahLst/>
              <a:cxnLst/>
              <a:rect l="l" t="t" r="r" b="b"/>
              <a:pathLst>
                <a:path w="2083" h="4375" extrusionOk="0">
                  <a:moveTo>
                    <a:pt x="333" y="0"/>
                  </a:moveTo>
                  <a:lnTo>
                    <a:pt x="0" y="136"/>
                  </a:lnTo>
                  <a:lnTo>
                    <a:pt x="1762" y="4374"/>
                  </a:lnTo>
                  <a:lnTo>
                    <a:pt x="2083" y="4239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4"/>
            <p:cNvSpPr/>
            <p:nvPr/>
          </p:nvSpPr>
          <p:spPr>
            <a:xfrm>
              <a:off x="6207496" y="2659718"/>
              <a:ext cx="198579" cy="366012"/>
            </a:xfrm>
            <a:custGeom>
              <a:avLst/>
              <a:gdLst/>
              <a:ahLst/>
              <a:cxnLst/>
              <a:rect l="l" t="t" r="r" b="b"/>
              <a:pathLst>
                <a:path w="7147" h="13173" extrusionOk="0">
                  <a:moveTo>
                    <a:pt x="0" y="1"/>
                  </a:moveTo>
                  <a:lnTo>
                    <a:pt x="4473" y="13172"/>
                  </a:lnTo>
                  <a:lnTo>
                    <a:pt x="7147" y="10868"/>
                  </a:lnTo>
                  <a:lnTo>
                    <a:pt x="3537" y="2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4"/>
            <p:cNvSpPr/>
            <p:nvPr/>
          </p:nvSpPr>
          <p:spPr>
            <a:xfrm>
              <a:off x="6200633" y="2654578"/>
              <a:ext cx="211277" cy="379710"/>
            </a:xfrm>
            <a:custGeom>
              <a:avLst/>
              <a:gdLst/>
              <a:ahLst/>
              <a:cxnLst/>
              <a:rect l="l" t="t" r="r" b="b"/>
              <a:pathLst>
                <a:path w="7604" h="13666" extrusionOk="0">
                  <a:moveTo>
                    <a:pt x="506" y="383"/>
                  </a:moveTo>
                  <a:lnTo>
                    <a:pt x="3648" y="567"/>
                  </a:lnTo>
                  <a:lnTo>
                    <a:pt x="7184" y="10991"/>
                  </a:lnTo>
                  <a:lnTo>
                    <a:pt x="4794" y="13061"/>
                  </a:lnTo>
                  <a:lnTo>
                    <a:pt x="506" y="383"/>
                  </a:lnTo>
                  <a:close/>
                  <a:moveTo>
                    <a:pt x="1" y="1"/>
                  </a:moveTo>
                  <a:lnTo>
                    <a:pt x="4634" y="13665"/>
                  </a:lnTo>
                  <a:lnTo>
                    <a:pt x="7603" y="11115"/>
                  </a:lnTo>
                  <a:lnTo>
                    <a:pt x="3907" y="2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4"/>
            <p:cNvSpPr/>
            <p:nvPr/>
          </p:nvSpPr>
          <p:spPr>
            <a:xfrm>
              <a:off x="6306077" y="2561804"/>
              <a:ext cx="379710" cy="190716"/>
            </a:xfrm>
            <a:custGeom>
              <a:avLst/>
              <a:gdLst/>
              <a:ahLst/>
              <a:cxnLst/>
              <a:rect l="l" t="t" r="r" b="b"/>
              <a:pathLst>
                <a:path w="13666" h="6864" extrusionOk="0">
                  <a:moveTo>
                    <a:pt x="12581" y="457"/>
                  </a:moveTo>
                  <a:lnTo>
                    <a:pt x="13209" y="2305"/>
                  </a:lnTo>
                  <a:lnTo>
                    <a:pt x="1073" y="6420"/>
                  </a:lnTo>
                  <a:lnTo>
                    <a:pt x="457" y="4572"/>
                  </a:lnTo>
                  <a:lnTo>
                    <a:pt x="12581" y="457"/>
                  </a:lnTo>
                  <a:close/>
                  <a:moveTo>
                    <a:pt x="12803" y="1"/>
                  </a:moveTo>
                  <a:lnTo>
                    <a:pt x="1" y="4338"/>
                  </a:lnTo>
                  <a:lnTo>
                    <a:pt x="863" y="6864"/>
                  </a:lnTo>
                  <a:lnTo>
                    <a:pt x="13665" y="2527"/>
                  </a:lnTo>
                  <a:lnTo>
                    <a:pt x="12803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4"/>
            <p:cNvSpPr/>
            <p:nvPr/>
          </p:nvSpPr>
          <p:spPr>
            <a:xfrm>
              <a:off x="6326972" y="2704897"/>
              <a:ext cx="127033" cy="80827"/>
            </a:xfrm>
            <a:custGeom>
              <a:avLst/>
              <a:gdLst/>
              <a:ahLst/>
              <a:cxnLst/>
              <a:rect l="l" t="t" r="r" b="b"/>
              <a:pathLst>
                <a:path w="4572" h="2909" extrusionOk="0">
                  <a:moveTo>
                    <a:pt x="3832" y="445"/>
                  </a:moveTo>
                  <a:lnTo>
                    <a:pt x="4128" y="1307"/>
                  </a:lnTo>
                  <a:lnTo>
                    <a:pt x="740" y="2453"/>
                  </a:lnTo>
                  <a:lnTo>
                    <a:pt x="444" y="1603"/>
                  </a:lnTo>
                  <a:lnTo>
                    <a:pt x="3832" y="445"/>
                  </a:lnTo>
                  <a:close/>
                  <a:moveTo>
                    <a:pt x="4054" y="1"/>
                  </a:moveTo>
                  <a:lnTo>
                    <a:pt x="0" y="1381"/>
                  </a:lnTo>
                  <a:lnTo>
                    <a:pt x="518" y="2909"/>
                  </a:lnTo>
                  <a:lnTo>
                    <a:pt x="4572" y="1529"/>
                  </a:lnTo>
                  <a:lnTo>
                    <a:pt x="4054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4"/>
            <p:cNvSpPr/>
            <p:nvPr/>
          </p:nvSpPr>
          <p:spPr>
            <a:xfrm>
              <a:off x="6365315" y="2816510"/>
              <a:ext cx="129784" cy="71241"/>
            </a:xfrm>
            <a:custGeom>
              <a:avLst/>
              <a:gdLst/>
              <a:ahLst/>
              <a:cxnLst/>
              <a:rect l="l" t="t" r="r" b="b"/>
              <a:pathLst>
                <a:path w="4671" h="2564" extrusionOk="0">
                  <a:moveTo>
                    <a:pt x="4079" y="444"/>
                  </a:moveTo>
                  <a:lnTo>
                    <a:pt x="4227" y="876"/>
                  </a:lnTo>
                  <a:lnTo>
                    <a:pt x="604" y="2108"/>
                  </a:lnTo>
                  <a:lnTo>
                    <a:pt x="456" y="1676"/>
                  </a:lnTo>
                  <a:lnTo>
                    <a:pt x="4079" y="444"/>
                  </a:lnTo>
                  <a:close/>
                  <a:moveTo>
                    <a:pt x="4288" y="1"/>
                  </a:moveTo>
                  <a:lnTo>
                    <a:pt x="0" y="1455"/>
                  </a:lnTo>
                  <a:lnTo>
                    <a:pt x="382" y="2564"/>
                  </a:lnTo>
                  <a:lnTo>
                    <a:pt x="4670" y="1110"/>
                  </a:lnTo>
                  <a:lnTo>
                    <a:pt x="428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4"/>
            <p:cNvSpPr/>
            <p:nvPr/>
          </p:nvSpPr>
          <p:spPr>
            <a:xfrm>
              <a:off x="6468704" y="2757633"/>
              <a:ext cx="152040" cy="113002"/>
            </a:xfrm>
            <a:custGeom>
              <a:avLst/>
              <a:gdLst/>
              <a:ahLst/>
              <a:cxnLst/>
              <a:rect l="l" t="t" r="r" b="b"/>
              <a:pathLst>
                <a:path w="5472" h="4067" extrusionOk="0">
                  <a:moveTo>
                    <a:pt x="4399" y="444"/>
                  </a:moveTo>
                  <a:lnTo>
                    <a:pt x="5015" y="2280"/>
                  </a:lnTo>
                  <a:lnTo>
                    <a:pt x="1072" y="3623"/>
                  </a:lnTo>
                  <a:lnTo>
                    <a:pt x="456" y="1787"/>
                  </a:lnTo>
                  <a:lnTo>
                    <a:pt x="4399" y="444"/>
                  </a:lnTo>
                  <a:close/>
                  <a:moveTo>
                    <a:pt x="4621" y="0"/>
                  </a:moveTo>
                  <a:lnTo>
                    <a:pt x="0" y="1565"/>
                  </a:lnTo>
                  <a:lnTo>
                    <a:pt x="851" y="4067"/>
                  </a:lnTo>
                  <a:lnTo>
                    <a:pt x="5471" y="2502"/>
                  </a:lnTo>
                  <a:lnTo>
                    <a:pt x="4621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4"/>
            <p:cNvSpPr/>
            <p:nvPr/>
          </p:nvSpPr>
          <p:spPr>
            <a:xfrm>
              <a:off x="6063984" y="2762919"/>
              <a:ext cx="265013" cy="180158"/>
            </a:xfrm>
            <a:custGeom>
              <a:avLst/>
              <a:gdLst/>
              <a:ahLst/>
              <a:cxnLst/>
              <a:rect l="l" t="t" r="r" b="b"/>
              <a:pathLst>
                <a:path w="9538" h="6484" extrusionOk="0">
                  <a:moveTo>
                    <a:pt x="1060" y="0"/>
                  </a:moveTo>
                  <a:lnTo>
                    <a:pt x="0" y="5126"/>
                  </a:lnTo>
                  <a:cubicBezTo>
                    <a:pt x="0" y="5126"/>
                    <a:pt x="1414" y="6483"/>
                    <a:pt x="4685" y="6483"/>
                  </a:cubicBezTo>
                  <a:cubicBezTo>
                    <a:pt x="5995" y="6483"/>
                    <a:pt x="7603" y="6266"/>
                    <a:pt x="9537" y="5656"/>
                  </a:cubicBezTo>
                  <a:lnTo>
                    <a:pt x="8133" y="1516"/>
                  </a:lnTo>
                  <a:cubicBezTo>
                    <a:pt x="8133" y="1516"/>
                    <a:pt x="7174" y="1716"/>
                    <a:pt x="5913" y="1716"/>
                  </a:cubicBezTo>
                  <a:cubicBezTo>
                    <a:pt x="4338" y="1716"/>
                    <a:pt x="2292" y="1404"/>
                    <a:pt x="1060" y="0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4"/>
            <p:cNvSpPr/>
            <p:nvPr/>
          </p:nvSpPr>
          <p:spPr>
            <a:xfrm>
              <a:off x="6017140" y="2726486"/>
              <a:ext cx="276294" cy="196190"/>
            </a:xfrm>
            <a:custGeom>
              <a:avLst/>
              <a:gdLst/>
              <a:ahLst/>
              <a:cxnLst/>
              <a:rect l="l" t="t" r="r" b="b"/>
              <a:pathLst>
                <a:path w="9944" h="7061" extrusionOk="0">
                  <a:moveTo>
                    <a:pt x="1344" y="752"/>
                  </a:moveTo>
                  <a:cubicBezTo>
                    <a:pt x="2636" y="2007"/>
                    <a:pt x="4589" y="2295"/>
                    <a:pt x="6106" y="2295"/>
                  </a:cubicBezTo>
                  <a:cubicBezTo>
                    <a:pt x="7076" y="2295"/>
                    <a:pt x="7868" y="2177"/>
                    <a:pt x="8194" y="2119"/>
                  </a:cubicBezTo>
                  <a:lnTo>
                    <a:pt x="9488" y="5939"/>
                  </a:lnTo>
                  <a:cubicBezTo>
                    <a:pt x="7661" y="6498"/>
                    <a:pt x="6133" y="6699"/>
                    <a:pt x="4882" y="6699"/>
                  </a:cubicBezTo>
                  <a:cubicBezTo>
                    <a:pt x="2111" y="6699"/>
                    <a:pt x="697" y="5713"/>
                    <a:pt x="383" y="5459"/>
                  </a:cubicBezTo>
                  <a:lnTo>
                    <a:pt x="1344" y="752"/>
                  </a:lnTo>
                  <a:close/>
                  <a:moveTo>
                    <a:pt x="1147" y="0"/>
                  </a:moveTo>
                  <a:lnTo>
                    <a:pt x="1" y="5582"/>
                  </a:lnTo>
                  <a:lnTo>
                    <a:pt x="75" y="5656"/>
                  </a:lnTo>
                  <a:cubicBezTo>
                    <a:pt x="148" y="5730"/>
                    <a:pt x="1578" y="7060"/>
                    <a:pt x="4843" y="7060"/>
                  </a:cubicBezTo>
                  <a:cubicBezTo>
                    <a:pt x="6174" y="7060"/>
                    <a:pt x="7812" y="6839"/>
                    <a:pt x="9771" y="6223"/>
                  </a:cubicBezTo>
                  <a:lnTo>
                    <a:pt x="9944" y="6173"/>
                  </a:lnTo>
                  <a:lnTo>
                    <a:pt x="8441" y="1701"/>
                  </a:lnTo>
                  <a:lnTo>
                    <a:pt x="8281" y="1738"/>
                  </a:lnTo>
                  <a:cubicBezTo>
                    <a:pt x="8259" y="1743"/>
                    <a:pt x="7327" y="1930"/>
                    <a:pt x="6111" y="1930"/>
                  </a:cubicBezTo>
                  <a:cubicBezTo>
                    <a:pt x="4568" y="1930"/>
                    <a:pt x="2566" y="1629"/>
                    <a:pt x="1381" y="271"/>
                  </a:cubicBezTo>
                  <a:lnTo>
                    <a:pt x="1147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4"/>
            <p:cNvSpPr/>
            <p:nvPr/>
          </p:nvSpPr>
          <p:spPr>
            <a:xfrm>
              <a:off x="5725452" y="2594590"/>
              <a:ext cx="406050" cy="369929"/>
            </a:xfrm>
            <a:custGeom>
              <a:avLst/>
              <a:gdLst/>
              <a:ahLst/>
              <a:cxnLst/>
              <a:rect l="l" t="t" r="r" b="b"/>
              <a:pathLst>
                <a:path w="14614" h="13314" extrusionOk="0">
                  <a:moveTo>
                    <a:pt x="7307" y="0"/>
                  </a:moveTo>
                  <a:cubicBezTo>
                    <a:pt x="5604" y="0"/>
                    <a:pt x="3901" y="650"/>
                    <a:pt x="2601" y="1950"/>
                  </a:cubicBezTo>
                  <a:cubicBezTo>
                    <a:pt x="1" y="4550"/>
                    <a:pt x="1" y="8764"/>
                    <a:pt x="2601" y="11364"/>
                  </a:cubicBezTo>
                  <a:cubicBezTo>
                    <a:pt x="3901" y="12664"/>
                    <a:pt x="5604" y="13314"/>
                    <a:pt x="7307" y="13314"/>
                  </a:cubicBezTo>
                  <a:cubicBezTo>
                    <a:pt x="9011" y="13314"/>
                    <a:pt x="10714" y="12664"/>
                    <a:pt x="12014" y="11364"/>
                  </a:cubicBezTo>
                  <a:cubicBezTo>
                    <a:pt x="14614" y="8764"/>
                    <a:pt x="14614" y="4550"/>
                    <a:pt x="12014" y="1950"/>
                  </a:cubicBezTo>
                  <a:cubicBezTo>
                    <a:pt x="10714" y="650"/>
                    <a:pt x="9011" y="0"/>
                    <a:pt x="73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4"/>
            <p:cNvSpPr/>
            <p:nvPr/>
          </p:nvSpPr>
          <p:spPr>
            <a:xfrm>
              <a:off x="5723757" y="2589728"/>
              <a:ext cx="394741" cy="379849"/>
            </a:xfrm>
            <a:custGeom>
              <a:avLst/>
              <a:gdLst/>
              <a:ahLst/>
              <a:cxnLst/>
              <a:rect l="l" t="t" r="r" b="b"/>
              <a:pathLst>
                <a:path w="14207" h="13671" extrusionOk="0">
                  <a:moveTo>
                    <a:pt x="7368" y="351"/>
                  </a:moveTo>
                  <a:cubicBezTo>
                    <a:pt x="10942" y="351"/>
                    <a:pt x="13849" y="3259"/>
                    <a:pt x="13849" y="6832"/>
                  </a:cubicBezTo>
                  <a:cubicBezTo>
                    <a:pt x="13849" y="9456"/>
                    <a:pt x="12272" y="11810"/>
                    <a:pt x="9845" y="12820"/>
                  </a:cubicBezTo>
                  <a:cubicBezTo>
                    <a:pt x="9047" y="13150"/>
                    <a:pt x="8208" y="13310"/>
                    <a:pt x="7376" y="13310"/>
                  </a:cubicBezTo>
                  <a:cubicBezTo>
                    <a:pt x="5691" y="13310"/>
                    <a:pt x="4034" y="12653"/>
                    <a:pt x="2797" y="11416"/>
                  </a:cubicBezTo>
                  <a:cubicBezTo>
                    <a:pt x="937" y="9555"/>
                    <a:pt x="382" y="6770"/>
                    <a:pt x="1380" y="4355"/>
                  </a:cubicBezTo>
                  <a:cubicBezTo>
                    <a:pt x="2391" y="1928"/>
                    <a:pt x="4744" y="351"/>
                    <a:pt x="7368" y="351"/>
                  </a:cubicBezTo>
                  <a:close/>
                  <a:moveTo>
                    <a:pt x="7363" y="0"/>
                  </a:moveTo>
                  <a:cubicBezTo>
                    <a:pt x="5590" y="0"/>
                    <a:pt x="3847" y="693"/>
                    <a:pt x="2538" y="2002"/>
                  </a:cubicBezTo>
                  <a:cubicBezTo>
                    <a:pt x="579" y="3949"/>
                    <a:pt x="0" y="6894"/>
                    <a:pt x="1060" y="9444"/>
                  </a:cubicBezTo>
                  <a:cubicBezTo>
                    <a:pt x="2119" y="11995"/>
                    <a:pt x="4608" y="13670"/>
                    <a:pt x="7368" y="13670"/>
                  </a:cubicBezTo>
                  <a:cubicBezTo>
                    <a:pt x="11139" y="13658"/>
                    <a:pt x="14194" y="10602"/>
                    <a:pt x="14207" y="6832"/>
                  </a:cubicBezTo>
                  <a:cubicBezTo>
                    <a:pt x="14207" y="4072"/>
                    <a:pt x="12543" y="1571"/>
                    <a:pt x="9981" y="523"/>
                  </a:cubicBezTo>
                  <a:cubicBezTo>
                    <a:pt x="9134" y="172"/>
                    <a:pt x="8245" y="0"/>
                    <a:pt x="7363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4"/>
            <p:cNvSpPr/>
            <p:nvPr/>
          </p:nvSpPr>
          <p:spPr>
            <a:xfrm>
              <a:off x="5787774" y="2674111"/>
              <a:ext cx="246175" cy="210916"/>
            </a:xfrm>
            <a:custGeom>
              <a:avLst/>
              <a:gdLst/>
              <a:ahLst/>
              <a:cxnLst/>
              <a:rect l="l" t="t" r="r" b="b"/>
              <a:pathLst>
                <a:path w="8860" h="7591" extrusionOk="0">
                  <a:moveTo>
                    <a:pt x="5064" y="357"/>
                  </a:moveTo>
                  <a:lnTo>
                    <a:pt x="5064" y="370"/>
                  </a:lnTo>
                  <a:cubicBezTo>
                    <a:pt x="6962" y="370"/>
                    <a:pt x="8490" y="1898"/>
                    <a:pt x="8502" y="3795"/>
                  </a:cubicBezTo>
                  <a:cubicBezTo>
                    <a:pt x="8502" y="5863"/>
                    <a:pt x="6809" y="7237"/>
                    <a:pt x="5043" y="7237"/>
                  </a:cubicBezTo>
                  <a:cubicBezTo>
                    <a:pt x="4199" y="7237"/>
                    <a:pt x="3338" y="6923"/>
                    <a:pt x="2637" y="6222"/>
                  </a:cubicBezTo>
                  <a:cubicBezTo>
                    <a:pt x="481" y="4066"/>
                    <a:pt x="2009" y="357"/>
                    <a:pt x="5064" y="357"/>
                  </a:cubicBezTo>
                  <a:close/>
                  <a:moveTo>
                    <a:pt x="5042" y="1"/>
                  </a:moveTo>
                  <a:cubicBezTo>
                    <a:pt x="4110" y="1"/>
                    <a:pt x="3161" y="347"/>
                    <a:pt x="2391" y="1121"/>
                  </a:cubicBezTo>
                  <a:cubicBezTo>
                    <a:pt x="0" y="3499"/>
                    <a:pt x="1688" y="7590"/>
                    <a:pt x="5064" y="7590"/>
                  </a:cubicBezTo>
                  <a:cubicBezTo>
                    <a:pt x="7159" y="7578"/>
                    <a:pt x="8847" y="5890"/>
                    <a:pt x="8859" y="3795"/>
                  </a:cubicBezTo>
                  <a:cubicBezTo>
                    <a:pt x="8859" y="1512"/>
                    <a:pt x="6989" y="1"/>
                    <a:pt x="5042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4"/>
            <p:cNvSpPr/>
            <p:nvPr/>
          </p:nvSpPr>
          <p:spPr>
            <a:xfrm>
              <a:off x="5844928" y="2716928"/>
              <a:ext cx="146232" cy="124949"/>
            </a:xfrm>
            <a:custGeom>
              <a:avLst/>
              <a:gdLst/>
              <a:ahLst/>
              <a:cxnLst/>
              <a:rect l="l" t="t" r="r" b="b"/>
              <a:pathLst>
                <a:path w="5263" h="4497" extrusionOk="0">
                  <a:moveTo>
                    <a:pt x="3007" y="369"/>
                  </a:moveTo>
                  <a:cubicBezTo>
                    <a:pt x="4055" y="369"/>
                    <a:pt x="4893" y="1207"/>
                    <a:pt x="4905" y="2254"/>
                  </a:cubicBezTo>
                  <a:cubicBezTo>
                    <a:pt x="4905" y="3397"/>
                    <a:pt x="3967" y="4150"/>
                    <a:pt x="2994" y="4150"/>
                  </a:cubicBezTo>
                  <a:cubicBezTo>
                    <a:pt x="2530" y="4150"/>
                    <a:pt x="2059" y="3979"/>
                    <a:pt x="1677" y="3597"/>
                  </a:cubicBezTo>
                  <a:cubicBezTo>
                    <a:pt x="482" y="2402"/>
                    <a:pt x="1319" y="369"/>
                    <a:pt x="3007" y="369"/>
                  </a:cubicBezTo>
                  <a:close/>
                  <a:moveTo>
                    <a:pt x="2996" y="0"/>
                  </a:moveTo>
                  <a:cubicBezTo>
                    <a:pt x="2442" y="0"/>
                    <a:pt x="1877" y="206"/>
                    <a:pt x="1418" y="665"/>
                  </a:cubicBezTo>
                  <a:cubicBezTo>
                    <a:pt x="1" y="2082"/>
                    <a:pt x="1011" y="4497"/>
                    <a:pt x="3007" y="4497"/>
                  </a:cubicBezTo>
                  <a:cubicBezTo>
                    <a:pt x="4252" y="4497"/>
                    <a:pt x="5250" y="3498"/>
                    <a:pt x="5262" y="2254"/>
                  </a:cubicBezTo>
                  <a:cubicBezTo>
                    <a:pt x="5262" y="896"/>
                    <a:pt x="4153" y="0"/>
                    <a:pt x="2996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4"/>
            <p:cNvSpPr/>
            <p:nvPr/>
          </p:nvSpPr>
          <p:spPr>
            <a:xfrm>
              <a:off x="5696694" y="2331743"/>
              <a:ext cx="66462" cy="202025"/>
            </a:xfrm>
            <a:custGeom>
              <a:avLst/>
              <a:gdLst/>
              <a:ahLst/>
              <a:cxnLst/>
              <a:rect l="l" t="t" r="r" b="b"/>
              <a:pathLst>
                <a:path w="2392" h="7271" extrusionOk="0">
                  <a:moveTo>
                    <a:pt x="346" y="1"/>
                  </a:moveTo>
                  <a:lnTo>
                    <a:pt x="1" y="50"/>
                  </a:lnTo>
                  <a:cubicBezTo>
                    <a:pt x="420" y="2835"/>
                    <a:pt x="1122" y="5274"/>
                    <a:pt x="2071" y="7270"/>
                  </a:cubicBezTo>
                  <a:lnTo>
                    <a:pt x="2391" y="7122"/>
                  </a:lnTo>
                  <a:cubicBezTo>
                    <a:pt x="1467" y="5139"/>
                    <a:pt x="777" y="2748"/>
                    <a:pt x="346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4"/>
            <p:cNvSpPr/>
            <p:nvPr/>
          </p:nvSpPr>
          <p:spPr>
            <a:xfrm>
              <a:off x="5857264" y="3426922"/>
              <a:ext cx="368040" cy="9975"/>
            </a:xfrm>
            <a:custGeom>
              <a:avLst/>
              <a:gdLst/>
              <a:ahLst/>
              <a:cxnLst/>
              <a:rect l="l" t="t" r="r" b="b"/>
              <a:pathLst>
                <a:path w="13246" h="359" extrusionOk="0">
                  <a:moveTo>
                    <a:pt x="1" y="1"/>
                  </a:moveTo>
                  <a:lnTo>
                    <a:pt x="1" y="358"/>
                  </a:lnTo>
                  <a:lnTo>
                    <a:pt x="13246" y="358"/>
                  </a:lnTo>
                  <a:lnTo>
                    <a:pt x="13246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4"/>
            <p:cNvSpPr/>
            <p:nvPr/>
          </p:nvSpPr>
          <p:spPr>
            <a:xfrm>
              <a:off x="5799054" y="3426922"/>
              <a:ext cx="29146" cy="9975"/>
            </a:xfrm>
            <a:custGeom>
              <a:avLst/>
              <a:gdLst/>
              <a:ahLst/>
              <a:cxnLst/>
              <a:rect l="l" t="t" r="r" b="b"/>
              <a:pathLst>
                <a:path w="1049" h="359" extrusionOk="0">
                  <a:moveTo>
                    <a:pt x="1" y="1"/>
                  </a:moveTo>
                  <a:lnTo>
                    <a:pt x="1" y="358"/>
                  </a:lnTo>
                  <a:lnTo>
                    <a:pt x="1048" y="358"/>
                  </a:lnTo>
                  <a:lnTo>
                    <a:pt x="104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4"/>
            <p:cNvSpPr/>
            <p:nvPr/>
          </p:nvSpPr>
          <p:spPr>
            <a:xfrm>
              <a:off x="6274236" y="2735711"/>
              <a:ext cx="59599" cy="162653"/>
            </a:xfrm>
            <a:custGeom>
              <a:avLst/>
              <a:gdLst/>
              <a:ahLst/>
              <a:cxnLst/>
              <a:rect l="l" t="t" r="r" b="b"/>
              <a:pathLst>
                <a:path w="2145" h="5854" extrusionOk="0">
                  <a:moveTo>
                    <a:pt x="334" y="1"/>
                  </a:moveTo>
                  <a:lnTo>
                    <a:pt x="1" y="99"/>
                  </a:lnTo>
                  <a:lnTo>
                    <a:pt x="1812" y="5854"/>
                  </a:lnTo>
                  <a:lnTo>
                    <a:pt x="2145" y="5743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4"/>
            <p:cNvSpPr/>
            <p:nvPr/>
          </p:nvSpPr>
          <p:spPr>
            <a:xfrm>
              <a:off x="5969211" y="3213310"/>
              <a:ext cx="44206" cy="108889"/>
            </a:xfrm>
            <a:custGeom>
              <a:avLst/>
              <a:gdLst/>
              <a:ahLst/>
              <a:cxnLst/>
              <a:rect l="l" t="t" r="r" b="b"/>
              <a:pathLst>
                <a:path w="1591" h="3919" extrusionOk="0">
                  <a:moveTo>
                    <a:pt x="358" y="0"/>
                  </a:moveTo>
                  <a:lnTo>
                    <a:pt x="1" y="86"/>
                  </a:lnTo>
                  <a:cubicBezTo>
                    <a:pt x="395" y="1688"/>
                    <a:pt x="826" y="2970"/>
                    <a:pt x="1270" y="3918"/>
                  </a:cubicBezTo>
                  <a:lnTo>
                    <a:pt x="1590" y="3771"/>
                  </a:lnTo>
                  <a:cubicBezTo>
                    <a:pt x="1159" y="2846"/>
                    <a:pt x="740" y="1577"/>
                    <a:pt x="358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4"/>
            <p:cNvSpPr/>
            <p:nvPr/>
          </p:nvSpPr>
          <p:spPr>
            <a:xfrm>
              <a:off x="5943537" y="3078079"/>
              <a:ext cx="22978" cy="79799"/>
            </a:xfrm>
            <a:custGeom>
              <a:avLst/>
              <a:gdLst/>
              <a:ahLst/>
              <a:cxnLst/>
              <a:rect l="l" t="t" r="r" b="b"/>
              <a:pathLst>
                <a:path w="827" h="2872" extrusionOk="0">
                  <a:moveTo>
                    <a:pt x="358" y="0"/>
                  </a:moveTo>
                  <a:lnTo>
                    <a:pt x="1" y="37"/>
                  </a:lnTo>
                  <a:cubicBezTo>
                    <a:pt x="13" y="50"/>
                    <a:pt x="173" y="1282"/>
                    <a:pt x="481" y="2871"/>
                  </a:cubicBezTo>
                  <a:lnTo>
                    <a:pt x="826" y="2810"/>
                  </a:lnTo>
                  <a:cubicBezTo>
                    <a:pt x="518" y="1232"/>
                    <a:pt x="358" y="13"/>
                    <a:pt x="358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4"/>
            <p:cNvSpPr/>
            <p:nvPr/>
          </p:nvSpPr>
          <p:spPr>
            <a:xfrm>
              <a:off x="6987702" y="2728876"/>
              <a:ext cx="226337" cy="424194"/>
            </a:xfrm>
            <a:custGeom>
              <a:avLst/>
              <a:gdLst/>
              <a:ahLst/>
              <a:cxnLst/>
              <a:rect l="l" t="t" r="r" b="b"/>
              <a:pathLst>
                <a:path w="8146" h="15267" extrusionOk="0">
                  <a:moveTo>
                    <a:pt x="8145" y="0"/>
                  </a:moveTo>
                  <a:lnTo>
                    <a:pt x="6395" y="1393"/>
                  </a:lnTo>
                  <a:lnTo>
                    <a:pt x="1" y="14416"/>
                  </a:lnTo>
                  <a:lnTo>
                    <a:pt x="1726" y="15267"/>
                  </a:lnTo>
                  <a:lnTo>
                    <a:pt x="8120" y="2231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4"/>
            <p:cNvSpPr/>
            <p:nvPr/>
          </p:nvSpPr>
          <p:spPr>
            <a:xfrm>
              <a:off x="6710828" y="3106215"/>
              <a:ext cx="420443" cy="416330"/>
            </a:xfrm>
            <a:custGeom>
              <a:avLst/>
              <a:gdLst/>
              <a:ahLst/>
              <a:cxnLst/>
              <a:rect l="l" t="t" r="r" b="b"/>
              <a:pathLst>
                <a:path w="15132" h="14984" extrusionOk="0">
                  <a:moveTo>
                    <a:pt x="1" y="1"/>
                  </a:moveTo>
                  <a:lnTo>
                    <a:pt x="2231" y="14983"/>
                  </a:lnTo>
                  <a:lnTo>
                    <a:pt x="12914" y="14983"/>
                  </a:lnTo>
                  <a:lnTo>
                    <a:pt x="15132" y="1"/>
                  </a:ln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4"/>
            <p:cNvSpPr/>
            <p:nvPr/>
          </p:nvSpPr>
          <p:spPr>
            <a:xfrm>
              <a:off x="6981200" y="2718262"/>
              <a:ext cx="237951" cy="441309"/>
            </a:xfrm>
            <a:custGeom>
              <a:avLst/>
              <a:gdLst/>
              <a:ahLst/>
              <a:cxnLst/>
              <a:rect l="l" t="t" r="r" b="b"/>
              <a:pathLst>
                <a:path w="8564" h="15883" extrusionOk="0">
                  <a:moveTo>
                    <a:pt x="8194" y="752"/>
                  </a:moveTo>
                  <a:lnTo>
                    <a:pt x="8170" y="2576"/>
                  </a:lnTo>
                  <a:lnTo>
                    <a:pt x="1873" y="15415"/>
                  </a:lnTo>
                  <a:lnTo>
                    <a:pt x="481" y="14712"/>
                  </a:lnTo>
                  <a:lnTo>
                    <a:pt x="6777" y="1898"/>
                  </a:lnTo>
                  <a:lnTo>
                    <a:pt x="8194" y="752"/>
                  </a:lnTo>
                  <a:close/>
                  <a:moveTo>
                    <a:pt x="8564" y="0"/>
                  </a:moveTo>
                  <a:lnTo>
                    <a:pt x="6519" y="1639"/>
                  </a:lnTo>
                  <a:lnTo>
                    <a:pt x="1" y="14885"/>
                  </a:lnTo>
                  <a:lnTo>
                    <a:pt x="2034" y="15883"/>
                  </a:lnTo>
                  <a:lnTo>
                    <a:pt x="8515" y="2687"/>
                  </a:lnTo>
                  <a:lnTo>
                    <a:pt x="8564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4"/>
            <p:cNvSpPr/>
            <p:nvPr/>
          </p:nvSpPr>
          <p:spPr>
            <a:xfrm>
              <a:off x="7159220" y="2718595"/>
              <a:ext cx="59932" cy="82188"/>
            </a:xfrm>
            <a:custGeom>
              <a:avLst/>
              <a:gdLst/>
              <a:ahLst/>
              <a:cxnLst/>
              <a:rect l="l" t="t" r="r" b="b"/>
              <a:pathLst>
                <a:path w="2157" h="2958" extrusionOk="0">
                  <a:moveTo>
                    <a:pt x="1800" y="740"/>
                  </a:moveTo>
                  <a:lnTo>
                    <a:pt x="1775" y="2465"/>
                  </a:lnTo>
                  <a:cubicBezTo>
                    <a:pt x="1738" y="2502"/>
                    <a:pt x="1701" y="2527"/>
                    <a:pt x="1664" y="2539"/>
                  </a:cubicBezTo>
                  <a:cubicBezTo>
                    <a:pt x="1594" y="2581"/>
                    <a:pt x="1512" y="2603"/>
                    <a:pt x="1432" y="2603"/>
                  </a:cubicBezTo>
                  <a:cubicBezTo>
                    <a:pt x="1371" y="2603"/>
                    <a:pt x="1311" y="2590"/>
                    <a:pt x="1257" y="2564"/>
                  </a:cubicBezTo>
                  <a:cubicBezTo>
                    <a:pt x="1184" y="2514"/>
                    <a:pt x="1147" y="2453"/>
                    <a:pt x="1122" y="2379"/>
                  </a:cubicBezTo>
                  <a:cubicBezTo>
                    <a:pt x="1110" y="2342"/>
                    <a:pt x="1122" y="2293"/>
                    <a:pt x="1134" y="2268"/>
                  </a:cubicBezTo>
                  <a:lnTo>
                    <a:pt x="1479" y="1738"/>
                  </a:lnTo>
                  <a:lnTo>
                    <a:pt x="912" y="2009"/>
                  </a:lnTo>
                  <a:cubicBezTo>
                    <a:pt x="871" y="2024"/>
                    <a:pt x="828" y="2031"/>
                    <a:pt x="786" y="2031"/>
                  </a:cubicBezTo>
                  <a:cubicBezTo>
                    <a:pt x="690" y="2031"/>
                    <a:pt x="595" y="1995"/>
                    <a:pt x="518" y="1935"/>
                  </a:cubicBezTo>
                  <a:cubicBezTo>
                    <a:pt x="481" y="1898"/>
                    <a:pt x="444" y="1874"/>
                    <a:pt x="420" y="1837"/>
                  </a:cubicBezTo>
                  <a:lnTo>
                    <a:pt x="1800" y="740"/>
                  </a:lnTo>
                  <a:close/>
                  <a:moveTo>
                    <a:pt x="2157" y="1"/>
                  </a:moveTo>
                  <a:lnTo>
                    <a:pt x="112" y="1615"/>
                  </a:lnTo>
                  <a:lnTo>
                    <a:pt x="1" y="1824"/>
                  </a:lnTo>
                  <a:lnTo>
                    <a:pt x="50" y="1898"/>
                  </a:lnTo>
                  <a:cubicBezTo>
                    <a:pt x="112" y="2022"/>
                    <a:pt x="185" y="2120"/>
                    <a:pt x="296" y="2206"/>
                  </a:cubicBezTo>
                  <a:cubicBezTo>
                    <a:pt x="432" y="2317"/>
                    <a:pt x="592" y="2379"/>
                    <a:pt x="765" y="2391"/>
                  </a:cubicBezTo>
                  <a:cubicBezTo>
                    <a:pt x="777" y="2403"/>
                    <a:pt x="777" y="2428"/>
                    <a:pt x="777" y="2453"/>
                  </a:cubicBezTo>
                  <a:cubicBezTo>
                    <a:pt x="814" y="2625"/>
                    <a:pt x="925" y="2761"/>
                    <a:pt x="1060" y="2859"/>
                  </a:cubicBezTo>
                  <a:cubicBezTo>
                    <a:pt x="1171" y="2921"/>
                    <a:pt x="1307" y="2958"/>
                    <a:pt x="1430" y="2958"/>
                  </a:cubicBezTo>
                  <a:cubicBezTo>
                    <a:pt x="1565" y="2958"/>
                    <a:pt x="1701" y="2933"/>
                    <a:pt x="1824" y="2872"/>
                  </a:cubicBezTo>
                  <a:cubicBezTo>
                    <a:pt x="1910" y="2822"/>
                    <a:pt x="1997" y="2761"/>
                    <a:pt x="2071" y="2687"/>
                  </a:cubicBezTo>
                  <a:lnTo>
                    <a:pt x="2132" y="2638"/>
                  </a:lnTo>
                  <a:lnTo>
                    <a:pt x="2157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4"/>
            <p:cNvSpPr/>
            <p:nvPr/>
          </p:nvSpPr>
          <p:spPr>
            <a:xfrm>
              <a:off x="6668284" y="3073634"/>
              <a:ext cx="431751" cy="425888"/>
            </a:xfrm>
            <a:custGeom>
              <a:avLst/>
              <a:gdLst/>
              <a:ahLst/>
              <a:cxnLst/>
              <a:rect l="l" t="t" r="r" b="b"/>
              <a:pathLst>
                <a:path w="15539" h="15328" extrusionOk="0">
                  <a:moveTo>
                    <a:pt x="1" y="0"/>
                  </a:moveTo>
                  <a:lnTo>
                    <a:pt x="1393" y="9463"/>
                  </a:lnTo>
                  <a:lnTo>
                    <a:pt x="1750" y="9401"/>
                  </a:lnTo>
                  <a:lnTo>
                    <a:pt x="407" y="357"/>
                  </a:lnTo>
                  <a:lnTo>
                    <a:pt x="15119" y="357"/>
                  </a:lnTo>
                  <a:lnTo>
                    <a:pt x="12951" y="14971"/>
                  </a:lnTo>
                  <a:lnTo>
                    <a:pt x="2576" y="14971"/>
                  </a:lnTo>
                  <a:lnTo>
                    <a:pt x="2083" y="11681"/>
                  </a:lnTo>
                  <a:lnTo>
                    <a:pt x="1738" y="11730"/>
                  </a:lnTo>
                  <a:lnTo>
                    <a:pt x="2268" y="15328"/>
                  </a:lnTo>
                  <a:lnTo>
                    <a:pt x="13259" y="15328"/>
                  </a:lnTo>
                  <a:lnTo>
                    <a:pt x="1553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4"/>
            <p:cNvSpPr/>
            <p:nvPr/>
          </p:nvSpPr>
          <p:spPr>
            <a:xfrm>
              <a:off x="6668284" y="3073967"/>
              <a:ext cx="431751" cy="106500"/>
            </a:xfrm>
            <a:custGeom>
              <a:avLst/>
              <a:gdLst/>
              <a:ahLst/>
              <a:cxnLst/>
              <a:rect l="l" t="t" r="r" b="b"/>
              <a:pathLst>
                <a:path w="15539" h="3833" extrusionOk="0">
                  <a:moveTo>
                    <a:pt x="15119" y="345"/>
                  </a:moveTo>
                  <a:lnTo>
                    <a:pt x="14651" y="3475"/>
                  </a:lnTo>
                  <a:lnTo>
                    <a:pt x="876" y="3475"/>
                  </a:lnTo>
                  <a:lnTo>
                    <a:pt x="407" y="345"/>
                  </a:lnTo>
                  <a:close/>
                  <a:moveTo>
                    <a:pt x="1" y="0"/>
                  </a:moveTo>
                  <a:lnTo>
                    <a:pt x="568" y="3832"/>
                  </a:lnTo>
                  <a:lnTo>
                    <a:pt x="14959" y="3832"/>
                  </a:lnTo>
                  <a:lnTo>
                    <a:pt x="1553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4"/>
            <p:cNvSpPr/>
            <p:nvPr/>
          </p:nvSpPr>
          <p:spPr>
            <a:xfrm>
              <a:off x="6738470" y="2740518"/>
              <a:ext cx="85967" cy="343061"/>
            </a:xfrm>
            <a:custGeom>
              <a:avLst/>
              <a:gdLst/>
              <a:ahLst/>
              <a:cxnLst/>
              <a:rect l="l" t="t" r="r" b="b"/>
              <a:pathLst>
                <a:path w="3094" h="12347" extrusionOk="0">
                  <a:moveTo>
                    <a:pt x="2292" y="345"/>
                  </a:moveTo>
                  <a:lnTo>
                    <a:pt x="2724" y="12001"/>
                  </a:lnTo>
                  <a:lnTo>
                    <a:pt x="370" y="12001"/>
                  </a:lnTo>
                  <a:lnTo>
                    <a:pt x="802" y="345"/>
                  </a:lnTo>
                  <a:close/>
                  <a:moveTo>
                    <a:pt x="469" y="0"/>
                  </a:moveTo>
                  <a:lnTo>
                    <a:pt x="1" y="12346"/>
                  </a:lnTo>
                  <a:lnTo>
                    <a:pt x="3093" y="12346"/>
                  </a:lnTo>
                  <a:lnTo>
                    <a:pt x="2637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4"/>
            <p:cNvSpPr/>
            <p:nvPr/>
          </p:nvSpPr>
          <p:spPr>
            <a:xfrm>
              <a:off x="6749417" y="2636434"/>
              <a:ext cx="64072" cy="113696"/>
            </a:xfrm>
            <a:custGeom>
              <a:avLst/>
              <a:gdLst/>
              <a:ahLst/>
              <a:cxnLst/>
              <a:rect l="l" t="t" r="r" b="b"/>
              <a:pathLst>
                <a:path w="2306" h="4092" extrusionOk="0">
                  <a:moveTo>
                    <a:pt x="1147" y="1307"/>
                  </a:moveTo>
                  <a:lnTo>
                    <a:pt x="1837" y="3746"/>
                  </a:lnTo>
                  <a:lnTo>
                    <a:pt x="469" y="3746"/>
                  </a:lnTo>
                  <a:lnTo>
                    <a:pt x="1147" y="1307"/>
                  </a:lnTo>
                  <a:close/>
                  <a:moveTo>
                    <a:pt x="1147" y="1"/>
                  </a:moveTo>
                  <a:lnTo>
                    <a:pt x="1" y="4091"/>
                  </a:lnTo>
                  <a:lnTo>
                    <a:pt x="2305" y="4091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4"/>
            <p:cNvSpPr/>
            <p:nvPr/>
          </p:nvSpPr>
          <p:spPr>
            <a:xfrm>
              <a:off x="6764838" y="2636434"/>
              <a:ext cx="33231" cy="59265"/>
            </a:xfrm>
            <a:custGeom>
              <a:avLst/>
              <a:gdLst/>
              <a:ahLst/>
              <a:cxnLst/>
              <a:rect l="l" t="t" r="r" b="b"/>
              <a:pathLst>
                <a:path w="1196" h="2133" extrusionOk="0">
                  <a:moveTo>
                    <a:pt x="604" y="1307"/>
                  </a:moveTo>
                  <a:lnTo>
                    <a:pt x="727" y="1775"/>
                  </a:lnTo>
                  <a:lnTo>
                    <a:pt x="456" y="1775"/>
                  </a:lnTo>
                  <a:lnTo>
                    <a:pt x="604" y="1307"/>
                  </a:lnTo>
                  <a:close/>
                  <a:moveTo>
                    <a:pt x="592" y="1"/>
                  </a:moveTo>
                  <a:lnTo>
                    <a:pt x="0" y="2132"/>
                  </a:lnTo>
                  <a:lnTo>
                    <a:pt x="1196" y="2132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4"/>
            <p:cNvSpPr/>
            <p:nvPr/>
          </p:nvSpPr>
          <p:spPr>
            <a:xfrm>
              <a:off x="6878145" y="2896976"/>
              <a:ext cx="9975" cy="120198"/>
            </a:xfrm>
            <a:custGeom>
              <a:avLst/>
              <a:gdLst/>
              <a:ahLst/>
              <a:cxnLst/>
              <a:rect l="l" t="t" r="r" b="b"/>
              <a:pathLst>
                <a:path w="359" h="4326" extrusionOk="0">
                  <a:moveTo>
                    <a:pt x="1" y="0"/>
                  </a:moveTo>
                  <a:lnTo>
                    <a:pt x="1" y="4325"/>
                  </a:lnTo>
                  <a:lnTo>
                    <a:pt x="358" y="4325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4"/>
            <p:cNvSpPr/>
            <p:nvPr/>
          </p:nvSpPr>
          <p:spPr>
            <a:xfrm>
              <a:off x="6850082" y="2801784"/>
              <a:ext cx="66434" cy="281795"/>
            </a:xfrm>
            <a:custGeom>
              <a:avLst/>
              <a:gdLst/>
              <a:ahLst/>
              <a:cxnLst/>
              <a:rect l="l" t="t" r="r" b="b"/>
              <a:pathLst>
                <a:path w="2391" h="10142" extrusionOk="0">
                  <a:moveTo>
                    <a:pt x="0" y="1"/>
                  </a:moveTo>
                  <a:lnTo>
                    <a:pt x="0" y="10141"/>
                  </a:lnTo>
                  <a:lnTo>
                    <a:pt x="2391" y="10141"/>
                  </a:lnTo>
                  <a:lnTo>
                    <a:pt x="2391" y="7554"/>
                  </a:lnTo>
                  <a:lnTo>
                    <a:pt x="2033" y="7554"/>
                  </a:lnTo>
                  <a:lnTo>
                    <a:pt x="2033" y="9784"/>
                  </a:lnTo>
                  <a:lnTo>
                    <a:pt x="345" y="9784"/>
                  </a:lnTo>
                  <a:lnTo>
                    <a:pt x="345" y="358"/>
                  </a:lnTo>
                  <a:lnTo>
                    <a:pt x="2033" y="358"/>
                  </a:lnTo>
                  <a:lnTo>
                    <a:pt x="2033" y="3599"/>
                  </a:lnTo>
                  <a:lnTo>
                    <a:pt x="2391" y="3599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4"/>
            <p:cNvSpPr/>
            <p:nvPr/>
          </p:nvSpPr>
          <p:spPr>
            <a:xfrm>
              <a:off x="6906570" y="2942516"/>
              <a:ext cx="9947" cy="28757"/>
            </a:xfrm>
            <a:custGeom>
              <a:avLst/>
              <a:gdLst/>
              <a:ahLst/>
              <a:cxnLst/>
              <a:rect l="l" t="t" r="r" b="b"/>
              <a:pathLst>
                <a:path w="358" h="1035" extrusionOk="0">
                  <a:moveTo>
                    <a:pt x="0" y="0"/>
                  </a:moveTo>
                  <a:lnTo>
                    <a:pt x="0" y="1035"/>
                  </a:lnTo>
                  <a:lnTo>
                    <a:pt x="358" y="1035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4"/>
            <p:cNvSpPr/>
            <p:nvPr/>
          </p:nvSpPr>
          <p:spPr>
            <a:xfrm>
              <a:off x="6850082" y="2801784"/>
              <a:ext cx="66434" cy="33925"/>
            </a:xfrm>
            <a:custGeom>
              <a:avLst/>
              <a:gdLst/>
              <a:ahLst/>
              <a:cxnLst/>
              <a:rect l="l" t="t" r="r" b="b"/>
              <a:pathLst>
                <a:path w="2391" h="1221" extrusionOk="0">
                  <a:moveTo>
                    <a:pt x="2033" y="346"/>
                  </a:moveTo>
                  <a:lnTo>
                    <a:pt x="2033" y="863"/>
                  </a:lnTo>
                  <a:lnTo>
                    <a:pt x="345" y="863"/>
                  </a:lnTo>
                  <a:lnTo>
                    <a:pt x="345" y="346"/>
                  </a:lnTo>
                  <a:close/>
                  <a:moveTo>
                    <a:pt x="0" y="1"/>
                  </a:moveTo>
                  <a:lnTo>
                    <a:pt x="0" y="1221"/>
                  </a:lnTo>
                  <a:lnTo>
                    <a:pt x="2391" y="1221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4"/>
            <p:cNvSpPr/>
            <p:nvPr/>
          </p:nvSpPr>
          <p:spPr>
            <a:xfrm>
              <a:off x="6850082" y="2740518"/>
              <a:ext cx="66434" cy="71241"/>
            </a:xfrm>
            <a:custGeom>
              <a:avLst/>
              <a:gdLst/>
              <a:ahLst/>
              <a:cxnLst/>
              <a:rect l="l" t="t" r="r" b="b"/>
              <a:pathLst>
                <a:path w="2391" h="2564" extrusionOk="0">
                  <a:moveTo>
                    <a:pt x="1189" y="345"/>
                  </a:moveTo>
                  <a:cubicBezTo>
                    <a:pt x="1611" y="345"/>
                    <a:pt x="2033" y="629"/>
                    <a:pt x="2033" y="1196"/>
                  </a:cubicBezTo>
                  <a:lnTo>
                    <a:pt x="2033" y="2206"/>
                  </a:lnTo>
                  <a:lnTo>
                    <a:pt x="345" y="2206"/>
                  </a:lnTo>
                  <a:lnTo>
                    <a:pt x="345" y="1196"/>
                  </a:lnTo>
                  <a:cubicBezTo>
                    <a:pt x="345" y="629"/>
                    <a:pt x="767" y="345"/>
                    <a:pt x="1189" y="345"/>
                  </a:cubicBezTo>
                  <a:close/>
                  <a:moveTo>
                    <a:pt x="1196" y="0"/>
                  </a:moveTo>
                  <a:cubicBezTo>
                    <a:pt x="530" y="0"/>
                    <a:pt x="0" y="530"/>
                    <a:pt x="0" y="1196"/>
                  </a:cubicBezTo>
                  <a:lnTo>
                    <a:pt x="0" y="2563"/>
                  </a:lnTo>
                  <a:lnTo>
                    <a:pt x="2391" y="2563"/>
                  </a:lnTo>
                  <a:lnTo>
                    <a:pt x="2391" y="1196"/>
                  </a:lnTo>
                  <a:cubicBezTo>
                    <a:pt x="2391" y="530"/>
                    <a:pt x="1849" y="0"/>
                    <a:pt x="1196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4"/>
            <p:cNvSpPr/>
            <p:nvPr/>
          </p:nvSpPr>
          <p:spPr>
            <a:xfrm>
              <a:off x="6979478" y="2737100"/>
              <a:ext cx="9975" cy="25340"/>
            </a:xfrm>
            <a:custGeom>
              <a:avLst/>
              <a:gdLst/>
              <a:ahLst/>
              <a:cxnLst/>
              <a:rect l="l" t="t" r="r" b="b"/>
              <a:pathLst>
                <a:path w="359" h="912" extrusionOk="0">
                  <a:moveTo>
                    <a:pt x="1" y="0"/>
                  </a:moveTo>
                  <a:lnTo>
                    <a:pt x="1" y="912"/>
                  </a:lnTo>
                  <a:lnTo>
                    <a:pt x="358" y="912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4"/>
            <p:cNvSpPr/>
            <p:nvPr/>
          </p:nvSpPr>
          <p:spPr>
            <a:xfrm>
              <a:off x="6979478" y="2794254"/>
              <a:ext cx="9975" cy="25034"/>
            </a:xfrm>
            <a:custGeom>
              <a:avLst/>
              <a:gdLst/>
              <a:ahLst/>
              <a:cxnLst/>
              <a:rect l="l" t="t" r="r" b="b"/>
              <a:pathLst>
                <a:path w="359" h="901" extrusionOk="0">
                  <a:moveTo>
                    <a:pt x="1" y="1"/>
                  </a:moveTo>
                  <a:lnTo>
                    <a:pt x="1" y="900"/>
                  </a:lnTo>
                  <a:lnTo>
                    <a:pt x="358" y="900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4"/>
            <p:cNvSpPr/>
            <p:nvPr/>
          </p:nvSpPr>
          <p:spPr>
            <a:xfrm>
              <a:off x="6979478" y="2850741"/>
              <a:ext cx="9975" cy="25368"/>
            </a:xfrm>
            <a:custGeom>
              <a:avLst/>
              <a:gdLst/>
              <a:ahLst/>
              <a:cxnLst/>
              <a:rect l="l" t="t" r="r" b="b"/>
              <a:pathLst>
                <a:path w="359" h="913" extrusionOk="0">
                  <a:moveTo>
                    <a:pt x="1" y="1"/>
                  </a:moveTo>
                  <a:lnTo>
                    <a:pt x="1" y="913"/>
                  </a:lnTo>
                  <a:lnTo>
                    <a:pt x="358" y="913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4"/>
            <p:cNvSpPr/>
            <p:nvPr/>
          </p:nvSpPr>
          <p:spPr>
            <a:xfrm>
              <a:off x="6979478" y="2907923"/>
              <a:ext cx="9975" cy="25006"/>
            </a:xfrm>
            <a:custGeom>
              <a:avLst/>
              <a:gdLst/>
              <a:ahLst/>
              <a:cxnLst/>
              <a:rect l="l" t="t" r="r" b="b"/>
              <a:pathLst>
                <a:path w="359" h="900" extrusionOk="0">
                  <a:moveTo>
                    <a:pt x="1" y="1"/>
                  </a:moveTo>
                  <a:lnTo>
                    <a:pt x="1" y="900"/>
                  </a:lnTo>
                  <a:lnTo>
                    <a:pt x="358" y="900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4"/>
            <p:cNvSpPr/>
            <p:nvPr/>
          </p:nvSpPr>
          <p:spPr>
            <a:xfrm>
              <a:off x="6979478" y="2964410"/>
              <a:ext cx="9975" cy="25368"/>
            </a:xfrm>
            <a:custGeom>
              <a:avLst/>
              <a:gdLst/>
              <a:ahLst/>
              <a:cxnLst/>
              <a:rect l="l" t="t" r="r" b="b"/>
              <a:pathLst>
                <a:path w="359" h="913" extrusionOk="0">
                  <a:moveTo>
                    <a:pt x="1" y="1"/>
                  </a:moveTo>
                  <a:lnTo>
                    <a:pt x="1" y="912"/>
                  </a:lnTo>
                  <a:lnTo>
                    <a:pt x="358" y="912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4"/>
            <p:cNvSpPr/>
            <p:nvPr/>
          </p:nvSpPr>
          <p:spPr>
            <a:xfrm>
              <a:off x="6979478" y="3021592"/>
              <a:ext cx="9975" cy="25006"/>
            </a:xfrm>
            <a:custGeom>
              <a:avLst/>
              <a:gdLst/>
              <a:ahLst/>
              <a:cxnLst/>
              <a:rect l="l" t="t" r="r" b="b"/>
              <a:pathLst>
                <a:path w="359" h="900" extrusionOk="0">
                  <a:moveTo>
                    <a:pt x="1" y="0"/>
                  </a:moveTo>
                  <a:lnTo>
                    <a:pt x="1" y="900"/>
                  </a:lnTo>
                  <a:lnTo>
                    <a:pt x="358" y="90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4"/>
            <p:cNvSpPr/>
            <p:nvPr/>
          </p:nvSpPr>
          <p:spPr>
            <a:xfrm>
              <a:off x="6978116" y="2594340"/>
              <a:ext cx="12698" cy="81160"/>
            </a:xfrm>
            <a:custGeom>
              <a:avLst/>
              <a:gdLst/>
              <a:ahLst/>
              <a:cxnLst/>
              <a:rect l="l" t="t" r="r" b="b"/>
              <a:pathLst>
                <a:path w="457" h="2921" extrusionOk="0">
                  <a:moveTo>
                    <a:pt x="1" y="0"/>
                  </a:moveTo>
                  <a:lnTo>
                    <a:pt x="1" y="2920"/>
                  </a:lnTo>
                  <a:lnTo>
                    <a:pt x="457" y="2920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4"/>
            <p:cNvSpPr/>
            <p:nvPr/>
          </p:nvSpPr>
          <p:spPr>
            <a:xfrm>
              <a:off x="6947303" y="2710398"/>
              <a:ext cx="74325" cy="373180"/>
            </a:xfrm>
            <a:custGeom>
              <a:avLst/>
              <a:gdLst/>
              <a:ahLst/>
              <a:cxnLst/>
              <a:rect l="l" t="t" r="r" b="b"/>
              <a:pathLst>
                <a:path w="2675" h="13431" extrusionOk="0">
                  <a:moveTo>
                    <a:pt x="2329" y="357"/>
                  </a:moveTo>
                  <a:lnTo>
                    <a:pt x="2329" y="13085"/>
                  </a:lnTo>
                  <a:lnTo>
                    <a:pt x="358" y="13085"/>
                  </a:lnTo>
                  <a:lnTo>
                    <a:pt x="358" y="357"/>
                  </a:lnTo>
                  <a:close/>
                  <a:moveTo>
                    <a:pt x="1" y="0"/>
                  </a:moveTo>
                  <a:lnTo>
                    <a:pt x="1" y="13430"/>
                  </a:lnTo>
                  <a:lnTo>
                    <a:pt x="2674" y="13430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4"/>
            <p:cNvSpPr/>
            <p:nvPr/>
          </p:nvSpPr>
          <p:spPr>
            <a:xfrm>
              <a:off x="6959639" y="2670332"/>
              <a:ext cx="49652" cy="50013"/>
            </a:xfrm>
            <a:custGeom>
              <a:avLst/>
              <a:gdLst/>
              <a:ahLst/>
              <a:cxnLst/>
              <a:rect l="l" t="t" r="r" b="b"/>
              <a:pathLst>
                <a:path w="1787" h="1800" extrusionOk="0">
                  <a:moveTo>
                    <a:pt x="1430" y="370"/>
                  </a:moveTo>
                  <a:lnTo>
                    <a:pt x="1430" y="1442"/>
                  </a:lnTo>
                  <a:lnTo>
                    <a:pt x="358" y="1442"/>
                  </a:lnTo>
                  <a:lnTo>
                    <a:pt x="358" y="370"/>
                  </a:lnTo>
                  <a:close/>
                  <a:moveTo>
                    <a:pt x="0" y="0"/>
                  </a:moveTo>
                  <a:lnTo>
                    <a:pt x="0" y="1799"/>
                  </a:lnTo>
                  <a:lnTo>
                    <a:pt x="1787" y="1799"/>
                  </a:lnTo>
                  <a:lnTo>
                    <a:pt x="1787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4"/>
            <p:cNvSpPr/>
            <p:nvPr/>
          </p:nvSpPr>
          <p:spPr>
            <a:xfrm>
              <a:off x="7059943" y="2812398"/>
              <a:ext cx="118809" cy="229421"/>
            </a:xfrm>
            <a:custGeom>
              <a:avLst/>
              <a:gdLst/>
              <a:ahLst/>
              <a:cxnLst/>
              <a:rect l="l" t="t" r="r" b="b"/>
              <a:pathLst>
                <a:path w="4276" h="8257" extrusionOk="0">
                  <a:moveTo>
                    <a:pt x="3956" y="1"/>
                  </a:moveTo>
                  <a:lnTo>
                    <a:pt x="0" y="8096"/>
                  </a:lnTo>
                  <a:lnTo>
                    <a:pt x="321" y="8256"/>
                  </a:lnTo>
                  <a:lnTo>
                    <a:pt x="4276" y="149"/>
                  </a:lnTo>
                  <a:lnTo>
                    <a:pt x="3956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4"/>
            <p:cNvSpPr/>
            <p:nvPr/>
          </p:nvSpPr>
          <p:spPr>
            <a:xfrm>
              <a:off x="6806932" y="3122230"/>
              <a:ext cx="324251" cy="9614"/>
            </a:xfrm>
            <a:custGeom>
              <a:avLst/>
              <a:gdLst/>
              <a:ahLst/>
              <a:cxnLst/>
              <a:rect l="l" t="t" r="r" b="b"/>
              <a:pathLst>
                <a:path w="11670" h="346" extrusionOk="0">
                  <a:moveTo>
                    <a:pt x="1" y="1"/>
                  </a:moveTo>
                  <a:lnTo>
                    <a:pt x="1" y="346"/>
                  </a:lnTo>
                  <a:lnTo>
                    <a:pt x="11669" y="346"/>
                  </a:lnTo>
                  <a:lnTo>
                    <a:pt x="11669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4"/>
            <p:cNvSpPr/>
            <p:nvPr/>
          </p:nvSpPr>
          <p:spPr>
            <a:xfrm>
              <a:off x="6911349" y="3221506"/>
              <a:ext cx="72963" cy="9975"/>
            </a:xfrm>
            <a:custGeom>
              <a:avLst/>
              <a:gdLst/>
              <a:ahLst/>
              <a:cxnLst/>
              <a:rect l="l" t="t" r="r" b="b"/>
              <a:pathLst>
                <a:path w="2626" h="359" extrusionOk="0">
                  <a:moveTo>
                    <a:pt x="1" y="1"/>
                  </a:moveTo>
                  <a:lnTo>
                    <a:pt x="1" y="358"/>
                  </a:lnTo>
                  <a:lnTo>
                    <a:pt x="2625" y="358"/>
                  </a:lnTo>
                  <a:lnTo>
                    <a:pt x="2625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4"/>
            <p:cNvSpPr/>
            <p:nvPr/>
          </p:nvSpPr>
          <p:spPr>
            <a:xfrm>
              <a:off x="6736413" y="3221506"/>
              <a:ext cx="107195" cy="9975"/>
            </a:xfrm>
            <a:custGeom>
              <a:avLst/>
              <a:gdLst/>
              <a:ahLst/>
              <a:cxnLst/>
              <a:rect l="l" t="t" r="r" b="b"/>
              <a:pathLst>
                <a:path w="3858" h="359" extrusionOk="0">
                  <a:moveTo>
                    <a:pt x="1" y="1"/>
                  </a:moveTo>
                  <a:lnTo>
                    <a:pt x="1" y="358"/>
                  </a:lnTo>
                  <a:lnTo>
                    <a:pt x="3857" y="358"/>
                  </a:lnTo>
                  <a:lnTo>
                    <a:pt x="3857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4"/>
            <p:cNvSpPr/>
            <p:nvPr/>
          </p:nvSpPr>
          <p:spPr>
            <a:xfrm>
              <a:off x="6981895" y="2074647"/>
              <a:ext cx="46568" cy="9947"/>
            </a:xfrm>
            <a:custGeom>
              <a:avLst/>
              <a:gdLst/>
              <a:ahLst/>
              <a:cxnLst/>
              <a:rect l="l" t="t" r="r" b="b"/>
              <a:pathLst>
                <a:path w="1676" h="358" extrusionOk="0">
                  <a:moveTo>
                    <a:pt x="0" y="0"/>
                  </a:moveTo>
                  <a:lnTo>
                    <a:pt x="0" y="358"/>
                  </a:lnTo>
                  <a:lnTo>
                    <a:pt x="1676" y="358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4"/>
            <p:cNvSpPr/>
            <p:nvPr/>
          </p:nvSpPr>
          <p:spPr>
            <a:xfrm>
              <a:off x="6569341" y="1372488"/>
              <a:ext cx="712130" cy="712102"/>
            </a:xfrm>
            <a:custGeom>
              <a:avLst/>
              <a:gdLst/>
              <a:ahLst/>
              <a:cxnLst/>
              <a:rect l="l" t="t" r="r" b="b"/>
              <a:pathLst>
                <a:path w="25630" h="25629" extrusionOk="0">
                  <a:moveTo>
                    <a:pt x="1" y="0"/>
                  </a:moveTo>
                  <a:lnTo>
                    <a:pt x="1" y="13455"/>
                  </a:lnTo>
                  <a:lnTo>
                    <a:pt x="358" y="13455"/>
                  </a:lnTo>
                  <a:lnTo>
                    <a:pt x="358" y="345"/>
                  </a:lnTo>
                  <a:lnTo>
                    <a:pt x="25272" y="345"/>
                  </a:lnTo>
                  <a:lnTo>
                    <a:pt x="25272" y="25271"/>
                  </a:lnTo>
                  <a:lnTo>
                    <a:pt x="18446" y="25271"/>
                  </a:lnTo>
                  <a:lnTo>
                    <a:pt x="18446" y="25629"/>
                  </a:lnTo>
                  <a:lnTo>
                    <a:pt x="25629" y="25629"/>
                  </a:lnTo>
                  <a:lnTo>
                    <a:pt x="25629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4"/>
            <p:cNvSpPr/>
            <p:nvPr/>
          </p:nvSpPr>
          <p:spPr>
            <a:xfrm>
              <a:off x="6569341" y="1788765"/>
              <a:ext cx="9975" cy="38038"/>
            </a:xfrm>
            <a:custGeom>
              <a:avLst/>
              <a:gdLst/>
              <a:ahLst/>
              <a:cxnLst/>
              <a:rect l="l" t="t" r="r" b="b"/>
              <a:pathLst>
                <a:path w="359" h="1369" extrusionOk="0">
                  <a:moveTo>
                    <a:pt x="1" y="1"/>
                  </a:moveTo>
                  <a:lnTo>
                    <a:pt x="1" y="1369"/>
                  </a:lnTo>
                  <a:lnTo>
                    <a:pt x="358" y="1369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4"/>
            <p:cNvSpPr/>
            <p:nvPr/>
          </p:nvSpPr>
          <p:spPr>
            <a:xfrm>
              <a:off x="6569341" y="1894905"/>
              <a:ext cx="356093" cy="189688"/>
            </a:xfrm>
            <a:custGeom>
              <a:avLst/>
              <a:gdLst/>
              <a:ahLst/>
              <a:cxnLst/>
              <a:rect l="l" t="t" r="r" b="b"/>
              <a:pathLst>
                <a:path w="12816" h="6827" extrusionOk="0">
                  <a:moveTo>
                    <a:pt x="1" y="1"/>
                  </a:moveTo>
                  <a:lnTo>
                    <a:pt x="1" y="6827"/>
                  </a:lnTo>
                  <a:lnTo>
                    <a:pt x="12815" y="6827"/>
                  </a:lnTo>
                  <a:lnTo>
                    <a:pt x="12815" y="6469"/>
                  </a:lnTo>
                  <a:lnTo>
                    <a:pt x="358" y="6469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4"/>
            <p:cNvSpPr/>
            <p:nvPr/>
          </p:nvSpPr>
          <p:spPr>
            <a:xfrm>
              <a:off x="6784343" y="1517193"/>
              <a:ext cx="297188" cy="274016"/>
            </a:xfrm>
            <a:custGeom>
              <a:avLst/>
              <a:gdLst/>
              <a:ahLst/>
              <a:cxnLst/>
              <a:rect l="l" t="t" r="r" b="b"/>
              <a:pathLst>
                <a:path w="10696" h="9862" extrusionOk="0">
                  <a:moveTo>
                    <a:pt x="9648" y="324"/>
                  </a:moveTo>
                  <a:cubicBezTo>
                    <a:pt x="9772" y="657"/>
                    <a:pt x="8404" y="2665"/>
                    <a:pt x="5619" y="5462"/>
                  </a:cubicBezTo>
                  <a:cubicBezTo>
                    <a:pt x="2917" y="8165"/>
                    <a:pt x="940" y="9521"/>
                    <a:pt x="531" y="9521"/>
                  </a:cubicBezTo>
                  <a:cubicBezTo>
                    <a:pt x="516" y="9521"/>
                    <a:pt x="504" y="9519"/>
                    <a:pt x="494" y="9516"/>
                  </a:cubicBezTo>
                  <a:cubicBezTo>
                    <a:pt x="370" y="9196"/>
                    <a:pt x="1738" y="7175"/>
                    <a:pt x="4535" y="4378"/>
                  </a:cubicBezTo>
                  <a:cubicBezTo>
                    <a:pt x="7221" y="1692"/>
                    <a:pt x="9193" y="324"/>
                    <a:pt x="9611" y="324"/>
                  </a:cubicBezTo>
                  <a:close/>
                  <a:moveTo>
                    <a:pt x="9657" y="0"/>
                  </a:moveTo>
                  <a:cubicBezTo>
                    <a:pt x="8429" y="0"/>
                    <a:pt x="4458" y="3950"/>
                    <a:pt x="4276" y="4132"/>
                  </a:cubicBezTo>
                  <a:cubicBezTo>
                    <a:pt x="3155" y="5241"/>
                    <a:pt x="2095" y="6423"/>
                    <a:pt x="1134" y="7680"/>
                  </a:cubicBezTo>
                  <a:cubicBezTo>
                    <a:pt x="1" y="9183"/>
                    <a:pt x="62" y="9578"/>
                    <a:pt x="235" y="9763"/>
                  </a:cubicBezTo>
                  <a:cubicBezTo>
                    <a:pt x="309" y="9824"/>
                    <a:pt x="395" y="9861"/>
                    <a:pt x="494" y="9861"/>
                  </a:cubicBezTo>
                  <a:cubicBezTo>
                    <a:pt x="777" y="9861"/>
                    <a:pt x="1282" y="9652"/>
                    <a:pt x="2330" y="8875"/>
                  </a:cubicBezTo>
                  <a:cubicBezTo>
                    <a:pt x="3574" y="7902"/>
                    <a:pt x="4757" y="6855"/>
                    <a:pt x="5866" y="5721"/>
                  </a:cubicBezTo>
                  <a:cubicBezTo>
                    <a:pt x="6063" y="5524"/>
                    <a:pt x="10696" y="879"/>
                    <a:pt x="9907" y="90"/>
                  </a:cubicBezTo>
                  <a:cubicBezTo>
                    <a:pt x="9846" y="29"/>
                    <a:pt x="9762" y="0"/>
                    <a:pt x="9657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4"/>
            <p:cNvSpPr/>
            <p:nvPr/>
          </p:nvSpPr>
          <p:spPr>
            <a:xfrm>
              <a:off x="6735052" y="1622749"/>
              <a:ext cx="380377" cy="62322"/>
            </a:xfrm>
            <a:custGeom>
              <a:avLst/>
              <a:gdLst/>
              <a:ahLst/>
              <a:cxnLst/>
              <a:rect l="l" t="t" r="r" b="b"/>
              <a:pathLst>
                <a:path w="13690" h="2243" extrusionOk="0">
                  <a:moveTo>
                    <a:pt x="6851" y="357"/>
                  </a:moveTo>
                  <a:cubicBezTo>
                    <a:pt x="10794" y="357"/>
                    <a:pt x="13197" y="813"/>
                    <a:pt x="13332" y="1109"/>
                  </a:cubicBezTo>
                  <a:cubicBezTo>
                    <a:pt x="13197" y="1429"/>
                    <a:pt x="10794" y="1885"/>
                    <a:pt x="6851" y="1885"/>
                  </a:cubicBezTo>
                  <a:cubicBezTo>
                    <a:pt x="2896" y="1885"/>
                    <a:pt x="506" y="1429"/>
                    <a:pt x="358" y="1134"/>
                  </a:cubicBezTo>
                  <a:cubicBezTo>
                    <a:pt x="506" y="826"/>
                    <a:pt x="2896" y="357"/>
                    <a:pt x="6851" y="357"/>
                  </a:cubicBezTo>
                  <a:close/>
                  <a:moveTo>
                    <a:pt x="6851" y="0"/>
                  </a:moveTo>
                  <a:cubicBezTo>
                    <a:pt x="6568" y="0"/>
                    <a:pt x="0" y="12"/>
                    <a:pt x="0" y="1121"/>
                  </a:cubicBezTo>
                  <a:cubicBezTo>
                    <a:pt x="0" y="2230"/>
                    <a:pt x="6568" y="2243"/>
                    <a:pt x="6851" y="2243"/>
                  </a:cubicBezTo>
                  <a:cubicBezTo>
                    <a:pt x="7135" y="2243"/>
                    <a:pt x="13690" y="2230"/>
                    <a:pt x="13690" y="1121"/>
                  </a:cubicBezTo>
                  <a:cubicBezTo>
                    <a:pt x="13690" y="12"/>
                    <a:pt x="7122" y="0"/>
                    <a:pt x="6851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4"/>
            <p:cNvSpPr/>
            <p:nvPr/>
          </p:nvSpPr>
          <p:spPr>
            <a:xfrm>
              <a:off x="6768950" y="1516777"/>
              <a:ext cx="297522" cy="274071"/>
            </a:xfrm>
            <a:custGeom>
              <a:avLst/>
              <a:gdLst/>
              <a:ahLst/>
              <a:cxnLst/>
              <a:rect l="l" t="t" r="r" b="b"/>
              <a:pathLst>
                <a:path w="10708" h="9864" extrusionOk="0">
                  <a:moveTo>
                    <a:pt x="1085" y="352"/>
                  </a:moveTo>
                  <a:cubicBezTo>
                    <a:pt x="1528" y="352"/>
                    <a:pt x="3500" y="1719"/>
                    <a:pt x="6173" y="4393"/>
                  </a:cubicBezTo>
                  <a:cubicBezTo>
                    <a:pt x="8970" y="7178"/>
                    <a:pt x="10338" y="9198"/>
                    <a:pt x="10227" y="9507"/>
                  </a:cubicBezTo>
                  <a:cubicBezTo>
                    <a:pt x="10213" y="9512"/>
                    <a:pt x="10197" y="9514"/>
                    <a:pt x="10177" y="9514"/>
                  </a:cubicBezTo>
                  <a:cubicBezTo>
                    <a:pt x="9727" y="9514"/>
                    <a:pt x="7770" y="8147"/>
                    <a:pt x="5089" y="5477"/>
                  </a:cubicBezTo>
                  <a:cubicBezTo>
                    <a:pt x="2292" y="2680"/>
                    <a:pt x="924" y="660"/>
                    <a:pt x="1035" y="352"/>
                  </a:cubicBezTo>
                  <a:close/>
                  <a:moveTo>
                    <a:pt x="1055" y="1"/>
                  </a:moveTo>
                  <a:cubicBezTo>
                    <a:pt x="927" y="1"/>
                    <a:pt x="847" y="47"/>
                    <a:pt x="789" y="105"/>
                  </a:cubicBezTo>
                  <a:cubicBezTo>
                    <a:pt x="0" y="882"/>
                    <a:pt x="4658" y="5551"/>
                    <a:pt x="4830" y="5736"/>
                  </a:cubicBezTo>
                  <a:cubicBezTo>
                    <a:pt x="5015" y="5909"/>
                    <a:pt x="8983" y="9864"/>
                    <a:pt x="10215" y="9864"/>
                  </a:cubicBezTo>
                  <a:cubicBezTo>
                    <a:pt x="10313" y="9864"/>
                    <a:pt x="10400" y="9839"/>
                    <a:pt x="10461" y="9778"/>
                  </a:cubicBezTo>
                  <a:cubicBezTo>
                    <a:pt x="10646" y="9593"/>
                    <a:pt x="10708" y="9198"/>
                    <a:pt x="9574" y="7683"/>
                  </a:cubicBezTo>
                  <a:cubicBezTo>
                    <a:pt x="8601" y="6438"/>
                    <a:pt x="7541" y="5256"/>
                    <a:pt x="6420" y="4147"/>
                  </a:cubicBezTo>
                  <a:cubicBezTo>
                    <a:pt x="5311" y="3013"/>
                    <a:pt x="4128" y="1966"/>
                    <a:pt x="2871" y="992"/>
                  </a:cubicBezTo>
                  <a:cubicBezTo>
                    <a:pt x="1843" y="217"/>
                    <a:pt x="1333" y="1"/>
                    <a:pt x="1055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4"/>
            <p:cNvSpPr/>
            <p:nvPr/>
          </p:nvSpPr>
          <p:spPr>
            <a:xfrm>
              <a:off x="6894233" y="1463874"/>
              <a:ext cx="62350" cy="380377"/>
            </a:xfrm>
            <a:custGeom>
              <a:avLst/>
              <a:gdLst/>
              <a:ahLst/>
              <a:cxnLst/>
              <a:rect l="l" t="t" r="r" b="b"/>
              <a:pathLst>
                <a:path w="2244" h="13690" extrusionOk="0">
                  <a:moveTo>
                    <a:pt x="1110" y="358"/>
                  </a:moveTo>
                  <a:cubicBezTo>
                    <a:pt x="1430" y="494"/>
                    <a:pt x="1886" y="2896"/>
                    <a:pt x="1886" y="6839"/>
                  </a:cubicBezTo>
                  <a:cubicBezTo>
                    <a:pt x="1886" y="10794"/>
                    <a:pt x="1430" y="13185"/>
                    <a:pt x="1134" y="13333"/>
                  </a:cubicBezTo>
                  <a:cubicBezTo>
                    <a:pt x="814" y="13185"/>
                    <a:pt x="346" y="10794"/>
                    <a:pt x="346" y="6839"/>
                  </a:cubicBezTo>
                  <a:cubicBezTo>
                    <a:pt x="346" y="2896"/>
                    <a:pt x="814" y="494"/>
                    <a:pt x="1110" y="358"/>
                  </a:cubicBezTo>
                  <a:close/>
                  <a:moveTo>
                    <a:pt x="1122" y="1"/>
                  </a:moveTo>
                  <a:cubicBezTo>
                    <a:pt x="13" y="1"/>
                    <a:pt x="1" y="6568"/>
                    <a:pt x="1" y="6839"/>
                  </a:cubicBezTo>
                  <a:cubicBezTo>
                    <a:pt x="1" y="7123"/>
                    <a:pt x="13" y="13690"/>
                    <a:pt x="1122" y="13690"/>
                  </a:cubicBezTo>
                  <a:cubicBezTo>
                    <a:pt x="2231" y="13690"/>
                    <a:pt x="2243" y="7123"/>
                    <a:pt x="2243" y="6839"/>
                  </a:cubicBezTo>
                  <a:cubicBezTo>
                    <a:pt x="2243" y="6568"/>
                    <a:pt x="2231" y="1"/>
                    <a:pt x="1122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4"/>
            <p:cNvSpPr/>
            <p:nvPr/>
          </p:nvSpPr>
          <p:spPr>
            <a:xfrm>
              <a:off x="6854716" y="1599799"/>
              <a:ext cx="131840" cy="112890"/>
            </a:xfrm>
            <a:custGeom>
              <a:avLst/>
              <a:gdLst/>
              <a:ahLst/>
              <a:cxnLst/>
              <a:rect l="l" t="t" r="r" b="b"/>
              <a:pathLst>
                <a:path w="4745" h="4063" extrusionOk="0">
                  <a:moveTo>
                    <a:pt x="2711" y="0"/>
                  </a:moveTo>
                  <a:cubicBezTo>
                    <a:pt x="900" y="0"/>
                    <a:pt x="0" y="2181"/>
                    <a:pt x="1282" y="3463"/>
                  </a:cubicBezTo>
                  <a:cubicBezTo>
                    <a:pt x="1692" y="3877"/>
                    <a:pt x="2199" y="4062"/>
                    <a:pt x="2697" y="4062"/>
                  </a:cubicBezTo>
                  <a:cubicBezTo>
                    <a:pt x="3740" y="4062"/>
                    <a:pt x="4744" y="3251"/>
                    <a:pt x="4744" y="2034"/>
                  </a:cubicBezTo>
                  <a:cubicBezTo>
                    <a:pt x="4744" y="900"/>
                    <a:pt x="3832" y="0"/>
                    <a:pt x="2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4"/>
            <p:cNvSpPr/>
            <p:nvPr/>
          </p:nvSpPr>
          <p:spPr>
            <a:xfrm>
              <a:off x="6843247" y="1594686"/>
              <a:ext cx="143454" cy="122921"/>
            </a:xfrm>
            <a:custGeom>
              <a:avLst/>
              <a:gdLst/>
              <a:ahLst/>
              <a:cxnLst/>
              <a:rect l="l" t="t" r="r" b="b"/>
              <a:pathLst>
                <a:path w="5163" h="4424" extrusionOk="0">
                  <a:moveTo>
                    <a:pt x="2957" y="357"/>
                  </a:moveTo>
                  <a:cubicBezTo>
                    <a:pt x="3968" y="357"/>
                    <a:pt x="4793" y="1183"/>
                    <a:pt x="4805" y="2205"/>
                  </a:cubicBezTo>
                  <a:cubicBezTo>
                    <a:pt x="4805" y="3321"/>
                    <a:pt x="3893" y="4060"/>
                    <a:pt x="2944" y="4060"/>
                  </a:cubicBezTo>
                  <a:cubicBezTo>
                    <a:pt x="2490" y="4060"/>
                    <a:pt x="2026" y="3891"/>
                    <a:pt x="1651" y="3511"/>
                  </a:cubicBezTo>
                  <a:cubicBezTo>
                    <a:pt x="481" y="2353"/>
                    <a:pt x="1306" y="357"/>
                    <a:pt x="2957" y="357"/>
                  </a:cubicBezTo>
                  <a:close/>
                  <a:moveTo>
                    <a:pt x="2940" y="1"/>
                  </a:moveTo>
                  <a:cubicBezTo>
                    <a:pt x="2397" y="1"/>
                    <a:pt x="1843" y="202"/>
                    <a:pt x="1392" y="653"/>
                  </a:cubicBezTo>
                  <a:cubicBezTo>
                    <a:pt x="0" y="2045"/>
                    <a:pt x="986" y="4423"/>
                    <a:pt x="2957" y="4423"/>
                  </a:cubicBezTo>
                  <a:cubicBezTo>
                    <a:pt x="4177" y="4423"/>
                    <a:pt x="5163" y="3425"/>
                    <a:pt x="5163" y="2205"/>
                  </a:cubicBezTo>
                  <a:cubicBezTo>
                    <a:pt x="5163" y="880"/>
                    <a:pt x="4075" y="1"/>
                    <a:pt x="2940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4"/>
            <p:cNvSpPr/>
            <p:nvPr/>
          </p:nvSpPr>
          <p:spPr>
            <a:xfrm>
              <a:off x="6887398" y="1618276"/>
              <a:ext cx="38038" cy="38038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1368" y="1"/>
                  </a:moveTo>
                  <a:cubicBezTo>
                    <a:pt x="604" y="1"/>
                    <a:pt x="1" y="605"/>
                    <a:pt x="1" y="1369"/>
                  </a:cubicBezTo>
                  <a:lnTo>
                    <a:pt x="358" y="1369"/>
                  </a:lnTo>
                  <a:cubicBezTo>
                    <a:pt x="358" y="802"/>
                    <a:pt x="801" y="346"/>
                    <a:pt x="1368" y="346"/>
                  </a:cubicBezTo>
                  <a:lnTo>
                    <a:pt x="136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4"/>
            <p:cNvSpPr/>
            <p:nvPr/>
          </p:nvSpPr>
          <p:spPr>
            <a:xfrm>
              <a:off x="6712463" y="1922634"/>
              <a:ext cx="52736" cy="63739"/>
            </a:xfrm>
            <a:custGeom>
              <a:avLst/>
              <a:gdLst/>
              <a:ahLst/>
              <a:cxnLst/>
              <a:rect l="l" t="t" r="r" b="b"/>
              <a:pathLst>
                <a:path w="1898" h="2294" extrusionOk="0">
                  <a:moveTo>
                    <a:pt x="1011" y="1"/>
                  </a:moveTo>
                  <a:cubicBezTo>
                    <a:pt x="358" y="1"/>
                    <a:pt x="37" y="333"/>
                    <a:pt x="37" y="728"/>
                  </a:cubicBezTo>
                  <a:cubicBezTo>
                    <a:pt x="37" y="1541"/>
                    <a:pt x="1282" y="1282"/>
                    <a:pt x="1282" y="1639"/>
                  </a:cubicBezTo>
                  <a:cubicBezTo>
                    <a:pt x="1282" y="1738"/>
                    <a:pt x="1183" y="1812"/>
                    <a:pt x="924" y="1812"/>
                  </a:cubicBezTo>
                  <a:cubicBezTo>
                    <a:pt x="666" y="1812"/>
                    <a:pt x="419" y="1738"/>
                    <a:pt x="197" y="1602"/>
                  </a:cubicBezTo>
                  <a:lnTo>
                    <a:pt x="0" y="2058"/>
                  </a:lnTo>
                  <a:cubicBezTo>
                    <a:pt x="254" y="2208"/>
                    <a:pt x="552" y="2294"/>
                    <a:pt x="862" y="2294"/>
                  </a:cubicBezTo>
                  <a:cubicBezTo>
                    <a:pt x="883" y="2294"/>
                    <a:pt x="903" y="2293"/>
                    <a:pt x="924" y="2292"/>
                  </a:cubicBezTo>
                  <a:cubicBezTo>
                    <a:pt x="1577" y="2292"/>
                    <a:pt x="1898" y="1972"/>
                    <a:pt x="1898" y="1590"/>
                  </a:cubicBezTo>
                  <a:cubicBezTo>
                    <a:pt x="1898" y="777"/>
                    <a:pt x="641" y="1023"/>
                    <a:pt x="641" y="691"/>
                  </a:cubicBezTo>
                  <a:cubicBezTo>
                    <a:pt x="641" y="580"/>
                    <a:pt x="740" y="493"/>
                    <a:pt x="998" y="493"/>
                  </a:cubicBezTo>
                  <a:cubicBezTo>
                    <a:pt x="1220" y="493"/>
                    <a:pt x="1430" y="555"/>
                    <a:pt x="1614" y="666"/>
                  </a:cubicBezTo>
                  <a:lnTo>
                    <a:pt x="1812" y="198"/>
                  </a:lnTo>
                  <a:cubicBezTo>
                    <a:pt x="1565" y="62"/>
                    <a:pt x="1282" y="1"/>
                    <a:pt x="1011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4"/>
            <p:cNvSpPr/>
            <p:nvPr/>
          </p:nvSpPr>
          <p:spPr>
            <a:xfrm>
              <a:off x="6769978" y="1922912"/>
              <a:ext cx="60266" cy="63794"/>
            </a:xfrm>
            <a:custGeom>
              <a:avLst/>
              <a:gdLst/>
              <a:ahLst/>
              <a:cxnLst/>
              <a:rect l="l" t="t" r="r" b="b"/>
              <a:pathLst>
                <a:path w="2169" h="2296" extrusionOk="0">
                  <a:moveTo>
                    <a:pt x="1292" y="0"/>
                  </a:moveTo>
                  <a:cubicBezTo>
                    <a:pt x="1268" y="0"/>
                    <a:pt x="1244" y="1"/>
                    <a:pt x="1220" y="3"/>
                  </a:cubicBezTo>
                  <a:cubicBezTo>
                    <a:pt x="518" y="3"/>
                    <a:pt x="0" y="471"/>
                    <a:pt x="0" y="1149"/>
                  </a:cubicBezTo>
                  <a:cubicBezTo>
                    <a:pt x="0" y="1814"/>
                    <a:pt x="518" y="2295"/>
                    <a:pt x="1220" y="2295"/>
                  </a:cubicBezTo>
                  <a:cubicBezTo>
                    <a:pt x="1234" y="2295"/>
                    <a:pt x="1249" y="2295"/>
                    <a:pt x="1263" y="2295"/>
                  </a:cubicBezTo>
                  <a:cubicBezTo>
                    <a:pt x="1616" y="2295"/>
                    <a:pt x="1944" y="2148"/>
                    <a:pt x="2169" y="1876"/>
                  </a:cubicBezTo>
                  <a:lnTo>
                    <a:pt x="1775" y="1518"/>
                  </a:lnTo>
                  <a:cubicBezTo>
                    <a:pt x="1651" y="1679"/>
                    <a:pt x="1454" y="1777"/>
                    <a:pt x="1257" y="1777"/>
                  </a:cubicBezTo>
                  <a:cubicBezTo>
                    <a:pt x="419" y="1777"/>
                    <a:pt x="419" y="520"/>
                    <a:pt x="1257" y="520"/>
                  </a:cubicBezTo>
                  <a:cubicBezTo>
                    <a:pt x="1268" y="520"/>
                    <a:pt x="1279" y="519"/>
                    <a:pt x="1290" y="519"/>
                  </a:cubicBezTo>
                  <a:cubicBezTo>
                    <a:pt x="1476" y="519"/>
                    <a:pt x="1658" y="616"/>
                    <a:pt x="1775" y="767"/>
                  </a:cubicBezTo>
                  <a:lnTo>
                    <a:pt x="2169" y="409"/>
                  </a:lnTo>
                  <a:cubicBezTo>
                    <a:pt x="1951" y="157"/>
                    <a:pt x="1625" y="0"/>
                    <a:pt x="1292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4"/>
            <p:cNvSpPr/>
            <p:nvPr/>
          </p:nvSpPr>
          <p:spPr>
            <a:xfrm>
              <a:off x="6837746" y="1923996"/>
              <a:ext cx="17505" cy="61321"/>
            </a:xfrm>
            <a:custGeom>
              <a:avLst/>
              <a:gdLst/>
              <a:ahLst/>
              <a:cxnLst/>
              <a:rect l="l" t="t" r="r" b="b"/>
              <a:pathLst>
                <a:path w="630" h="2207" extrusionOk="0">
                  <a:moveTo>
                    <a:pt x="1" y="1"/>
                  </a:moveTo>
                  <a:lnTo>
                    <a:pt x="1" y="2206"/>
                  </a:lnTo>
                  <a:lnTo>
                    <a:pt x="629" y="2206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4"/>
            <p:cNvSpPr/>
            <p:nvPr/>
          </p:nvSpPr>
          <p:spPr>
            <a:xfrm>
              <a:off x="6867531" y="1923996"/>
              <a:ext cx="48985" cy="61321"/>
            </a:xfrm>
            <a:custGeom>
              <a:avLst/>
              <a:gdLst/>
              <a:ahLst/>
              <a:cxnLst/>
              <a:rect l="l" t="t" r="r" b="b"/>
              <a:pathLst>
                <a:path w="1763" h="2207" extrusionOk="0">
                  <a:moveTo>
                    <a:pt x="1" y="1"/>
                  </a:moveTo>
                  <a:lnTo>
                    <a:pt x="1" y="2206"/>
                  </a:lnTo>
                  <a:lnTo>
                    <a:pt x="1763" y="2206"/>
                  </a:lnTo>
                  <a:lnTo>
                    <a:pt x="1763" y="1726"/>
                  </a:lnTo>
                  <a:lnTo>
                    <a:pt x="617" y="1726"/>
                  </a:lnTo>
                  <a:lnTo>
                    <a:pt x="617" y="1319"/>
                  </a:lnTo>
                  <a:lnTo>
                    <a:pt x="1590" y="1319"/>
                  </a:lnTo>
                  <a:lnTo>
                    <a:pt x="1590" y="851"/>
                  </a:lnTo>
                  <a:lnTo>
                    <a:pt x="617" y="851"/>
                  </a:lnTo>
                  <a:lnTo>
                    <a:pt x="617" y="481"/>
                  </a:lnTo>
                  <a:lnTo>
                    <a:pt x="1726" y="481"/>
                  </a:lnTo>
                  <a:lnTo>
                    <a:pt x="1726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4"/>
            <p:cNvSpPr/>
            <p:nvPr/>
          </p:nvSpPr>
          <p:spPr>
            <a:xfrm>
              <a:off x="6926436" y="1923996"/>
              <a:ext cx="58210" cy="61321"/>
            </a:xfrm>
            <a:custGeom>
              <a:avLst/>
              <a:gdLst/>
              <a:ahLst/>
              <a:cxnLst/>
              <a:rect l="l" t="t" r="r" b="b"/>
              <a:pathLst>
                <a:path w="2095" h="2207" extrusionOk="0">
                  <a:moveTo>
                    <a:pt x="0" y="1"/>
                  </a:moveTo>
                  <a:lnTo>
                    <a:pt x="0" y="2206"/>
                  </a:lnTo>
                  <a:lnTo>
                    <a:pt x="616" y="2206"/>
                  </a:lnTo>
                  <a:lnTo>
                    <a:pt x="616" y="1036"/>
                  </a:lnTo>
                  <a:lnTo>
                    <a:pt x="1577" y="2206"/>
                  </a:lnTo>
                  <a:lnTo>
                    <a:pt x="2095" y="2206"/>
                  </a:lnTo>
                  <a:lnTo>
                    <a:pt x="2095" y="1"/>
                  </a:lnTo>
                  <a:lnTo>
                    <a:pt x="1479" y="1"/>
                  </a:lnTo>
                  <a:lnTo>
                    <a:pt x="1479" y="1184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4"/>
            <p:cNvSpPr/>
            <p:nvPr/>
          </p:nvSpPr>
          <p:spPr>
            <a:xfrm>
              <a:off x="6993537" y="1922912"/>
              <a:ext cx="59932" cy="63794"/>
            </a:xfrm>
            <a:custGeom>
              <a:avLst/>
              <a:gdLst/>
              <a:ahLst/>
              <a:cxnLst/>
              <a:rect l="l" t="t" r="r" b="b"/>
              <a:pathLst>
                <a:path w="2157" h="2296" extrusionOk="0">
                  <a:moveTo>
                    <a:pt x="1282" y="0"/>
                  </a:moveTo>
                  <a:cubicBezTo>
                    <a:pt x="1257" y="0"/>
                    <a:pt x="1233" y="1"/>
                    <a:pt x="1208" y="3"/>
                  </a:cubicBezTo>
                  <a:cubicBezTo>
                    <a:pt x="518" y="3"/>
                    <a:pt x="0" y="471"/>
                    <a:pt x="0" y="1149"/>
                  </a:cubicBezTo>
                  <a:cubicBezTo>
                    <a:pt x="0" y="1814"/>
                    <a:pt x="505" y="2295"/>
                    <a:pt x="1208" y="2295"/>
                  </a:cubicBezTo>
                  <a:cubicBezTo>
                    <a:pt x="1222" y="2295"/>
                    <a:pt x="1236" y="2295"/>
                    <a:pt x="1250" y="2295"/>
                  </a:cubicBezTo>
                  <a:cubicBezTo>
                    <a:pt x="1604" y="2295"/>
                    <a:pt x="1931" y="2148"/>
                    <a:pt x="2156" y="1876"/>
                  </a:cubicBezTo>
                  <a:lnTo>
                    <a:pt x="1762" y="1518"/>
                  </a:lnTo>
                  <a:cubicBezTo>
                    <a:pt x="1639" y="1679"/>
                    <a:pt x="1442" y="1777"/>
                    <a:pt x="1245" y="1777"/>
                  </a:cubicBezTo>
                  <a:cubicBezTo>
                    <a:pt x="407" y="1777"/>
                    <a:pt x="407" y="520"/>
                    <a:pt x="1245" y="520"/>
                  </a:cubicBezTo>
                  <a:cubicBezTo>
                    <a:pt x="1256" y="520"/>
                    <a:pt x="1267" y="519"/>
                    <a:pt x="1278" y="519"/>
                  </a:cubicBezTo>
                  <a:cubicBezTo>
                    <a:pt x="1464" y="519"/>
                    <a:pt x="1646" y="616"/>
                    <a:pt x="1762" y="767"/>
                  </a:cubicBezTo>
                  <a:lnTo>
                    <a:pt x="2156" y="409"/>
                  </a:lnTo>
                  <a:cubicBezTo>
                    <a:pt x="1938" y="157"/>
                    <a:pt x="1623" y="0"/>
                    <a:pt x="1282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4"/>
            <p:cNvSpPr/>
            <p:nvPr/>
          </p:nvSpPr>
          <p:spPr>
            <a:xfrm>
              <a:off x="7060971" y="1923996"/>
              <a:ext cx="49318" cy="61321"/>
            </a:xfrm>
            <a:custGeom>
              <a:avLst/>
              <a:gdLst/>
              <a:ahLst/>
              <a:cxnLst/>
              <a:rect l="l" t="t" r="r" b="b"/>
              <a:pathLst>
                <a:path w="1775" h="2207" extrusionOk="0">
                  <a:moveTo>
                    <a:pt x="0" y="1"/>
                  </a:moveTo>
                  <a:lnTo>
                    <a:pt x="0" y="2206"/>
                  </a:lnTo>
                  <a:lnTo>
                    <a:pt x="1775" y="2206"/>
                  </a:lnTo>
                  <a:lnTo>
                    <a:pt x="1775" y="1726"/>
                  </a:lnTo>
                  <a:lnTo>
                    <a:pt x="616" y="1726"/>
                  </a:lnTo>
                  <a:lnTo>
                    <a:pt x="616" y="1319"/>
                  </a:lnTo>
                  <a:lnTo>
                    <a:pt x="1602" y="1319"/>
                  </a:lnTo>
                  <a:lnTo>
                    <a:pt x="1602" y="851"/>
                  </a:lnTo>
                  <a:lnTo>
                    <a:pt x="616" y="851"/>
                  </a:lnTo>
                  <a:lnTo>
                    <a:pt x="616" y="481"/>
                  </a:lnTo>
                  <a:lnTo>
                    <a:pt x="1738" y="481"/>
                  </a:lnTo>
                  <a:lnTo>
                    <a:pt x="173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4"/>
            <p:cNvSpPr/>
            <p:nvPr/>
          </p:nvSpPr>
          <p:spPr>
            <a:xfrm>
              <a:off x="7117125" y="1923996"/>
              <a:ext cx="19866" cy="62099"/>
            </a:xfrm>
            <a:custGeom>
              <a:avLst/>
              <a:gdLst/>
              <a:ahLst/>
              <a:cxnLst/>
              <a:rect l="l" t="t" r="r" b="b"/>
              <a:pathLst>
                <a:path w="715" h="2235" extrusionOk="0">
                  <a:moveTo>
                    <a:pt x="0" y="1"/>
                  </a:moveTo>
                  <a:lnTo>
                    <a:pt x="111" y="1405"/>
                  </a:lnTo>
                  <a:lnTo>
                    <a:pt x="592" y="1405"/>
                  </a:lnTo>
                  <a:lnTo>
                    <a:pt x="715" y="1"/>
                  </a:lnTo>
                  <a:close/>
                  <a:moveTo>
                    <a:pt x="353" y="1578"/>
                  </a:moveTo>
                  <a:cubicBezTo>
                    <a:pt x="185" y="1578"/>
                    <a:pt x="19" y="1689"/>
                    <a:pt x="0" y="1911"/>
                  </a:cubicBezTo>
                  <a:cubicBezTo>
                    <a:pt x="19" y="2126"/>
                    <a:pt x="185" y="2234"/>
                    <a:pt x="353" y="2234"/>
                  </a:cubicBezTo>
                  <a:cubicBezTo>
                    <a:pt x="521" y="2234"/>
                    <a:pt x="690" y="2126"/>
                    <a:pt x="715" y="1911"/>
                  </a:cubicBezTo>
                  <a:cubicBezTo>
                    <a:pt x="690" y="1689"/>
                    <a:pt x="521" y="1578"/>
                    <a:pt x="353" y="1578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4"/>
            <p:cNvSpPr/>
            <p:nvPr/>
          </p:nvSpPr>
          <p:spPr>
            <a:xfrm>
              <a:off x="7094175" y="1444702"/>
              <a:ext cx="71574" cy="61377"/>
            </a:xfrm>
            <a:custGeom>
              <a:avLst/>
              <a:gdLst/>
              <a:ahLst/>
              <a:cxnLst/>
              <a:rect l="l" t="t" r="r" b="b"/>
              <a:pathLst>
                <a:path w="2576" h="2209" extrusionOk="0">
                  <a:moveTo>
                    <a:pt x="1467" y="1"/>
                  </a:moveTo>
                  <a:cubicBezTo>
                    <a:pt x="493" y="1"/>
                    <a:pt x="1" y="1196"/>
                    <a:pt x="691" y="1886"/>
                  </a:cubicBezTo>
                  <a:cubicBezTo>
                    <a:pt x="913" y="2109"/>
                    <a:pt x="1188" y="2208"/>
                    <a:pt x="1459" y="2208"/>
                  </a:cubicBezTo>
                  <a:cubicBezTo>
                    <a:pt x="2027" y="2208"/>
                    <a:pt x="2576" y="1769"/>
                    <a:pt x="2576" y="1110"/>
                  </a:cubicBezTo>
                  <a:cubicBezTo>
                    <a:pt x="2576" y="494"/>
                    <a:pt x="2083" y="1"/>
                    <a:pt x="1467" y="1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4"/>
            <p:cNvSpPr/>
            <p:nvPr/>
          </p:nvSpPr>
          <p:spPr>
            <a:xfrm>
              <a:off x="6683010" y="1728527"/>
              <a:ext cx="57209" cy="57182"/>
            </a:xfrm>
            <a:custGeom>
              <a:avLst/>
              <a:gdLst/>
              <a:ahLst/>
              <a:cxnLst/>
              <a:rect l="l" t="t" r="r" b="b"/>
              <a:pathLst>
                <a:path w="2059" h="2058" extrusionOk="0">
                  <a:moveTo>
                    <a:pt x="1023" y="0"/>
                  </a:moveTo>
                  <a:cubicBezTo>
                    <a:pt x="457" y="0"/>
                    <a:pt x="1" y="456"/>
                    <a:pt x="1" y="1023"/>
                  </a:cubicBezTo>
                  <a:cubicBezTo>
                    <a:pt x="1" y="1590"/>
                    <a:pt x="457" y="2058"/>
                    <a:pt x="1023" y="2058"/>
                  </a:cubicBezTo>
                  <a:cubicBezTo>
                    <a:pt x="1590" y="2058"/>
                    <a:pt x="2058" y="1590"/>
                    <a:pt x="2058" y="1023"/>
                  </a:cubicBezTo>
                  <a:cubicBezTo>
                    <a:pt x="2058" y="456"/>
                    <a:pt x="1590" y="0"/>
                    <a:pt x="1023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4"/>
            <p:cNvSpPr/>
            <p:nvPr/>
          </p:nvSpPr>
          <p:spPr>
            <a:xfrm>
              <a:off x="7097592" y="1720997"/>
              <a:ext cx="50013" cy="42956"/>
            </a:xfrm>
            <a:custGeom>
              <a:avLst/>
              <a:gdLst/>
              <a:ahLst/>
              <a:cxnLst/>
              <a:rect l="l" t="t" r="r" b="b"/>
              <a:pathLst>
                <a:path w="1800" h="1546" extrusionOk="0">
                  <a:moveTo>
                    <a:pt x="1023" y="0"/>
                  </a:moveTo>
                  <a:cubicBezTo>
                    <a:pt x="346" y="0"/>
                    <a:pt x="1" y="838"/>
                    <a:pt x="481" y="1319"/>
                  </a:cubicBezTo>
                  <a:cubicBezTo>
                    <a:pt x="638" y="1475"/>
                    <a:pt x="832" y="1545"/>
                    <a:pt x="1022" y="1545"/>
                  </a:cubicBezTo>
                  <a:cubicBezTo>
                    <a:pt x="1418" y="1545"/>
                    <a:pt x="1800" y="1242"/>
                    <a:pt x="1800" y="777"/>
                  </a:cubicBezTo>
                  <a:cubicBezTo>
                    <a:pt x="1800" y="345"/>
                    <a:pt x="1455" y="0"/>
                    <a:pt x="1023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4"/>
            <p:cNvSpPr/>
            <p:nvPr/>
          </p:nvSpPr>
          <p:spPr>
            <a:xfrm>
              <a:off x="7158553" y="1579265"/>
              <a:ext cx="50346" cy="42872"/>
            </a:xfrm>
            <a:custGeom>
              <a:avLst/>
              <a:gdLst/>
              <a:ahLst/>
              <a:cxnLst/>
              <a:rect l="l" t="t" r="r" b="b"/>
              <a:pathLst>
                <a:path w="1812" h="1543" extrusionOk="0">
                  <a:moveTo>
                    <a:pt x="1035" y="0"/>
                  </a:moveTo>
                  <a:cubicBezTo>
                    <a:pt x="345" y="0"/>
                    <a:pt x="0" y="838"/>
                    <a:pt x="493" y="1319"/>
                  </a:cubicBezTo>
                  <a:cubicBezTo>
                    <a:pt x="648" y="1473"/>
                    <a:pt x="839" y="1542"/>
                    <a:pt x="1028" y="1542"/>
                  </a:cubicBezTo>
                  <a:cubicBezTo>
                    <a:pt x="1426" y="1542"/>
                    <a:pt x="1811" y="1236"/>
                    <a:pt x="1811" y="776"/>
                  </a:cubicBezTo>
                  <a:cubicBezTo>
                    <a:pt x="1811" y="345"/>
                    <a:pt x="1466" y="0"/>
                    <a:pt x="1035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4"/>
            <p:cNvSpPr/>
            <p:nvPr/>
          </p:nvSpPr>
          <p:spPr>
            <a:xfrm>
              <a:off x="6654253" y="1496077"/>
              <a:ext cx="50013" cy="42761"/>
            </a:xfrm>
            <a:custGeom>
              <a:avLst/>
              <a:gdLst/>
              <a:ahLst/>
              <a:cxnLst/>
              <a:rect l="l" t="t" r="r" b="b"/>
              <a:pathLst>
                <a:path w="1800" h="1539" extrusionOk="0">
                  <a:moveTo>
                    <a:pt x="1036" y="0"/>
                  </a:moveTo>
                  <a:cubicBezTo>
                    <a:pt x="346" y="0"/>
                    <a:pt x="1" y="826"/>
                    <a:pt x="494" y="1306"/>
                  </a:cubicBezTo>
                  <a:cubicBezTo>
                    <a:pt x="650" y="1466"/>
                    <a:pt x="843" y="1538"/>
                    <a:pt x="1032" y="1538"/>
                  </a:cubicBezTo>
                  <a:cubicBezTo>
                    <a:pt x="1424" y="1538"/>
                    <a:pt x="1800" y="1230"/>
                    <a:pt x="1800" y="764"/>
                  </a:cubicBezTo>
                  <a:cubicBezTo>
                    <a:pt x="1800" y="345"/>
                    <a:pt x="1455" y="0"/>
                    <a:pt x="1036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4"/>
            <p:cNvSpPr/>
            <p:nvPr/>
          </p:nvSpPr>
          <p:spPr>
            <a:xfrm>
              <a:off x="6669674" y="1607328"/>
              <a:ext cx="34592" cy="29702"/>
            </a:xfrm>
            <a:custGeom>
              <a:avLst/>
              <a:gdLst/>
              <a:ahLst/>
              <a:cxnLst/>
              <a:rect l="l" t="t" r="r" b="b"/>
              <a:pathLst>
                <a:path w="1245" h="1069" extrusionOk="0">
                  <a:moveTo>
                    <a:pt x="715" y="1"/>
                  </a:moveTo>
                  <a:cubicBezTo>
                    <a:pt x="234" y="1"/>
                    <a:pt x="0" y="580"/>
                    <a:pt x="333" y="912"/>
                  </a:cubicBezTo>
                  <a:cubicBezTo>
                    <a:pt x="445" y="1020"/>
                    <a:pt x="580" y="1069"/>
                    <a:pt x="712" y="1069"/>
                  </a:cubicBezTo>
                  <a:cubicBezTo>
                    <a:pt x="986" y="1069"/>
                    <a:pt x="1245" y="859"/>
                    <a:pt x="1245" y="543"/>
                  </a:cubicBezTo>
                  <a:cubicBezTo>
                    <a:pt x="1245" y="247"/>
                    <a:pt x="1010" y="1"/>
                    <a:pt x="715" y="1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4"/>
            <p:cNvSpPr/>
            <p:nvPr/>
          </p:nvSpPr>
          <p:spPr>
            <a:xfrm>
              <a:off x="6822686" y="1454288"/>
              <a:ext cx="34954" cy="29702"/>
            </a:xfrm>
            <a:custGeom>
              <a:avLst/>
              <a:gdLst/>
              <a:ahLst/>
              <a:cxnLst/>
              <a:rect l="l" t="t" r="r" b="b"/>
              <a:pathLst>
                <a:path w="1258" h="1069" extrusionOk="0">
                  <a:moveTo>
                    <a:pt x="715" y="1"/>
                  </a:moveTo>
                  <a:cubicBezTo>
                    <a:pt x="247" y="1"/>
                    <a:pt x="1" y="568"/>
                    <a:pt x="346" y="913"/>
                  </a:cubicBezTo>
                  <a:cubicBezTo>
                    <a:pt x="453" y="1020"/>
                    <a:pt x="586" y="1068"/>
                    <a:pt x="717" y="1068"/>
                  </a:cubicBezTo>
                  <a:cubicBezTo>
                    <a:pt x="992" y="1068"/>
                    <a:pt x="1258" y="856"/>
                    <a:pt x="1258" y="531"/>
                  </a:cubicBezTo>
                  <a:cubicBezTo>
                    <a:pt x="1258" y="235"/>
                    <a:pt x="1011" y="1"/>
                    <a:pt x="715" y="1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4"/>
            <p:cNvSpPr/>
            <p:nvPr/>
          </p:nvSpPr>
          <p:spPr>
            <a:xfrm>
              <a:off x="7120876" y="1824386"/>
              <a:ext cx="34954" cy="29674"/>
            </a:xfrm>
            <a:custGeom>
              <a:avLst/>
              <a:gdLst/>
              <a:ahLst/>
              <a:cxnLst/>
              <a:rect l="l" t="t" r="r" b="b"/>
              <a:pathLst>
                <a:path w="1258" h="1068" extrusionOk="0">
                  <a:moveTo>
                    <a:pt x="715" y="0"/>
                  </a:moveTo>
                  <a:cubicBezTo>
                    <a:pt x="247" y="0"/>
                    <a:pt x="1" y="567"/>
                    <a:pt x="346" y="912"/>
                  </a:cubicBezTo>
                  <a:cubicBezTo>
                    <a:pt x="453" y="1020"/>
                    <a:pt x="586" y="1068"/>
                    <a:pt x="717" y="1068"/>
                  </a:cubicBezTo>
                  <a:cubicBezTo>
                    <a:pt x="992" y="1068"/>
                    <a:pt x="1257" y="855"/>
                    <a:pt x="1257" y="530"/>
                  </a:cubicBezTo>
                  <a:cubicBezTo>
                    <a:pt x="1257" y="234"/>
                    <a:pt x="1011" y="0"/>
                    <a:pt x="715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4"/>
            <p:cNvSpPr/>
            <p:nvPr/>
          </p:nvSpPr>
          <p:spPr>
            <a:xfrm>
              <a:off x="6981200" y="1809326"/>
              <a:ext cx="34620" cy="29702"/>
            </a:xfrm>
            <a:custGeom>
              <a:avLst/>
              <a:gdLst/>
              <a:ahLst/>
              <a:cxnLst/>
              <a:rect l="l" t="t" r="r" b="b"/>
              <a:pathLst>
                <a:path w="1246" h="1069" extrusionOk="0">
                  <a:moveTo>
                    <a:pt x="715" y="0"/>
                  </a:moveTo>
                  <a:cubicBezTo>
                    <a:pt x="235" y="0"/>
                    <a:pt x="1" y="579"/>
                    <a:pt x="333" y="912"/>
                  </a:cubicBezTo>
                  <a:cubicBezTo>
                    <a:pt x="441" y="1020"/>
                    <a:pt x="575" y="1068"/>
                    <a:pt x="707" y="1068"/>
                  </a:cubicBezTo>
                  <a:cubicBezTo>
                    <a:pt x="981" y="1068"/>
                    <a:pt x="1245" y="859"/>
                    <a:pt x="1245" y="542"/>
                  </a:cubicBezTo>
                  <a:cubicBezTo>
                    <a:pt x="1245" y="234"/>
                    <a:pt x="1011" y="0"/>
                    <a:pt x="715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4"/>
            <p:cNvSpPr/>
            <p:nvPr/>
          </p:nvSpPr>
          <p:spPr>
            <a:xfrm>
              <a:off x="7087673" y="1439784"/>
              <a:ext cx="82883" cy="71018"/>
            </a:xfrm>
            <a:custGeom>
              <a:avLst/>
              <a:gdLst/>
              <a:ahLst/>
              <a:cxnLst/>
              <a:rect l="l" t="t" r="r" b="b"/>
              <a:pathLst>
                <a:path w="2983" h="2556" extrusionOk="0">
                  <a:moveTo>
                    <a:pt x="1701" y="363"/>
                  </a:moveTo>
                  <a:cubicBezTo>
                    <a:pt x="2218" y="363"/>
                    <a:pt x="2625" y="769"/>
                    <a:pt x="2625" y="1287"/>
                  </a:cubicBezTo>
                  <a:cubicBezTo>
                    <a:pt x="2625" y="1845"/>
                    <a:pt x="2174" y="2212"/>
                    <a:pt x="1700" y="2212"/>
                  </a:cubicBezTo>
                  <a:cubicBezTo>
                    <a:pt x="1472" y="2212"/>
                    <a:pt x="1239" y="2127"/>
                    <a:pt x="1048" y="1940"/>
                  </a:cubicBezTo>
                  <a:cubicBezTo>
                    <a:pt x="469" y="1361"/>
                    <a:pt x="888" y="363"/>
                    <a:pt x="1701" y="363"/>
                  </a:cubicBezTo>
                  <a:close/>
                  <a:moveTo>
                    <a:pt x="1692" y="0"/>
                  </a:moveTo>
                  <a:cubicBezTo>
                    <a:pt x="1379" y="0"/>
                    <a:pt x="1060" y="116"/>
                    <a:pt x="801" y="375"/>
                  </a:cubicBezTo>
                  <a:cubicBezTo>
                    <a:pt x="0" y="1176"/>
                    <a:pt x="567" y="2556"/>
                    <a:pt x="1701" y="2556"/>
                  </a:cubicBezTo>
                  <a:cubicBezTo>
                    <a:pt x="2415" y="2556"/>
                    <a:pt x="2982" y="1989"/>
                    <a:pt x="2982" y="1287"/>
                  </a:cubicBezTo>
                  <a:cubicBezTo>
                    <a:pt x="2982" y="511"/>
                    <a:pt x="2349" y="0"/>
                    <a:pt x="1692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4"/>
            <p:cNvSpPr/>
            <p:nvPr/>
          </p:nvSpPr>
          <p:spPr>
            <a:xfrm>
              <a:off x="6666589" y="1723387"/>
              <a:ext cx="78409" cy="67129"/>
            </a:xfrm>
            <a:custGeom>
              <a:avLst/>
              <a:gdLst/>
              <a:ahLst/>
              <a:cxnLst/>
              <a:rect l="l" t="t" r="r" b="b"/>
              <a:pathLst>
                <a:path w="2822" h="2416" extrusionOk="0">
                  <a:moveTo>
                    <a:pt x="1614" y="358"/>
                  </a:moveTo>
                  <a:cubicBezTo>
                    <a:pt x="2083" y="358"/>
                    <a:pt x="2464" y="740"/>
                    <a:pt x="2477" y="1208"/>
                  </a:cubicBezTo>
                  <a:cubicBezTo>
                    <a:pt x="2477" y="1724"/>
                    <a:pt x="2055" y="2066"/>
                    <a:pt x="1614" y="2066"/>
                  </a:cubicBezTo>
                  <a:cubicBezTo>
                    <a:pt x="1402" y="2066"/>
                    <a:pt x="1186" y="1987"/>
                    <a:pt x="1011" y="1812"/>
                  </a:cubicBezTo>
                  <a:cubicBezTo>
                    <a:pt x="481" y="1282"/>
                    <a:pt x="863" y="358"/>
                    <a:pt x="1614" y="358"/>
                  </a:cubicBezTo>
                  <a:close/>
                  <a:moveTo>
                    <a:pt x="1610" y="0"/>
                  </a:moveTo>
                  <a:cubicBezTo>
                    <a:pt x="1314" y="0"/>
                    <a:pt x="1011" y="111"/>
                    <a:pt x="764" y="358"/>
                  </a:cubicBezTo>
                  <a:cubicBezTo>
                    <a:pt x="0" y="1122"/>
                    <a:pt x="542" y="2416"/>
                    <a:pt x="1614" y="2416"/>
                  </a:cubicBezTo>
                  <a:cubicBezTo>
                    <a:pt x="2280" y="2416"/>
                    <a:pt x="2822" y="1873"/>
                    <a:pt x="2822" y="1208"/>
                  </a:cubicBezTo>
                  <a:cubicBezTo>
                    <a:pt x="2822" y="483"/>
                    <a:pt x="2230" y="0"/>
                    <a:pt x="1610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4"/>
            <p:cNvSpPr/>
            <p:nvPr/>
          </p:nvSpPr>
          <p:spPr>
            <a:xfrm>
              <a:off x="7090757" y="1716052"/>
              <a:ext cx="61655" cy="52903"/>
            </a:xfrm>
            <a:custGeom>
              <a:avLst/>
              <a:gdLst/>
              <a:ahLst/>
              <a:cxnLst/>
              <a:rect l="l" t="t" r="r" b="b"/>
              <a:pathLst>
                <a:path w="2219" h="1904" extrusionOk="0">
                  <a:moveTo>
                    <a:pt x="1269" y="351"/>
                  </a:moveTo>
                  <a:cubicBezTo>
                    <a:pt x="1602" y="351"/>
                    <a:pt x="1873" y="622"/>
                    <a:pt x="1861" y="955"/>
                  </a:cubicBezTo>
                  <a:cubicBezTo>
                    <a:pt x="1861" y="1313"/>
                    <a:pt x="1568" y="1552"/>
                    <a:pt x="1264" y="1552"/>
                  </a:cubicBezTo>
                  <a:cubicBezTo>
                    <a:pt x="1119" y="1552"/>
                    <a:pt x="970" y="1497"/>
                    <a:pt x="851" y="1373"/>
                  </a:cubicBezTo>
                  <a:cubicBezTo>
                    <a:pt x="469" y="1004"/>
                    <a:pt x="740" y="363"/>
                    <a:pt x="1269" y="363"/>
                  </a:cubicBezTo>
                  <a:lnTo>
                    <a:pt x="1269" y="351"/>
                  </a:lnTo>
                  <a:close/>
                  <a:moveTo>
                    <a:pt x="1258" y="0"/>
                  </a:moveTo>
                  <a:cubicBezTo>
                    <a:pt x="1025" y="0"/>
                    <a:pt x="787" y="86"/>
                    <a:pt x="592" y="277"/>
                  </a:cubicBezTo>
                  <a:cubicBezTo>
                    <a:pt x="0" y="881"/>
                    <a:pt x="419" y="1903"/>
                    <a:pt x="1269" y="1903"/>
                  </a:cubicBezTo>
                  <a:cubicBezTo>
                    <a:pt x="1799" y="1903"/>
                    <a:pt x="2218" y="1484"/>
                    <a:pt x="2218" y="955"/>
                  </a:cubicBezTo>
                  <a:cubicBezTo>
                    <a:pt x="2218" y="379"/>
                    <a:pt x="1749" y="0"/>
                    <a:pt x="1258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4"/>
            <p:cNvSpPr/>
            <p:nvPr/>
          </p:nvSpPr>
          <p:spPr>
            <a:xfrm>
              <a:off x="7152023" y="1574431"/>
              <a:ext cx="61655" cy="53125"/>
            </a:xfrm>
            <a:custGeom>
              <a:avLst/>
              <a:gdLst/>
              <a:ahLst/>
              <a:cxnLst/>
              <a:rect l="l" t="t" r="r" b="b"/>
              <a:pathLst>
                <a:path w="2219" h="1912" extrusionOk="0">
                  <a:moveTo>
                    <a:pt x="1270" y="347"/>
                  </a:moveTo>
                  <a:cubicBezTo>
                    <a:pt x="1603" y="347"/>
                    <a:pt x="1874" y="618"/>
                    <a:pt x="1861" y="950"/>
                  </a:cubicBezTo>
                  <a:cubicBezTo>
                    <a:pt x="1861" y="1309"/>
                    <a:pt x="1569" y="1548"/>
                    <a:pt x="1265" y="1548"/>
                  </a:cubicBezTo>
                  <a:cubicBezTo>
                    <a:pt x="1119" y="1548"/>
                    <a:pt x="971" y="1493"/>
                    <a:pt x="851" y="1369"/>
                  </a:cubicBezTo>
                  <a:cubicBezTo>
                    <a:pt x="469" y="1000"/>
                    <a:pt x="740" y="359"/>
                    <a:pt x="1270" y="359"/>
                  </a:cubicBezTo>
                  <a:lnTo>
                    <a:pt x="1270" y="347"/>
                  </a:lnTo>
                  <a:close/>
                  <a:moveTo>
                    <a:pt x="1266" y="0"/>
                  </a:moveTo>
                  <a:cubicBezTo>
                    <a:pt x="1030" y="0"/>
                    <a:pt x="789" y="88"/>
                    <a:pt x="592" y="285"/>
                  </a:cubicBezTo>
                  <a:cubicBezTo>
                    <a:pt x="1" y="877"/>
                    <a:pt x="420" y="1912"/>
                    <a:pt x="1270" y="1912"/>
                  </a:cubicBezTo>
                  <a:cubicBezTo>
                    <a:pt x="1800" y="1912"/>
                    <a:pt x="2219" y="1480"/>
                    <a:pt x="2219" y="950"/>
                  </a:cubicBezTo>
                  <a:cubicBezTo>
                    <a:pt x="2219" y="377"/>
                    <a:pt x="1754" y="0"/>
                    <a:pt x="1266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4"/>
            <p:cNvSpPr/>
            <p:nvPr/>
          </p:nvSpPr>
          <p:spPr>
            <a:xfrm>
              <a:off x="6647418" y="1490881"/>
              <a:ext cx="61988" cy="52791"/>
            </a:xfrm>
            <a:custGeom>
              <a:avLst/>
              <a:gdLst/>
              <a:ahLst/>
              <a:cxnLst/>
              <a:rect l="l" t="t" r="r" b="b"/>
              <a:pathLst>
                <a:path w="2231" h="1900" extrusionOk="0">
                  <a:moveTo>
                    <a:pt x="1282" y="360"/>
                  </a:moveTo>
                  <a:cubicBezTo>
                    <a:pt x="1602" y="360"/>
                    <a:pt x="1873" y="618"/>
                    <a:pt x="1873" y="951"/>
                  </a:cubicBezTo>
                  <a:cubicBezTo>
                    <a:pt x="1873" y="1309"/>
                    <a:pt x="1580" y="1549"/>
                    <a:pt x="1273" y="1549"/>
                  </a:cubicBezTo>
                  <a:cubicBezTo>
                    <a:pt x="1125" y="1549"/>
                    <a:pt x="974" y="1494"/>
                    <a:pt x="850" y="1370"/>
                  </a:cubicBezTo>
                  <a:cubicBezTo>
                    <a:pt x="481" y="1000"/>
                    <a:pt x="752" y="360"/>
                    <a:pt x="1282" y="360"/>
                  </a:cubicBezTo>
                  <a:close/>
                  <a:moveTo>
                    <a:pt x="1278" y="1"/>
                  </a:moveTo>
                  <a:cubicBezTo>
                    <a:pt x="1042" y="1"/>
                    <a:pt x="801" y="89"/>
                    <a:pt x="604" y="286"/>
                  </a:cubicBezTo>
                  <a:cubicBezTo>
                    <a:pt x="0" y="877"/>
                    <a:pt x="431" y="1900"/>
                    <a:pt x="1282" y="1900"/>
                  </a:cubicBezTo>
                  <a:cubicBezTo>
                    <a:pt x="1799" y="1900"/>
                    <a:pt x="2230" y="1481"/>
                    <a:pt x="2230" y="951"/>
                  </a:cubicBezTo>
                  <a:cubicBezTo>
                    <a:pt x="2230" y="378"/>
                    <a:pt x="1766" y="1"/>
                    <a:pt x="1278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4"/>
            <p:cNvSpPr/>
            <p:nvPr/>
          </p:nvSpPr>
          <p:spPr>
            <a:xfrm>
              <a:off x="6663172" y="1602410"/>
              <a:ext cx="46234" cy="39538"/>
            </a:xfrm>
            <a:custGeom>
              <a:avLst/>
              <a:gdLst/>
              <a:ahLst/>
              <a:cxnLst/>
              <a:rect l="l" t="t" r="r" b="b"/>
              <a:pathLst>
                <a:path w="1664" h="1423" extrusionOk="0">
                  <a:moveTo>
                    <a:pt x="949" y="362"/>
                  </a:moveTo>
                  <a:cubicBezTo>
                    <a:pt x="1146" y="362"/>
                    <a:pt x="1306" y="523"/>
                    <a:pt x="1306" y="720"/>
                  </a:cubicBezTo>
                  <a:cubicBezTo>
                    <a:pt x="1306" y="929"/>
                    <a:pt x="1131" y="1069"/>
                    <a:pt x="945" y="1069"/>
                  </a:cubicBezTo>
                  <a:cubicBezTo>
                    <a:pt x="856" y="1069"/>
                    <a:pt x="765" y="1038"/>
                    <a:pt x="690" y="966"/>
                  </a:cubicBezTo>
                  <a:cubicBezTo>
                    <a:pt x="468" y="744"/>
                    <a:pt x="628" y="362"/>
                    <a:pt x="949" y="362"/>
                  </a:cubicBezTo>
                  <a:close/>
                  <a:moveTo>
                    <a:pt x="948" y="0"/>
                  </a:moveTo>
                  <a:cubicBezTo>
                    <a:pt x="772" y="0"/>
                    <a:pt x="592" y="67"/>
                    <a:pt x="444" y="215"/>
                  </a:cubicBezTo>
                  <a:cubicBezTo>
                    <a:pt x="0" y="658"/>
                    <a:pt x="308" y="1422"/>
                    <a:pt x="949" y="1422"/>
                  </a:cubicBezTo>
                  <a:cubicBezTo>
                    <a:pt x="1343" y="1422"/>
                    <a:pt x="1663" y="1114"/>
                    <a:pt x="1663" y="720"/>
                  </a:cubicBezTo>
                  <a:cubicBezTo>
                    <a:pt x="1663" y="287"/>
                    <a:pt x="1315" y="0"/>
                    <a:pt x="948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4"/>
            <p:cNvSpPr/>
            <p:nvPr/>
          </p:nvSpPr>
          <p:spPr>
            <a:xfrm>
              <a:off x="6816185" y="1448925"/>
              <a:ext cx="46262" cy="39649"/>
            </a:xfrm>
            <a:custGeom>
              <a:avLst/>
              <a:gdLst/>
              <a:ahLst/>
              <a:cxnLst/>
              <a:rect l="l" t="t" r="r" b="b"/>
              <a:pathLst>
                <a:path w="1665" h="1427" extrusionOk="0">
                  <a:moveTo>
                    <a:pt x="949" y="354"/>
                  </a:moveTo>
                  <a:cubicBezTo>
                    <a:pt x="1147" y="354"/>
                    <a:pt x="1307" y="514"/>
                    <a:pt x="1307" y="711"/>
                  </a:cubicBezTo>
                  <a:cubicBezTo>
                    <a:pt x="1307" y="926"/>
                    <a:pt x="1135" y="1069"/>
                    <a:pt x="955" y="1069"/>
                  </a:cubicBezTo>
                  <a:cubicBezTo>
                    <a:pt x="866" y="1069"/>
                    <a:pt x="776" y="1035"/>
                    <a:pt x="703" y="958"/>
                  </a:cubicBezTo>
                  <a:cubicBezTo>
                    <a:pt x="469" y="736"/>
                    <a:pt x="629" y="354"/>
                    <a:pt x="949" y="354"/>
                  </a:cubicBezTo>
                  <a:close/>
                  <a:moveTo>
                    <a:pt x="943" y="0"/>
                  </a:moveTo>
                  <a:cubicBezTo>
                    <a:pt x="769" y="0"/>
                    <a:pt x="591" y="64"/>
                    <a:pt x="444" y="206"/>
                  </a:cubicBezTo>
                  <a:cubicBezTo>
                    <a:pt x="1" y="662"/>
                    <a:pt x="321" y="1426"/>
                    <a:pt x="949" y="1426"/>
                  </a:cubicBezTo>
                  <a:cubicBezTo>
                    <a:pt x="1344" y="1426"/>
                    <a:pt x="1664" y="1106"/>
                    <a:pt x="1664" y="711"/>
                  </a:cubicBezTo>
                  <a:cubicBezTo>
                    <a:pt x="1664" y="285"/>
                    <a:pt x="1312" y="0"/>
                    <a:pt x="943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4"/>
            <p:cNvSpPr/>
            <p:nvPr/>
          </p:nvSpPr>
          <p:spPr>
            <a:xfrm>
              <a:off x="7114374" y="1819329"/>
              <a:ext cx="46234" cy="39649"/>
            </a:xfrm>
            <a:custGeom>
              <a:avLst/>
              <a:gdLst/>
              <a:ahLst/>
              <a:cxnLst/>
              <a:rect l="l" t="t" r="r" b="b"/>
              <a:pathLst>
                <a:path w="1664" h="1427" extrusionOk="0">
                  <a:moveTo>
                    <a:pt x="949" y="355"/>
                  </a:moveTo>
                  <a:cubicBezTo>
                    <a:pt x="1146" y="355"/>
                    <a:pt x="1307" y="515"/>
                    <a:pt x="1307" y="712"/>
                  </a:cubicBezTo>
                  <a:cubicBezTo>
                    <a:pt x="1307" y="930"/>
                    <a:pt x="1130" y="1074"/>
                    <a:pt x="947" y="1074"/>
                  </a:cubicBezTo>
                  <a:cubicBezTo>
                    <a:pt x="861" y="1074"/>
                    <a:pt x="774" y="1042"/>
                    <a:pt x="703" y="971"/>
                  </a:cubicBezTo>
                  <a:cubicBezTo>
                    <a:pt x="481" y="737"/>
                    <a:pt x="641" y="355"/>
                    <a:pt x="949" y="355"/>
                  </a:cubicBezTo>
                  <a:close/>
                  <a:moveTo>
                    <a:pt x="943" y="1"/>
                  </a:moveTo>
                  <a:cubicBezTo>
                    <a:pt x="769" y="1"/>
                    <a:pt x="591" y="65"/>
                    <a:pt x="444" y="207"/>
                  </a:cubicBezTo>
                  <a:cubicBezTo>
                    <a:pt x="1" y="663"/>
                    <a:pt x="321" y="1427"/>
                    <a:pt x="949" y="1427"/>
                  </a:cubicBezTo>
                  <a:cubicBezTo>
                    <a:pt x="1344" y="1427"/>
                    <a:pt x="1664" y="1106"/>
                    <a:pt x="1664" y="712"/>
                  </a:cubicBezTo>
                  <a:cubicBezTo>
                    <a:pt x="1664" y="286"/>
                    <a:pt x="1312" y="1"/>
                    <a:pt x="943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4"/>
            <p:cNvSpPr/>
            <p:nvPr/>
          </p:nvSpPr>
          <p:spPr>
            <a:xfrm>
              <a:off x="6974365" y="1804381"/>
              <a:ext cx="46568" cy="39871"/>
            </a:xfrm>
            <a:custGeom>
              <a:avLst/>
              <a:gdLst/>
              <a:ahLst/>
              <a:cxnLst/>
              <a:rect l="l" t="t" r="r" b="b"/>
              <a:pathLst>
                <a:path w="1676" h="1435" extrusionOk="0">
                  <a:moveTo>
                    <a:pt x="961" y="363"/>
                  </a:moveTo>
                  <a:cubicBezTo>
                    <a:pt x="1158" y="363"/>
                    <a:pt x="1319" y="523"/>
                    <a:pt x="1319" y="720"/>
                  </a:cubicBezTo>
                  <a:cubicBezTo>
                    <a:pt x="1319" y="935"/>
                    <a:pt x="1147" y="1078"/>
                    <a:pt x="963" y="1078"/>
                  </a:cubicBezTo>
                  <a:cubicBezTo>
                    <a:pt x="872" y="1078"/>
                    <a:pt x="779" y="1044"/>
                    <a:pt x="702" y="967"/>
                  </a:cubicBezTo>
                  <a:cubicBezTo>
                    <a:pt x="481" y="745"/>
                    <a:pt x="641" y="363"/>
                    <a:pt x="961" y="363"/>
                  </a:cubicBezTo>
                  <a:close/>
                  <a:moveTo>
                    <a:pt x="955" y="1"/>
                  </a:moveTo>
                  <a:cubicBezTo>
                    <a:pt x="779" y="1"/>
                    <a:pt x="600" y="67"/>
                    <a:pt x="456" y="215"/>
                  </a:cubicBezTo>
                  <a:cubicBezTo>
                    <a:pt x="0" y="659"/>
                    <a:pt x="320" y="1435"/>
                    <a:pt x="961" y="1435"/>
                  </a:cubicBezTo>
                  <a:cubicBezTo>
                    <a:pt x="1355" y="1423"/>
                    <a:pt x="1664" y="1115"/>
                    <a:pt x="1676" y="720"/>
                  </a:cubicBezTo>
                  <a:cubicBezTo>
                    <a:pt x="1676" y="288"/>
                    <a:pt x="1322" y="1"/>
                    <a:pt x="955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4"/>
            <p:cNvSpPr/>
            <p:nvPr/>
          </p:nvSpPr>
          <p:spPr>
            <a:xfrm>
              <a:off x="6489598" y="1284160"/>
              <a:ext cx="221863" cy="221863"/>
            </a:xfrm>
            <a:custGeom>
              <a:avLst/>
              <a:gdLst/>
              <a:ahLst/>
              <a:cxnLst/>
              <a:rect l="l" t="t" r="r" b="b"/>
              <a:pathLst>
                <a:path w="7985" h="7985" extrusionOk="0">
                  <a:moveTo>
                    <a:pt x="6161" y="0"/>
                  </a:moveTo>
                  <a:lnTo>
                    <a:pt x="0" y="6161"/>
                  </a:lnTo>
                  <a:lnTo>
                    <a:pt x="1824" y="7984"/>
                  </a:lnTo>
                  <a:lnTo>
                    <a:pt x="7984" y="1824"/>
                  </a:lnTo>
                  <a:lnTo>
                    <a:pt x="6161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4"/>
            <p:cNvSpPr/>
            <p:nvPr/>
          </p:nvSpPr>
          <p:spPr>
            <a:xfrm>
              <a:off x="7110624" y="1874010"/>
              <a:ext cx="261901" cy="262290"/>
            </a:xfrm>
            <a:custGeom>
              <a:avLst/>
              <a:gdLst/>
              <a:ahLst/>
              <a:cxnLst/>
              <a:rect l="l" t="t" r="r" b="b"/>
              <a:pathLst>
                <a:path w="9426" h="9440" extrusionOk="0">
                  <a:moveTo>
                    <a:pt x="7615" y="1"/>
                  </a:moveTo>
                  <a:lnTo>
                    <a:pt x="0" y="7616"/>
                  </a:lnTo>
                  <a:lnTo>
                    <a:pt x="1811" y="9439"/>
                  </a:lnTo>
                  <a:lnTo>
                    <a:pt x="9426" y="1824"/>
                  </a:lnTo>
                  <a:lnTo>
                    <a:pt x="7615" y="1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4"/>
            <p:cNvSpPr/>
            <p:nvPr/>
          </p:nvSpPr>
          <p:spPr>
            <a:xfrm>
              <a:off x="7125683" y="1322836"/>
              <a:ext cx="193800" cy="185576"/>
            </a:xfrm>
            <a:custGeom>
              <a:avLst/>
              <a:gdLst/>
              <a:ahLst/>
              <a:cxnLst/>
              <a:rect l="l" t="t" r="r" b="b"/>
              <a:pathLst>
                <a:path w="6975" h="6679" extrusionOk="0">
                  <a:moveTo>
                    <a:pt x="1737" y="0"/>
                  </a:moveTo>
                  <a:lnTo>
                    <a:pt x="0" y="1910"/>
                  </a:lnTo>
                  <a:lnTo>
                    <a:pt x="5237" y="6679"/>
                  </a:lnTo>
                  <a:lnTo>
                    <a:pt x="6974" y="4781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4"/>
            <p:cNvSpPr/>
            <p:nvPr/>
          </p:nvSpPr>
          <p:spPr>
            <a:xfrm>
              <a:off x="6499299" y="1904376"/>
              <a:ext cx="230782" cy="219474"/>
            </a:xfrm>
            <a:custGeom>
              <a:avLst/>
              <a:gdLst/>
              <a:ahLst/>
              <a:cxnLst/>
              <a:rect l="l" t="t" r="r" b="b"/>
              <a:pathLst>
                <a:path w="8306" h="7899" extrusionOk="0">
                  <a:moveTo>
                    <a:pt x="1738" y="0"/>
                  </a:moveTo>
                  <a:lnTo>
                    <a:pt x="0" y="1898"/>
                  </a:lnTo>
                  <a:lnTo>
                    <a:pt x="6568" y="7898"/>
                  </a:lnTo>
                  <a:lnTo>
                    <a:pt x="8305" y="5988"/>
                  </a:lnTo>
                  <a:lnTo>
                    <a:pt x="1738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4"/>
            <p:cNvSpPr/>
            <p:nvPr/>
          </p:nvSpPr>
          <p:spPr>
            <a:xfrm>
              <a:off x="6482735" y="1276963"/>
              <a:ext cx="235922" cy="235895"/>
            </a:xfrm>
            <a:custGeom>
              <a:avLst/>
              <a:gdLst/>
              <a:ahLst/>
              <a:cxnLst/>
              <a:rect l="l" t="t" r="r" b="b"/>
              <a:pathLst>
                <a:path w="8491" h="8490" extrusionOk="0">
                  <a:moveTo>
                    <a:pt x="6420" y="506"/>
                  </a:moveTo>
                  <a:lnTo>
                    <a:pt x="7985" y="2083"/>
                  </a:lnTo>
                  <a:lnTo>
                    <a:pt x="2071" y="7997"/>
                  </a:lnTo>
                  <a:lnTo>
                    <a:pt x="506" y="6420"/>
                  </a:lnTo>
                  <a:lnTo>
                    <a:pt x="6420" y="506"/>
                  </a:lnTo>
                  <a:close/>
                  <a:moveTo>
                    <a:pt x="6420" y="0"/>
                  </a:moveTo>
                  <a:lnTo>
                    <a:pt x="1" y="6420"/>
                  </a:lnTo>
                  <a:lnTo>
                    <a:pt x="2071" y="8490"/>
                  </a:lnTo>
                  <a:lnTo>
                    <a:pt x="8490" y="2083"/>
                  </a:lnTo>
                  <a:lnTo>
                    <a:pt x="6420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4"/>
            <p:cNvSpPr/>
            <p:nvPr/>
          </p:nvSpPr>
          <p:spPr>
            <a:xfrm>
              <a:off x="7103427" y="1867175"/>
              <a:ext cx="276294" cy="276294"/>
            </a:xfrm>
            <a:custGeom>
              <a:avLst/>
              <a:gdLst/>
              <a:ahLst/>
              <a:cxnLst/>
              <a:rect l="l" t="t" r="r" b="b"/>
              <a:pathLst>
                <a:path w="9944" h="9944" extrusionOk="0">
                  <a:moveTo>
                    <a:pt x="7874" y="0"/>
                  </a:moveTo>
                  <a:lnTo>
                    <a:pt x="0" y="7862"/>
                  </a:lnTo>
                  <a:lnTo>
                    <a:pt x="2070" y="9944"/>
                  </a:lnTo>
                  <a:lnTo>
                    <a:pt x="7258" y="4757"/>
                  </a:lnTo>
                  <a:lnTo>
                    <a:pt x="6999" y="4510"/>
                  </a:lnTo>
                  <a:lnTo>
                    <a:pt x="2070" y="9439"/>
                  </a:lnTo>
                  <a:lnTo>
                    <a:pt x="505" y="7862"/>
                  </a:lnTo>
                  <a:lnTo>
                    <a:pt x="7874" y="506"/>
                  </a:lnTo>
                  <a:lnTo>
                    <a:pt x="9438" y="2070"/>
                  </a:lnTo>
                  <a:lnTo>
                    <a:pt x="8773" y="2736"/>
                  </a:lnTo>
                  <a:lnTo>
                    <a:pt x="9032" y="2995"/>
                  </a:lnTo>
                  <a:lnTo>
                    <a:pt x="9944" y="2070"/>
                  </a:lnTo>
                  <a:lnTo>
                    <a:pt x="7874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4"/>
            <p:cNvSpPr/>
            <p:nvPr/>
          </p:nvSpPr>
          <p:spPr>
            <a:xfrm>
              <a:off x="7119181" y="1316001"/>
              <a:ext cx="207471" cy="199607"/>
            </a:xfrm>
            <a:custGeom>
              <a:avLst/>
              <a:gdLst/>
              <a:ahLst/>
              <a:cxnLst/>
              <a:rect l="l" t="t" r="r" b="b"/>
              <a:pathLst>
                <a:path w="7467" h="7184" extrusionOk="0">
                  <a:moveTo>
                    <a:pt x="1996" y="505"/>
                  </a:moveTo>
                  <a:lnTo>
                    <a:pt x="6962" y="5040"/>
                  </a:lnTo>
                  <a:lnTo>
                    <a:pt x="5471" y="6678"/>
                  </a:lnTo>
                  <a:lnTo>
                    <a:pt x="493" y="2144"/>
                  </a:lnTo>
                  <a:lnTo>
                    <a:pt x="1996" y="505"/>
                  </a:lnTo>
                  <a:close/>
                  <a:moveTo>
                    <a:pt x="1971" y="0"/>
                  </a:moveTo>
                  <a:lnTo>
                    <a:pt x="0" y="2169"/>
                  </a:lnTo>
                  <a:lnTo>
                    <a:pt x="5495" y="7183"/>
                  </a:lnTo>
                  <a:lnTo>
                    <a:pt x="7467" y="5015"/>
                  </a:lnTo>
                  <a:lnTo>
                    <a:pt x="1971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4"/>
            <p:cNvSpPr/>
            <p:nvPr/>
          </p:nvSpPr>
          <p:spPr>
            <a:xfrm>
              <a:off x="6490626" y="1899017"/>
              <a:ext cx="244786" cy="233505"/>
            </a:xfrm>
            <a:custGeom>
              <a:avLst/>
              <a:gdLst/>
              <a:ahLst/>
              <a:cxnLst/>
              <a:rect l="l" t="t" r="r" b="b"/>
              <a:pathLst>
                <a:path w="8810" h="8404" extrusionOk="0">
                  <a:moveTo>
                    <a:pt x="1996" y="506"/>
                  </a:moveTo>
                  <a:lnTo>
                    <a:pt x="8305" y="6260"/>
                  </a:lnTo>
                  <a:lnTo>
                    <a:pt x="6814" y="7898"/>
                  </a:lnTo>
                  <a:lnTo>
                    <a:pt x="493" y="2144"/>
                  </a:lnTo>
                  <a:lnTo>
                    <a:pt x="1996" y="506"/>
                  </a:lnTo>
                  <a:close/>
                  <a:moveTo>
                    <a:pt x="1971" y="0"/>
                  </a:moveTo>
                  <a:lnTo>
                    <a:pt x="0" y="2169"/>
                  </a:lnTo>
                  <a:lnTo>
                    <a:pt x="6838" y="8404"/>
                  </a:lnTo>
                  <a:lnTo>
                    <a:pt x="8810" y="6247"/>
                  </a:lnTo>
                  <a:lnTo>
                    <a:pt x="1971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4"/>
            <p:cNvSpPr/>
            <p:nvPr/>
          </p:nvSpPr>
          <p:spPr>
            <a:xfrm>
              <a:off x="7162304" y="1374878"/>
              <a:ext cx="90746" cy="82521"/>
            </a:xfrm>
            <a:custGeom>
              <a:avLst/>
              <a:gdLst/>
              <a:ahLst/>
              <a:cxnLst/>
              <a:rect l="l" t="t" r="r" b="b"/>
              <a:pathLst>
                <a:path w="3266" h="2970" extrusionOk="0">
                  <a:moveTo>
                    <a:pt x="235" y="0"/>
                  </a:moveTo>
                  <a:lnTo>
                    <a:pt x="1" y="259"/>
                  </a:lnTo>
                  <a:lnTo>
                    <a:pt x="3019" y="2970"/>
                  </a:lnTo>
                  <a:lnTo>
                    <a:pt x="3266" y="2699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4"/>
            <p:cNvSpPr/>
            <p:nvPr/>
          </p:nvSpPr>
          <p:spPr>
            <a:xfrm>
              <a:off x="6777174" y="1824386"/>
              <a:ext cx="46929" cy="42817"/>
            </a:xfrm>
            <a:custGeom>
              <a:avLst/>
              <a:gdLst/>
              <a:ahLst/>
              <a:cxnLst/>
              <a:rect l="l" t="t" r="r" b="b"/>
              <a:pathLst>
                <a:path w="1689" h="1541" extrusionOk="0">
                  <a:moveTo>
                    <a:pt x="912" y="0"/>
                  </a:moveTo>
                  <a:cubicBezTo>
                    <a:pt x="0" y="99"/>
                    <a:pt x="0" y="1430"/>
                    <a:pt x="912" y="1540"/>
                  </a:cubicBezTo>
                  <a:cubicBezTo>
                    <a:pt x="1343" y="1528"/>
                    <a:pt x="1676" y="1195"/>
                    <a:pt x="1688" y="764"/>
                  </a:cubicBezTo>
                  <a:lnTo>
                    <a:pt x="1331" y="764"/>
                  </a:lnTo>
                  <a:cubicBezTo>
                    <a:pt x="1331" y="1015"/>
                    <a:pt x="1127" y="1181"/>
                    <a:pt x="915" y="1181"/>
                  </a:cubicBezTo>
                  <a:cubicBezTo>
                    <a:pt x="814" y="1181"/>
                    <a:pt x="712" y="1143"/>
                    <a:pt x="628" y="1060"/>
                  </a:cubicBezTo>
                  <a:cubicBezTo>
                    <a:pt x="370" y="801"/>
                    <a:pt x="554" y="358"/>
                    <a:pt x="912" y="358"/>
                  </a:cubicBezTo>
                  <a:lnTo>
                    <a:pt x="912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4"/>
            <p:cNvSpPr/>
            <p:nvPr/>
          </p:nvSpPr>
          <p:spPr>
            <a:xfrm>
              <a:off x="6960667" y="1423474"/>
              <a:ext cx="46929" cy="42844"/>
            </a:xfrm>
            <a:custGeom>
              <a:avLst/>
              <a:gdLst/>
              <a:ahLst/>
              <a:cxnLst/>
              <a:rect l="l" t="t" r="r" b="b"/>
              <a:pathLst>
                <a:path w="1689" h="1542" extrusionOk="0">
                  <a:moveTo>
                    <a:pt x="924" y="1"/>
                  </a:moveTo>
                  <a:cubicBezTo>
                    <a:pt x="0" y="100"/>
                    <a:pt x="0" y="1430"/>
                    <a:pt x="924" y="1541"/>
                  </a:cubicBezTo>
                  <a:cubicBezTo>
                    <a:pt x="1343" y="1541"/>
                    <a:pt x="1688" y="1196"/>
                    <a:pt x="1688" y="765"/>
                  </a:cubicBezTo>
                  <a:lnTo>
                    <a:pt x="1331" y="765"/>
                  </a:lnTo>
                  <a:cubicBezTo>
                    <a:pt x="1331" y="1016"/>
                    <a:pt x="1127" y="1181"/>
                    <a:pt x="915" y="1181"/>
                  </a:cubicBezTo>
                  <a:cubicBezTo>
                    <a:pt x="814" y="1181"/>
                    <a:pt x="712" y="1144"/>
                    <a:pt x="629" y="1061"/>
                  </a:cubicBezTo>
                  <a:cubicBezTo>
                    <a:pt x="370" y="802"/>
                    <a:pt x="555" y="358"/>
                    <a:pt x="924" y="358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4"/>
            <p:cNvSpPr/>
            <p:nvPr/>
          </p:nvSpPr>
          <p:spPr>
            <a:xfrm>
              <a:off x="7183198" y="1735724"/>
              <a:ext cx="46929" cy="42455"/>
            </a:xfrm>
            <a:custGeom>
              <a:avLst/>
              <a:gdLst/>
              <a:ahLst/>
              <a:cxnLst/>
              <a:rect l="l" t="t" r="r" b="b"/>
              <a:pathLst>
                <a:path w="1689" h="1528" extrusionOk="0">
                  <a:moveTo>
                    <a:pt x="924" y="0"/>
                  </a:moveTo>
                  <a:cubicBezTo>
                    <a:pt x="0" y="99"/>
                    <a:pt x="0" y="1429"/>
                    <a:pt x="924" y="1528"/>
                  </a:cubicBezTo>
                  <a:cubicBezTo>
                    <a:pt x="1343" y="1528"/>
                    <a:pt x="1688" y="1195"/>
                    <a:pt x="1688" y="764"/>
                  </a:cubicBezTo>
                  <a:lnTo>
                    <a:pt x="1331" y="764"/>
                  </a:lnTo>
                  <a:cubicBezTo>
                    <a:pt x="1331" y="1015"/>
                    <a:pt x="1127" y="1180"/>
                    <a:pt x="915" y="1180"/>
                  </a:cubicBezTo>
                  <a:cubicBezTo>
                    <a:pt x="814" y="1180"/>
                    <a:pt x="712" y="1143"/>
                    <a:pt x="629" y="1060"/>
                  </a:cubicBezTo>
                  <a:cubicBezTo>
                    <a:pt x="370" y="801"/>
                    <a:pt x="555" y="357"/>
                    <a:pt x="924" y="357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4"/>
            <p:cNvSpPr/>
            <p:nvPr/>
          </p:nvSpPr>
          <p:spPr>
            <a:xfrm>
              <a:off x="6716575" y="1423363"/>
              <a:ext cx="44873" cy="43067"/>
            </a:xfrm>
            <a:custGeom>
              <a:avLst/>
              <a:gdLst/>
              <a:ahLst/>
              <a:cxnLst/>
              <a:rect l="l" t="t" r="r" b="b"/>
              <a:pathLst>
                <a:path w="1615" h="1550" extrusionOk="0">
                  <a:moveTo>
                    <a:pt x="766" y="0"/>
                  </a:moveTo>
                  <a:cubicBezTo>
                    <a:pt x="347" y="0"/>
                    <a:pt x="0" y="341"/>
                    <a:pt x="0" y="769"/>
                  </a:cubicBezTo>
                  <a:cubicBezTo>
                    <a:pt x="0" y="1208"/>
                    <a:pt x="347" y="1550"/>
                    <a:pt x="766" y="1550"/>
                  </a:cubicBezTo>
                  <a:cubicBezTo>
                    <a:pt x="794" y="1550"/>
                    <a:pt x="822" y="1548"/>
                    <a:pt x="850" y="1545"/>
                  </a:cubicBezTo>
                  <a:cubicBezTo>
                    <a:pt x="1269" y="1533"/>
                    <a:pt x="1614" y="1200"/>
                    <a:pt x="1614" y="769"/>
                  </a:cubicBezTo>
                  <a:lnTo>
                    <a:pt x="1257" y="769"/>
                  </a:lnTo>
                  <a:cubicBezTo>
                    <a:pt x="1257" y="1020"/>
                    <a:pt x="1053" y="1185"/>
                    <a:pt x="841" y="1185"/>
                  </a:cubicBezTo>
                  <a:cubicBezTo>
                    <a:pt x="740" y="1185"/>
                    <a:pt x="638" y="1148"/>
                    <a:pt x="555" y="1065"/>
                  </a:cubicBezTo>
                  <a:cubicBezTo>
                    <a:pt x="296" y="806"/>
                    <a:pt x="481" y="362"/>
                    <a:pt x="850" y="362"/>
                  </a:cubicBezTo>
                  <a:lnTo>
                    <a:pt x="850" y="5"/>
                  </a:lnTo>
                  <a:cubicBezTo>
                    <a:pt x="822" y="2"/>
                    <a:pt x="794" y="0"/>
                    <a:pt x="766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4"/>
            <p:cNvSpPr/>
            <p:nvPr/>
          </p:nvSpPr>
          <p:spPr>
            <a:xfrm>
              <a:off x="6624134" y="1787960"/>
              <a:ext cx="45206" cy="42817"/>
            </a:xfrm>
            <a:custGeom>
              <a:avLst/>
              <a:gdLst/>
              <a:ahLst/>
              <a:cxnLst/>
              <a:rect l="l" t="t" r="r" b="b"/>
              <a:pathLst>
                <a:path w="1627" h="1541" extrusionOk="0">
                  <a:moveTo>
                    <a:pt x="779" y="1"/>
                  </a:moveTo>
                  <a:cubicBezTo>
                    <a:pt x="358" y="1"/>
                    <a:pt x="0" y="342"/>
                    <a:pt x="0" y="769"/>
                  </a:cubicBezTo>
                  <a:cubicBezTo>
                    <a:pt x="0" y="1202"/>
                    <a:pt x="348" y="1540"/>
                    <a:pt x="760" y="1540"/>
                  </a:cubicBezTo>
                  <a:cubicBezTo>
                    <a:pt x="794" y="1540"/>
                    <a:pt x="828" y="1538"/>
                    <a:pt x="863" y="1533"/>
                  </a:cubicBezTo>
                  <a:cubicBezTo>
                    <a:pt x="1282" y="1533"/>
                    <a:pt x="1627" y="1188"/>
                    <a:pt x="1627" y="769"/>
                  </a:cubicBezTo>
                  <a:lnTo>
                    <a:pt x="1269" y="769"/>
                  </a:lnTo>
                  <a:cubicBezTo>
                    <a:pt x="1269" y="1020"/>
                    <a:pt x="1066" y="1186"/>
                    <a:pt x="854" y="1186"/>
                  </a:cubicBezTo>
                  <a:cubicBezTo>
                    <a:pt x="753" y="1186"/>
                    <a:pt x="650" y="1148"/>
                    <a:pt x="567" y="1065"/>
                  </a:cubicBezTo>
                  <a:cubicBezTo>
                    <a:pt x="308" y="806"/>
                    <a:pt x="493" y="363"/>
                    <a:pt x="863" y="363"/>
                  </a:cubicBezTo>
                  <a:lnTo>
                    <a:pt x="863" y="5"/>
                  </a:lnTo>
                  <a:cubicBezTo>
                    <a:pt x="835" y="2"/>
                    <a:pt x="806" y="1"/>
                    <a:pt x="779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4"/>
            <p:cNvSpPr/>
            <p:nvPr/>
          </p:nvSpPr>
          <p:spPr>
            <a:xfrm>
              <a:off x="6543335" y="1335506"/>
              <a:ext cx="108223" cy="106833"/>
            </a:xfrm>
            <a:custGeom>
              <a:avLst/>
              <a:gdLst/>
              <a:ahLst/>
              <a:cxnLst/>
              <a:rect l="l" t="t" r="r" b="b"/>
              <a:pathLst>
                <a:path w="3895" h="3845" extrusionOk="0">
                  <a:moveTo>
                    <a:pt x="3635" y="0"/>
                  </a:moveTo>
                  <a:lnTo>
                    <a:pt x="1" y="3598"/>
                  </a:lnTo>
                  <a:lnTo>
                    <a:pt x="247" y="3845"/>
                  </a:lnTo>
                  <a:lnTo>
                    <a:pt x="3894" y="259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8" name="Google Shape;888;p34"/>
          <p:cNvSpPr txBox="1">
            <a:spLocks noGrp="1"/>
          </p:cNvSpPr>
          <p:nvPr>
            <p:ph type="title" idx="2"/>
          </p:nvPr>
        </p:nvSpPr>
        <p:spPr>
          <a:xfrm>
            <a:off x="643800" y="463800"/>
            <a:ext cx="1024200" cy="103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chemeClr val="lt1"/>
                </a:solidFill>
              </a:rPr>
              <a:t>01</a:t>
            </a:r>
            <a:endParaRPr sz="3200"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" name="Google Shape;893;p35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PRACTICAL USES</a:t>
            </a:r>
            <a:endParaRPr/>
          </a:p>
        </p:txBody>
      </p:sp>
      <p:sp>
        <p:nvSpPr>
          <p:cNvPr id="894" name="Google Shape;894;p35"/>
          <p:cNvSpPr txBox="1">
            <a:spLocks noGrp="1"/>
          </p:cNvSpPr>
          <p:nvPr>
            <p:ph type="body" idx="1"/>
          </p:nvPr>
        </p:nvSpPr>
        <p:spPr>
          <a:xfrm>
            <a:off x="923775" y="1635324"/>
            <a:ext cx="3456300" cy="24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rgbClr val="333232"/>
              </a:buClr>
              <a:buSzPts val="1600"/>
              <a:buChar char="●"/>
            </a:pPr>
            <a:r>
              <a:rPr lang="en">
                <a:solidFill>
                  <a:srgbClr val="333232"/>
                </a:solidFill>
              </a:rPr>
              <a:t>Saturn is composed mostly of hydrogen and helium</a:t>
            </a:r>
            <a:endParaRPr>
              <a:solidFill>
                <a:srgbClr val="333232"/>
              </a:solidFill>
            </a:endParaRPr>
          </a:p>
          <a:p>
            <a:pPr marL="457200" lvl="0" indent="-330200" algn="l" rtl="0">
              <a:spcBef>
                <a:spcPts val="2000"/>
              </a:spcBef>
              <a:spcAft>
                <a:spcPts val="2000"/>
              </a:spcAft>
              <a:buClr>
                <a:srgbClr val="333232"/>
              </a:buClr>
              <a:buSzPts val="1600"/>
              <a:buChar char="●"/>
            </a:pPr>
            <a:r>
              <a:rPr lang="en">
                <a:solidFill>
                  <a:srgbClr val="333232"/>
                </a:solidFill>
              </a:rPr>
              <a:t>Venus is the second planet from the Sun</a:t>
            </a:r>
            <a:endParaRPr/>
          </a:p>
        </p:txBody>
      </p:sp>
      <p:sp>
        <p:nvSpPr>
          <p:cNvPr id="895" name="Google Shape;895;p35"/>
          <p:cNvSpPr txBox="1">
            <a:spLocks noGrp="1"/>
          </p:cNvSpPr>
          <p:nvPr>
            <p:ph type="body" idx="2"/>
          </p:nvPr>
        </p:nvSpPr>
        <p:spPr>
          <a:xfrm>
            <a:off x="4763925" y="1635338"/>
            <a:ext cx="3456300" cy="24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rgbClr val="333232"/>
              </a:buClr>
              <a:buSzPts val="1600"/>
              <a:buFont typeface="Montserrat"/>
              <a:buChar char="●"/>
            </a:pPr>
            <a:r>
              <a:rPr lang="en">
                <a:solidFill>
                  <a:srgbClr val="333232"/>
                </a:solidFill>
              </a:rPr>
              <a:t>Mercury is the smallest planet in the Solar System</a:t>
            </a:r>
            <a:endParaRPr>
              <a:solidFill>
                <a:srgbClr val="333232"/>
              </a:solidFill>
            </a:endParaRPr>
          </a:p>
          <a:p>
            <a:pPr marL="457200" lvl="0" indent="-330200" algn="l" rtl="0">
              <a:spcBef>
                <a:spcPts val="2000"/>
              </a:spcBef>
              <a:spcAft>
                <a:spcPts val="2000"/>
              </a:spcAft>
              <a:buClr>
                <a:srgbClr val="333232"/>
              </a:buClr>
              <a:buSzPts val="1600"/>
              <a:buFont typeface="Montserrat"/>
              <a:buChar char="●"/>
            </a:pPr>
            <a:r>
              <a:rPr lang="en">
                <a:solidFill>
                  <a:srgbClr val="333232"/>
                </a:solidFill>
              </a:rPr>
              <a:t>Despite being red, Mars is actually a cold place</a:t>
            </a:r>
            <a:endParaRPr>
              <a:solidFill>
                <a:srgbClr val="333232"/>
              </a:solidFill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0" name="Google Shape;900;p36"/>
          <p:cNvGrpSpPr/>
          <p:nvPr/>
        </p:nvGrpSpPr>
        <p:grpSpPr>
          <a:xfrm>
            <a:off x="1471725" y="1545788"/>
            <a:ext cx="6124350" cy="2995813"/>
            <a:chOff x="1471725" y="1545788"/>
            <a:chExt cx="6124350" cy="2995813"/>
          </a:xfrm>
        </p:grpSpPr>
        <p:sp>
          <p:nvSpPr>
            <p:cNvPr id="901" name="Google Shape;901;p36"/>
            <p:cNvSpPr/>
            <p:nvPr/>
          </p:nvSpPr>
          <p:spPr>
            <a:xfrm>
              <a:off x="1471725" y="3578300"/>
              <a:ext cx="1786500" cy="96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6"/>
            <p:cNvSpPr/>
            <p:nvPr/>
          </p:nvSpPr>
          <p:spPr>
            <a:xfrm>
              <a:off x="3602550" y="3578300"/>
              <a:ext cx="1786500" cy="96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6"/>
            <p:cNvSpPr/>
            <p:nvPr/>
          </p:nvSpPr>
          <p:spPr>
            <a:xfrm>
              <a:off x="5733375" y="3578300"/>
              <a:ext cx="1786500" cy="96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6"/>
            <p:cNvSpPr/>
            <p:nvPr/>
          </p:nvSpPr>
          <p:spPr>
            <a:xfrm>
              <a:off x="1547925" y="3502100"/>
              <a:ext cx="1786500" cy="963300"/>
            </a:xfrm>
            <a:prstGeom prst="rect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6"/>
            <p:cNvSpPr/>
            <p:nvPr/>
          </p:nvSpPr>
          <p:spPr>
            <a:xfrm>
              <a:off x="3678750" y="3502100"/>
              <a:ext cx="1786500" cy="963300"/>
            </a:xfrm>
            <a:prstGeom prst="rect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6"/>
            <p:cNvSpPr/>
            <p:nvPr/>
          </p:nvSpPr>
          <p:spPr>
            <a:xfrm>
              <a:off x="5809575" y="3502100"/>
              <a:ext cx="1786500" cy="963300"/>
            </a:xfrm>
            <a:prstGeom prst="rect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07" name="Google Shape;907;p36"/>
            <p:cNvCxnSpPr>
              <a:stCxn id="908" idx="2"/>
              <a:endCxn id="904" idx="0"/>
            </p:cNvCxnSpPr>
            <p:nvPr/>
          </p:nvCxnSpPr>
          <p:spPr>
            <a:xfrm flipH="1">
              <a:off x="2441100" y="2305388"/>
              <a:ext cx="1371300" cy="1196700"/>
            </a:xfrm>
            <a:prstGeom prst="bentConnector2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9" name="Google Shape;909;p36"/>
            <p:cNvCxnSpPr>
              <a:stCxn id="908" idx="6"/>
              <a:endCxn id="906" idx="0"/>
            </p:cNvCxnSpPr>
            <p:nvPr/>
          </p:nvCxnSpPr>
          <p:spPr>
            <a:xfrm>
              <a:off x="5331600" y="2305388"/>
              <a:ext cx="1371300" cy="1196700"/>
            </a:xfrm>
            <a:prstGeom prst="bentConnector2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" name="Google Shape;910;p36"/>
            <p:cNvCxnSpPr/>
            <p:nvPr/>
          </p:nvCxnSpPr>
          <p:spPr>
            <a:xfrm>
              <a:off x="4572000" y="3065000"/>
              <a:ext cx="0" cy="4371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08" name="Google Shape;908;p36"/>
            <p:cNvSpPr/>
            <p:nvPr/>
          </p:nvSpPr>
          <p:spPr>
            <a:xfrm>
              <a:off x="3812400" y="1545788"/>
              <a:ext cx="1519200" cy="15192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1" name="Google Shape;911;p36"/>
          <p:cNvSpPr txBox="1"/>
          <p:nvPr/>
        </p:nvSpPr>
        <p:spPr>
          <a:xfrm>
            <a:off x="1547925" y="3578300"/>
            <a:ext cx="1710300" cy="88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Despite being red, Mars is actually cold</a:t>
            </a:r>
            <a:endParaRPr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912" name="Google Shape;912;p36"/>
          <p:cNvSpPr txBox="1"/>
          <p:nvPr/>
        </p:nvSpPr>
        <p:spPr>
          <a:xfrm>
            <a:off x="5809575" y="3578300"/>
            <a:ext cx="1710300" cy="88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Saturn is a gas giant and has several rings</a:t>
            </a:r>
            <a:endParaRPr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913" name="Google Shape;913;p36"/>
          <p:cNvSpPr txBox="1"/>
          <p:nvPr/>
        </p:nvSpPr>
        <p:spPr>
          <a:xfrm>
            <a:off x="3678750" y="3578300"/>
            <a:ext cx="1710300" cy="88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Venus is the second planet from the Sun</a:t>
            </a:r>
            <a:endParaRPr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914" name="Google Shape;914;p36"/>
          <p:cNvSpPr txBox="1">
            <a:spLocks noGrp="1"/>
          </p:cNvSpPr>
          <p:nvPr>
            <p:ph type="title"/>
          </p:nvPr>
        </p:nvSpPr>
        <p:spPr>
          <a:xfrm>
            <a:off x="626675" y="540000"/>
            <a:ext cx="77973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SCHOOL DIAGRAM</a:t>
            </a:r>
            <a:endParaRPr/>
          </a:p>
        </p:txBody>
      </p:sp>
      <p:grpSp>
        <p:nvGrpSpPr>
          <p:cNvPr id="915" name="Google Shape;915;p36"/>
          <p:cNvGrpSpPr/>
          <p:nvPr/>
        </p:nvGrpSpPr>
        <p:grpSpPr>
          <a:xfrm>
            <a:off x="4099805" y="1886628"/>
            <a:ext cx="944370" cy="837533"/>
            <a:chOff x="2100850" y="1871500"/>
            <a:chExt cx="628700" cy="557575"/>
          </a:xfrm>
        </p:grpSpPr>
        <p:sp>
          <p:nvSpPr>
            <p:cNvPr id="916" name="Google Shape;916;p36"/>
            <p:cNvSpPr/>
            <p:nvPr/>
          </p:nvSpPr>
          <p:spPr>
            <a:xfrm>
              <a:off x="2194139" y="1969357"/>
              <a:ext cx="505200" cy="451925"/>
            </a:xfrm>
            <a:custGeom>
              <a:avLst/>
              <a:gdLst/>
              <a:ahLst/>
              <a:cxnLst/>
              <a:rect l="l" t="t" r="r" b="b"/>
              <a:pathLst>
                <a:path w="20208" h="18077" extrusionOk="0">
                  <a:moveTo>
                    <a:pt x="1" y="1"/>
                  </a:moveTo>
                  <a:lnTo>
                    <a:pt x="1" y="18076"/>
                  </a:lnTo>
                  <a:lnTo>
                    <a:pt x="20208" y="18076"/>
                  </a:lnTo>
                  <a:lnTo>
                    <a:pt x="202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6"/>
            <p:cNvSpPr/>
            <p:nvPr/>
          </p:nvSpPr>
          <p:spPr>
            <a:xfrm>
              <a:off x="2159050" y="1928500"/>
              <a:ext cx="514450" cy="460525"/>
            </a:xfrm>
            <a:custGeom>
              <a:avLst/>
              <a:gdLst/>
              <a:ahLst/>
              <a:cxnLst/>
              <a:rect l="l" t="t" r="r" b="b"/>
              <a:pathLst>
                <a:path w="20578" h="18421" extrusionOk="0">
                  <a:moveTo>
                    <a:pt x="1" y="0"/>
                  </a:moveTo>
                  <a:lnTo>
                    <a:pt x="1" y="18421"/>
                  </a:lnTo>
                  <a:lnTo>
                    <a:pt x="20577" y="18421"/>
                  </a:lnTo>
                  <a:lnTo>
                    <a:pt x="20577" y="12519"/>
                  </a:lnTo>
                  <a:lnTo>
                    <a:pt x="20220" y="12519"/>
                  </a:lnTo>
                  <a:lnTo>
                    <a:pt x="20220" y="18063"/>
                  </a:lnTo>
                  <a:lnTo>
                    <a:pt x="358" y="18063"/>
                  </a:lnTo>
                  <a:lnTo>
                    <a:pt x="358" y="358"/>
                  </a:lnTo>
                  <a:lnTo>
                    <a:pt x="20220" y="358"/>
                  </a:lnTo>
                  <a:lnTo>
                    <a:pt x="20220" y="10966"/>
                  </a:lnTo>
                  <a:lnTo>
                    <a:pt x="20577" y="10966"/>
                  </a:lnTo>
                  <a:lnTo>
                    <a:pt x="20577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6"/>
            <p:cNvSpPr/>
            <p:nvPr/>
          </p:nvSpPr>
          <p:spPr>
            <a:xfrm>
              <a:off x="2128875" y="1894000"/>
              <a:ext cx="157425" cy="133100"/>
            </a:xfrm>
            <a:custGeom>
              <a:avLst/>
              <a:gdLst/>
              <a:ahLst/>
              <a:cxnLst/>
              <a:rect l="l" t="t" r="r" b="b"/>
              <a:pathLst>
                <a:path w="6297" h="5324" extrusionOk="0">
                  <a:moveTo>
                    <a:pt x="5311" y="0"/>
                  </a:moveTo>
                  <a:lnTo>
                    <a:pt x="0" y="4017"/>
                  </a:lnTo>
                  <a:lnTo>
                    <a:pt x="998" y="5323"/>
                  </a:lnTo>
                  <a:lnTo>
                    <a:pt x="6296" y="1306"/>
                  </a:lnTo>
                  <a:lnTo>
                    <a:pt x="5311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6"/>
            <p:cNvSpPr/>
            <p:nvPr/>
          </p:nvSpPr>
          <p:spPr>
            <a:xfrm>
              <a:off x="2572450" y="2279050"/>
              <a:ext cx="133075" cy="138925"/>
            </a:xfrm>
            <a:custGeom>
              <a:avLst/>
              <a:gdLst/>
              <a:ahLst/>
              <a:cxnLst/>
              <a:rect l="l" t="t" r="r" b="b"/>
              <a:pathLst>
                <a:path w="5323" h="5557" extrusionOk="0">
                  <a:moveTo>
                    <a:pt x="4165" y="0"/>
                  </a:moveTo>
                  <a:lnTo>
                    <a:pt x="0" y="4473"/>
                  </a:lnTo>
                  <a:lnTo>
                    <a:pt x="1158" y="5557"/>
                  </a:lnTo>
                  <a:lnTo>
                    <a:pt x="5323" y="1084"/>
                  </a:lnTo>
                  <a:lnTo>
                    <a:pt x="4165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6"/>
            <p:cNvSpPr/>
            <p:nvPr/>
          </p:nvSpPr>
          <p:spPr>
            <a:xfrm>
              <a:off x="2589075" y="1877675"/>
              <a:ext cx="134325" cy="122925"/>
            </a:xfrm>
            <a:custGeom>
              <a:avLst/>
              <a:gdLst/>
              <a:ahLst/>
              <a:cxnLst/>
              <a:rect l="l" t="t" r="r" b="b"/>
              <a:pathLst>
                <a:path w="5373" h="4917" extrusionOk="0">
                  <a:moveTo>
                    <a:pt x="1356" y="0"/>
                  </a:moveTo>
                  <a:lnTo>
                    <a:pt x="0" y="1701"/>
                  </a:lnTo>
                  <a:lnTo>
                    <a:pt x="4029" y="4916"/>
                  </a:lnTo>
                  <a:lnTo>
                    <a:pt x="5372" y="3216"/>
                  </a:lnTo>
                  <a:lnTo>
                    <a:pt x="1356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6"/>
            <p:cNvSpPr/>
            <p:nvPr/>
          </p:nvSpPr>
          <p:spPr>
            <a:xfrm>
              <a:off x="2107000" y="2299675"/>
              <a:ext cx="134625" cy="122925"/>
            </a:xfrm>
            <a:custGeom>
              <a:avLst/>
              <a:gdLst/>
              <a:ahLst/>
              <a:cxnLst/>
              <a:rect l="l" t="t" r="r" b="b"/>
              <a:pathLst>
                <a:path w="5385" h="4917" extrusionOk="0">
                  <a:moveTo>
                    <a:pt x="1356" y="1"/>
                  </a:moveTo>
                  <a:lnTo>
                    <a:pt x="0" y="1701"/>
                  </a:lnTo>
                  <a:lnTo>
                    <a:pt x="4030" y="4917"/>
                  </a:lnTo>
                  <a:lnTo>
                    <a:pt x="5385" y="3216"/>
                  </a:lnTo>
                  <a:lnTo>
                    <a:pt x="1356" y="1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6"/>
            <p:cNvSpPr/>
            <p:nvPr/>
          </p:nvSpPr>
          <p:spPr>
            <a:xfrm>
              <a:off x="2123025" y="1887825"/>
              <a:ext cx="169750" cy="145425"/>
            </a:xfrm>
            <a:custGeom>
              <a:avLst/>
              <a:gdLst/>
              <a:ahLst/>
              <a:cxnLst/>
              <a:rect l="l" t="t" r="r" b="b"/>
              <a:pathLst>
                <a:path w="6790" h="5817" extrusionOk="0">
                  <a:moveTo>
                    <a:pt x="5520" y="494"/>
                  </a:moveTo>
                  <a:lnTo>
                    <a:pt x="6284" y="1529"/>
                  </a:lnTo>
                  <a:lnTo>
                    <a:pt x="1269" y="5324"/>
                  </a:lnTo>
                  <a:lnTo>
                    <a:pt x="505" y="4301"/>
                  </a:lnTo>
                  <a:lnTo>
                    <a:pt x="5520" y="494"/>
                  </a:lnTo>
                  <a:close/>
                  <a:moveTo>
                    <a:pt x="5594" y="1"/>
                  </a:moveTo>
                  <a:lnTo>
                    <a:pt x="0" y="4227"/>
                  </a:lnTo>
                  <a:lnTo>
                    <a:pt x="1208" y="5817"/>
                  </a:lnTo>
                  <a:lnTo>
                    <a:pt x="6789" y="1590"/>
                  </a:lnTo>
                  <a:lnTo>
                    <a:pt x="5594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6"/>
            <p:cNvSpPr/>
            <p:nvPr/>
          </p:nvSpPr>
          <p:spPr>
            <a:xfrm>
              <a:off x="2566575" y="2272875"/>
              <a:ext cx="145725" cy="151575"/>
            </a:xfrm>
            <a:custGeom>
              <a:avLst/>
              <a:gdLst/>
              <a:ahLst/>
              <a:cxnLst/>
              <a:rect l="l" t="t" r="r" b="b"/>
              <a:pathLst>
                <a:path w="5829" h="6063" extrusionOk="0">
                  <a:moveTo>
                    <a:pt x="4424" y="506"/>
                  </a:moveTo>
                  <a:lnTo>
                    <a:pt x="5324" y="1344"/>
                  </a:lnTo>
                  <a:lnTo>
                    <a:pt x="1393" y="5558"/>
                  </a:lnTo>
                  <a:lnTo>
                    <a:pt x="494" y="4720"/>
                  </a:lnTo>
                  <a:lnTo>
                    <a:pt x="4424" y="506"/>
                  </a:lnTo>
                  <a:close/>
                  <a:moveTo>
                    <a:pt x="4412" y="1"/>
                  </a:moveTo>
                  <a:lnTo>
                    <a:pt x="1" y="4732"/>
                  </a:lnTo>
                  <a:lnTo>
                    <a:pt x="1418" y="6063"/>
                  </a:lnTo>
                  <a:lnTo>
                    <a:pt x="5829" y="133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6"/>
            <p:cNvSpPr/>
            <p:nvPr/>
          </p:nvSpPr>
          <p:spPr>
            <a:xfrm>
              <a:off x="2582600" y="1871500"/>
              <a:ext cx="146950" cy="135250"/>
            </a:xfrm>
            <a:custGeom>
              <a:avLst/>
              <a:gdLst/>
              <a:ahLst/>
              <a:cxnLst/>
              <a:rect l="l" t="t" r="r" b="b"/>
              <a:pathLst>
                <a:path w="5878" h="5410" extrusionOk="0">
                  <a:moveTo>
                    <a:pt x="1578" y="1"/>
                  </a:moveTo>
                  <a:lnTo>
                    <a:pt x="1" y="1972"/>
                  </a:lnTo>
                  <a:lnTo>
                    <a:pt x="4313" y="5410"/>
                  </a:lnTo>
                  <a:lnTo>
                    <a:pt x="5878" y="3439"/>
                  </a:lnTo>
                  <a:lnTo>
                    <a:pt x="5139" y="2835"/>
                  </a:lnTo>
                  <a:lnTo>
                    <a:pt x="4917" y="3118"/>
                  </a:lnTo>
                  <a:lnTo>
                    <a:pt x="5385" y="3488"/>
                  </a:lnTo>
                  <a:lnTo>
                    <a:pt x="4251" y="4905"/>
                  </a:lnTo>
                  <a:lnTo>
                    <a:pt x="506" y="1911"/>
                  </a:lnTo>
                  <a:lnTo>
                    <a:pt x="1639" y="494"/>
                  </a:lnTo>
                  <a:lnTo>
                    <a:pt x="2600" y="1270"/>
                  </a:lnTo>
                  <a:lnTo>
                    <a:pt x="2822" y="987"/>
                  </a:lnTo>
                  <a:lnTo>
                    <a:pt x="157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6"/>
            <p:cNvSpPr/>
            <p:nvPr/>
          </p:nvSpPr>
          <p:spPr>
            <a:xfrm>
              <a:off x="2666075" y="1910925"/>
              <a:ext cx="24050" cy="21600"/>
            </a:xfrm>
            <a:custGeom>
              <a:avLst/>
              <a:gdLst/>
              <a:ahLst/>
              <a:cxnLst/>
              <a:rect l="l" t="t" r="r" b="b"/>
              <a:pathLst>
                <a:path w="962" h="864" extrusionOk="0">
                  <a:moveTo>
                    <a:pt x="222" y="1"/>
                  </a:moveTo>
                  <a:lnTo>
                    <a:pt x="1" y="272"/>
                  </a:lnTo>
                  <a:lnTo>
                    <a:pt x="740" y="863"/>
                  </a:lnTo>
                  <a:lnTo>
                    <a:pt x="962" y="580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6"/>
            <p:cNvSpPr/>
            <p:nvPr/>
          </p:nvSpPr>
          <p:spPr>
            <a:xfrm>
              <a:off x="2100850" y="2293525"/>
              <a:ext cx="146950" cy="135550"/>
            </a:xfrm>
            <a:custGeom>
              <a:avLst/>
              <a:gdLst/>
              <a:ahLst/>
              <a:cxnLst/>
              <a:rect l="l" t="t" r="r" b="b"/>
              <a:pathLst>
                <a:path w="5878" h="5422" extrusionOk="0">
                  <a:moveTo>
                    <a:pt x="1626" y="505"/>
                  </a:moveTo>
                  <a:lnTo>
                    <a:pt x="5384" y="3499"/>
                  </a:lnTo>
                  <a:lnTo>
                    <a:pt x="4251" y="4916"/>
                  </a:lnTo>
                  <a:lnTo>
                    <a:pt x="493" y="1922"/>
                  </a:lnTo>
                  <a:lnTo>
                    <a:pt x="1626" y="505"/>
                  </a:lnTo>
                  <a:close/>
                  <a:moveTo>
                    <a:pt x="1577" y="0"/>
                  </a:moveTo>
                  <a:lnTo>
                    <a:pt x="0" y="1972"/>
                  </a:lnTo>
                  <a:lnTo>
                    <a:pt x="4300" y="5422"/>
                  </a:lnTo>
                  <a:lnTo>
                    <a:pt x="5877" y="3450"/>
                  </a:lnTo>
                  <a:lnTo>
                    <a:pt x="1577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6"/>
            <p:cNvSpPr/>
            <p:nvPr/>
          </p:nvSpPr>
          <p:spPr>
            <a:xfrm>
              <a:off x="2303525" y="1972850"/>
              <a:ext cx="135550" cy="156500"/>
            </a:xfrm>
            <a:custGeom>
              <a:avLst/>
              <a:gdLst/>
              <a:ahLst/>
              <a:cxnLst/>
              <a:rect l="l" t="t" r="r" b="b"/>
              <a:pathLst>
                <a:path w="5422" h="6260" extrusionOk="0">
                  <a:moveTo>
                    <a:pt x="2711" y="419"/>
                  </a:moveTo>
                  <a:lnTo>
                    <a:pt x="5065" y="1775"/>
                  </a:lnTo>
                  <a:lnTo>
                    <a:pt x="5065" y="4498"/>
                  </a:lnTo>
                  <a:lnTo>
                    <a:pt x="2711" y="5853"/>
                  </a:lnTo>
                  <a:lnTo>
                    <a:pt x="358" y="4498"/>
                  </a:lnTo>
                  <a:lnTo>
                    <a:pt x="358" y="1775"/>
                  </a:lnTo>
                  <a:lnTo>
                    <a:pt x="2711" y="419"/>
                  </a:lnTo>
                  <a:close/>
                  <a:moveTo>
                    <a:pt x="2711" y="1"/>
                  </a:moveTo>
                  <a:lnTo>
                    <a:pt x="0" y="1565"/>
                  </a:lnTo>
                  <a:lnTo>
                    <a:pt x="0" y="4695"/>
                  </a:lnTo>
                  <a:lnTo>
                    <a:pt x="2711" y="6260"/>
                  </a:lnTo>
                  <a:lnTo>
                    <a:pt x="5422" y="4695"/>
                  </a:lnTo>
                  <a:lnTo>
                    <a:pt x="5422" y="1565"/>
                  </a:lnTo>
                  <a:lnTo>
                    <a:pt x="271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6"/>
            <p:cNvSpPr/>
            <p:nvPr/>
          </p:nvSpPr>
          <p:spPr>
            <a:xfrm>
              <a:off x="2366975" y="2082500"/>
              <a:ext cx="135250" cy="156525"/>
            </a:xfrm>
            <a:custGeom>
              <a:avLst/>
              <a:gdLst/>
              <a:ahLst/>
              <a:cxnLst/>
              <a:rect l="l" t="t" r="r" b="b"/>
              <a:pathLst>
                <a:path w="5410" h="6261" extrusionOk="0">
                  <a:moveTo>
                    <a:pt x="2699" y="420"/>
                  </a:moveTo>
                  <a:lnTo>
                    <a:pt x="5065" y="1775"/>
                  </a:lnTo>
                  <a:lnTo>
                    <a:pt x="5065" y="4486"/>
                  </a:lnTo>
                  <a:lnTo>
                    <a:pt x="2699" y="5854"/>
                  </a:lnTo>
                  <a:lnTo>
                    <a:pt x="358" y="4486"/>
                  </a:lnTo>
                  <a:lnTo>
                    <a:pt x="358" y="1775"/>
                  </a:lnTo>
                  <a:lnTo>
                    <a:pt x="2699" y="420"/>
                  </a:lnTo>
                  <a:close/>
                  <a:moveTo>
                    <a:pt x="2699" y="1"/>
                  </a:moveTo>
                  <a:lnTo>
                    <a:pt x="1" y="1566"/>
                  </a:lnTo>
                  <a:lnTo>
                    <a:pt x="1" y="4695"/>
                  </a:lnTo>
                  <a:lnTo>
                    <a:pt x="2699" y="6260"/>
                  </a:lnTo>
                  <a:lnTo>
                    <a:pt x="5410" y="4695"/>
                  </a:lnTo>
                  <a:lnTo>
                    <a:pt x="5410" y="1566"/>
                  </a:lnTo>
                  <a:lnTo>
                    <a:pt x="2699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6"/>
            <p:cNvSpPr/>
            <p:nvPr/>
          </p:nvSpPr>
          <p:spPr>
            <a:xfrm>
              <a:off x="2242525" y="2124400"/>
              <a:ext cx="133400" cy="114625"/>
            </a:xfrm>
            <a:custGeom>
              <a:avLst/>
              <a:gdLst/>
              <a:ahLst/>
              <a:cxnLst/>
              <a:rect l="l" t="t" r="r" b="b"/>
              <a:pathLst>
                <a:path w="5336" h="4585" extrusionOk="0">
                  <a:moveTo>
                    <a:pt x="4979" y="1"/>
                  </a:moveTo>
                  <a:lnTo>
                    <a:pt x="4979" y="2810"/>
                  </a:lnTo>
                  <a:lnTo>
                    <a:pt x="2625" y="4178"/>
                  </a:lnTo>
                  <a:lnTo>
                    <a:pt x="173" y="2761"/>
                  </a:lnTo>
                  <a:lnTo>
                    <a:pt x="1" y="3069"/>
                  </a:lnTo>
                  <a:lnTo>
                    <a:pt x="2625" y="4584"/>
                  </a:lnTo>
                  <a:lnTo>
                    <a:pt x="5336" y="3019"/>
                  </a:lnTo>
                  <a:lnTo>
                    <a:pt x="5336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6"/>
            <p:cNvSpPr/>
            <p:nvPr/>
          </p:nvSpPr>
          <p:spPr>
            <a:xfrm>
              <a:off x="2432275" y="2192800"/>
              <a:ext cx="133400" cy="154950"/>
            </a:xfrm>
            <a:custGeom>
              <a:avLst/>
              <a:gdLst/>
              <a:ahLst/>
              <a:cxnLst/>
              <a:rect l="l" t="t" r="r" b="b"/>
              <a:pathLst>
                <a:path w="5336" h="6198" extrusionOk="0">
                  <a:moveTo>
                    <a:pt x="2625" y="0"/>
                  </a:moveTo>
                  <a:lnTo>
                    <a:pt x="1" y="1516"/>
                  </a:lnTo>
                  <a:lnTo>
                    <a:pt x="186" y="1824"/>
                  </a:lnTo>
                  <a:lnTo>
                    <a:pt x="2625" y="407"/>
                  </a:lnTo>
                  <a:lnTo>
                    <a:pt x="4979" y="1762"/>
                  </a:lnTo>
                  <a:lnTo>
                    <a:pt x="4979" y="4485"/>
                  </a:lnTo>
                  <a:lnTo>
                    <a:pt x="2539" y="5890"/>
                  </a:lnTo>
                  <a:lnTo>
                    <a:pt x="2711" y="6198"/>
                  </a:lnTo>
                  <a:lnTo>
                    <a:pt x="5336" y="4695"/>
                  </a:lnTo>
                  <a:lnTo>
                    <a:pt x="5336" y="1565"/>
                  </a:lnTo>
                  <a:lnTo>
                    <a:pt x="2625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6"/>
            <p:cNvSpPr/>
            <p:nvPr/>
          </p:nvSpPr>
          <p:spPr>
            <a:xfrm>
              <a:off x="2494500" y="2067100"/>
              <a:ext cx="118925" cy="60100"/>
            </a:xfrm>
            <a:custGeom>
              <a:avLst/>
              <a:gdLst/>
              <a:ahLst/>
              <a:cxnLst/>
              <a:rect l="l" t="t" r="r" b="b"/>
              <a:pathLst>
                <a:path w="4757" h="2404" extrusionOk="0">
                  <a:moveTo>
                    <a:pt x="1947" y="1"/>
                  </a:moveTo>
                  <a:lnTo>
                    <a:pt x="1" y="2169"/>
                  </a:lnTo>
                  <a:lnTo>
                    <a:pt x="272" y="2404"/>
                  </a:lnTo>
                  <a:lnTo>
                    <a:pt x="2108" y="358"/>
                  </a:lnTo>
                  <a:lnTo>
                    <a:pt x="4757" y="358"/>
                  </a:lnTo>
                  <a:lnTo>
                    <a:pt x="4757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6"/>
            <p:cNvSpPr/>
            <p:nvPr/>
          </p:nvSpPr>
          <p:spPr>
            <a:xfrm>
              <a:off x="2303525" y="2233750"/>
              <a:ext cx="8950" cy="73025"/>
            </a:xfrm>
            <a:custGeom>
              <a:avLst/>
              <a:gdLst/>
              <a:ahLst/>
              <a:cxnLst/>
              <a:rect l="l" t="t" r="r" b="b"/>
              <a:pathLst>
                <a:path w="358" h="2921" extrusionOk="0">
                  <a:moveTo>
                    <a:pt x="0" y="1"/>
                  </a:moveTo>
                  <a:lnTo>
                    <a:pt x="0" y="2921"/>
                  </a:lnTo>
                  <a:lnTo>
                    <a:pt x="358" y="2921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6"/>
            <p:cNvSpPr/>
            <p:nvPr/>
          </p:nvSpPr>
          <p:spPr>
            <a:xfrm>
              <a:off x="2593700" y="2056925"/>
              <a:ext cx="34525" cy="29325"/>
            </a:xfrm>
            <a:custGeom>
              <a:avLst/>
              <a:gdLst/>
              <a:ahLst/>
              <a:cxnLst/>
              <a:rect l="l" t="t" r="r" b="b"/>
              <a:pathLst>
                <a:path w="1381" h="1173" extrusionOk="0">
                  <a:moveTo>
                    <a:pt x="810" y="1"/>
                  </a:moveTo>
                  <a:cubicBezTo>
                    <a:pt x="803" y="1"/>
                    <a:pt x="796" y="1"/>
                    <a:pt x="789" y="1"/>
                  </a:cubicBezTo>
                  <a:cubicBezTo>
                    <a:pt x="271" y="1"/>
                    <a:pt x="0" y="630"/>
                    <a:pt x="370" y="999"/>
                  </a:cubicBezTo>
                  <a:cubicBezTo>
                    <a:pt x="490" y="1119"/>
                    <a:pt x="638" y="1173"/>
                    <a:pt x="783" y="1173"/>
                  </a:cubicBezTo>
                  <a:cubicBezTo>
                    <a:pt x="1087" y="1173"/>
                    <a:pt x="1380" y="939"/>
                    <a:pt x="1380" y="580"/>
                  </a:cubicBezTo>
                  <a:cubicBezTo>
                    <a:pt x="1380" y="267"/>
                    <a:pt x="1121" y="1"/>
                    <a:pt x="810" y="1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6"/>
            <p:cNvSpPr/>
            <p:nvPr/>
          </p:nvSpPr>
          <p:spPr>
            <a:xfrm>
              <a:off x="2587850" y="2052075"/>
              <a:ext cx="44975" cy="38475"/>
            </a:xfrm>
            <a:custGeom>
              <a:avLst/>
              <a:gdLst/>
              <a:ahLst/>
              <a:cxnLst/>
              <a:rect l="l" t="t" r="r" b="b"/>
              <a:pathLst>
                <a:path w="1799" h="1539" extrusionOk="0">
                  <a:moveTo>
                    <a:pt x="1023" y="368"/>
                  </a:moveTo>
                  <a:cubicBezTo>
                    <a:pt x="1245" y="368"/>
                    <a:pt x="1429" y="553"/>
                    <a:pt x="1429" y="774"/>
                  </a:cubicBezTo>
                  <a:cubicBezTo>
                    <a:pt x="1429" y="1025"/>
                    <a:pt x="1231" y="1191"/>
                    <a:pt x="1023" y="1191"/>
                  </a:cubicBezTo>
                  <a:cubicBezTo>
                    <a:pt x="924" y="1191"/>
                    <a:pt x="823" y="1153"/>
                    <a:pt x="739" y="1070"/>
                  </a:cubicBezTo>
                  <a:cubicBezTo>
                    <a:pt x="481" y="811"/>
                    <a:pt x="665" y="368"/>
                    <a:pt x="1023" y="368"/>
                  </a:cubicBezTo>
                  <a:close/>
                  <a:moveTo>
                    <a:pt x="1022" y="0"/>
                  </a:moveTo>
                  <a:cubicBezTo>
                    <a:pt x="831" y="0"/>
                    <a:pt x="637" y="72"/>
                    <a:pt x="481" y="232"/>
                  </a:cubicBezTo>
                  <a:cubicBezTo>
                    <a:pt x="0" y="713"/>
                    <a:pt x="333" y="1538"/>
                    <a:pt x="1023" y="1538"/>
                  </a:cubicBezTo>
                  <a:cubicBezTo>
                    <a:pt x="1454" y="1538"/>
                    <a:pt x="1799" y="1193"/>
                    <a:pt x="1799" y="774"/>
                  </a:cubicBezTo>
                  <a:cubicBezTo>
                    <a:pt x="1799" y="309"/>
                    <a:pt x="1418" y="0"/>
                    <a:pt x="1022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6"/>
            <p:cNvSpPr/>
            <p:nvPr/>
          </p:nvSpPr>
          <p:spPr>
            <a:xfrm>
              <a:off x="2351575" y="2109625"/>
              <a:ext cx="34525" cy="29325"/>
            </a:xfrm>
            <a:custGeom>
              <a:avLst/>
              <a:gdLst/>
              <a:ahLst/>
              <a:cxnLst/>
              <a:rect l="l" t="t" r="r" b="b"/>
              <a:pathLst>
                <a:path w="1381" h="1173" extrusionOk="0">
                  <a:moveTo>
                    <a:pt x="789" y="0"/>
                  </a:moveTo>
                  <a:cubicBezTo>
                    <a:pt x="259" y="0"/>
                    <a:pt x="1" y="629"/>
                    <a:pt x="370" y="998"/>
                  </a:cubicBezTo>
                  <a:cubicBezTo>
                    <a:pt x="490" y="1119"/>
                    <a:pt x="639" y="1172"/>
                    <a:pt x="786" y="1172"/>
                  </a:cubicBezTo>
                  <a:cubicBezTo>
                    <a:pt x="1089" y="1172"/>
                    <a:pt x="1381" y="941"/>
                    <a:pt x="1381" y="592"/>
                  </a:cubicBezTo>
                  <a:cubicBezTo>
                    <a:pt x="1381" y="259"/>
                    <a:pt x="1110" y="0"/>
                    <a:pt x="789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6"/>
            <p:cNvSpPr/>
            <p:nvPr/>
          </p:nvSpPr>
          <p:spPr>
            <a:xfrm>
              <a:off x="2345425" y="2104875"/>
              <a:ext cx="45300" cy="38650"/>
            </a:xfrm>
            <a:custGeom>
              <a:avLst/>
              <a:gdLst/>
              <a:ahLst/>
              <a:cxnLst/>
              <a:rect l="l" t="t" r="r" b="b"/>
              <a:pathLst>
                <a:path w="1812" h="1546" extrusionOk="0">
                  <a:moveTo>
                    <a:pt x="1035" y="363"/>
                  </a:moveTo>
                  <a:cubicBezTo>
                    <a:pt x="1257" y="363"/>
                    <a:pt x="1442" y="548"/>
                    <a:pt x="1442" y="769"/>
                  </a:cubicBezTo>
                  <a:cubicBezTo>
                    <a:pt x="1442" y="1020"/>
                    <a:pt x="1243" y="1186"/>
                    <a:pt x="1035" y="1186"/>
                  </a:cubicBezTo>
                  <a:cubicBezTo>
                    <a:pt x="936" y="1186"/>
                    <a:pt x="835" y="1148"/>
                    <a:pt x="752" y="1065"/>
                  </a:cubicBezTo>
                  <a:cubicBezTo>
                    <a:pt x="493" y="806"/>
                    <a:pt x="666" y="363"/>
                    <a:pt x="1035" y="363"/>
                  </a:cubicBezTo>
                  <a:close/>
                  <a:moveTo>
                    <a:pt x="1034" y="1"/>
                  </a:moveTo>
                  <a:cubicBezTo>
                    <a:pt x="843" y="1"/>
                    <a:pt x="649" y="71"/>
                    <a:pt x="493" y="227"/>
                  </a:cubicBezTo>
                  <a:cubicBezTo>
                    <a:pt x="0" y="708"/>
                    <a:pt x="345" y="1546"/>
                    <a:pt x="1035" y="1546"/>
                  </a:cubicBezTo>
                  <a:cubicBezTo>
                    <a:pt x="1466" y="1546"/>
                    <a:pt x="1811" y="1201"/>
                    <a:pt x="1811" y="769"/>
                  </a:cubicBezTo>
                  <a:cubicBezTo>
                    <a:pt x="1811" y="304"/>
                    <a:pt x="1430" y="1"/>
                    <a:pt x="1034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6"/>
            <p:cNvSpPr/>
            <p:nvPr/>
          </p:nvSpPr>
          <p:spPr>
            <a:xfrm>
              <a:off x="2288425" y="2289200"/>
              <a:ext cx="34225" cy="29550"/>
            </a:xfrm>
            <a:custGeom>
              <a:avLst/>
              <a:gdLst/>
              <a:ahLst/>
              <a:cxnLst/>
              <a:rect l="l" t="t" r="r" b="b"/>
              <a:pathLst>
                <a:path w="1369" h="1182" extrusionOk="0">
                  <a:moveTo>
                    <a:pt x="789" y="1"/>
                  </a:moveTo>
                  <a:cubicBezTo>
                    <a:pt x="259" y="1"/>
                    <a:pt x="1" y="629"/>
                    <a:pt x="370" y="1011"/>
                  </a:cubicBezTo>
                  <a:cubicBezTo>
                    <a:pt x="489" y="1129"/>
                    <a:pt x="633" y="1182"/>
                    <a:pt x="776" y="1182"/>
                  </a:cubicBezTo>
                  <a:cubicBezTo>
                    <a:pt x="1078" y="1182"/>
                    <a:pt x="1368" y="944"/>
                    <a:pt x="1368" y="592"/>
                  </a:cubicBezTo>
                  <a:cubicBezTo>
                    <a:pt x="1368" y="272"/>
                    <a:pt x="1110" y="1"/>
                    <a:pt x="789" y="1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6"/>
            <p:cNvSpPr/>
            <p:nvPr/>
          </p:nvSpPr>
          <p:spPr>
            <a:xfrm>
              <a:off x="2282275" y="2284525"/>
              <a:ext cx="45000" cy="38575"/>
            </a:xfrm>
            <a:custGeom>
              <a:avLst/>
              <a:gdLst/>
              <a:ahLst/>
              <a:cxnLst/>
              <a:rect l="l" t="t" r="r" b="b"/>
              <a:pathLst>
                <a:path w="1800" h="1543" extrusionOk="0">
                  <a:moveTo>
                    <a:pt x="1035" y="360"/>
                  </a:moveTo>
                  <a:cubicBezTo>
                    <a:pt x="1257" y="372"/>
                    <a:pt x="1442" y="545"/>
                    <a:pt x="1442" y="779"/>
                  </a:cubicBezTo>
                  <a:cubicBezTo>
                    <a:pt x="1442" y="1021"/>
                    <a:pt x="1239" y="1183"/>
                    <a:pt x="1028" y="1183"/>
                  </a:cubicBezTo>
                  <a:cubicBezTo>
                    <a:pt x="926" y="1183"/>
                    <a:pt x="823" y="1146"/>
                    <a:pt x="740" y="1062"/>
                  </a:cubicBezTo>
                  <a:cubicBezTo>
                    <a:pt x="481" y="804"/>
                    <a:pt x="666" y="360"/>
                    <a:pt x="1035" y="360"/>
                  </a:cubicBezTo>
                  <a:close/>
                  <a:moveTo>
                    <a:pt x="1022" y="1"/>
                  </a:moveTo>
                  <a:cubicBezTo>
                    <a:pt x="833" y="1"/>
                    <a:pt x="640" y="70"/>
                    <a:pt x="481" y="225"/>
                  </a:cubicBezTo>
                  <a:cubicBezTo>
                    <a:pt x="0" y="717"/>
                    <a:pt x="345" y="1543"/>
                    <a:pt x="1035" y="1543"/>
                  </a:cubicBezTo>
                  <a:cubicBezTo>
                    <a:pt x="1454" y="1543"/>
                    <a:pt x="1799" y="1198"/>
                    <a:pt x="1799" y="767"/>
                  </a:cubicBezTo>
                  <a:cubicBezTo>
                    <a:pt x="1799" y="307"/>
                    <a:pt x="1420" y="1"/>
                    <a:pt x="1022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6"/>
            <p:cNvSpPr/>
            <p:nvPr/>
          </p:nvSpPr>
          <p:spPr>
            <a:xfrm>
              <a:off x="2478175" y="2329250"/>
              <a:ext cx="34525" cy="29325"/>
            </a:xfrm>
            <a:custGeom>
              <a:avLst/>
              <a:gdLst/>
              <a:ahLst/>
              <a:cxnLst/>
              <a:rect l="l" t="t" r="r" b="b"/>
              <a:pathLst>
                <a:path w="1381" h="1173" extrusionOk="0">
                  <a:moveTo>
                    <a:pt x="789" y="0"/>
                  </a:moveTo>
                  <a:cubicBezTo>
                    <a:pt x="272" y="0"/>
                    <a:pt x="1" y="629"/>
                    <a:pt x="370" y="998"/>
                  </a:cubicBezTo>
                  <a:cubicBezTo>
                    <a:pt x="491" y="1119"/>
                    <a:pt x="639" y="1172"/>
                    <a:pt x="786" y="1172"/>
                  </a:cubicBezTo>
                  <a:cubicBezTo>
                    <a:pt x="1089" y="1172"/>
                    <a:pt x="1381" y="941"/>
                    <a:pt x="1381" y="592"/>
                  </a:cubicBezTo>
                  <a:cubicBezTo>
                    <a:pt x="1381" y="259"/>
                    <a:pt x="1110" y="0"/>
                    <a:pt x="789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6"/>
            <p:cNvSpPr/>
            <p:nvPr/>
          </p:nvSpPr>
          <p:spPr>
            <a:xfrm>
              <a:off x="2472025" y="2324575"/>
              <a:ext cx="45300" cy="38575"/>
            </a:xfrm>
            <a:custGeom>
              <a:avLst/>
              <a:gdLst/>
              <a:ahLst/>
              <a:cxnLst/>
              <a:rect l="l" t="t" r="r" b="b"/>
              <a:pathLst>
                <a:path w="1812" h="1543" extrusionOk="0">
                  <a:moveTo>
                    <a:pt x="1035" y="360"/>
                  </a:moveTo>
                  <a:cubicBezTo>
                    <a:pt x="1257" y="360"/>
                    <a:pt x="1442" y="545"/>
                    <a:pt x="1442" y="779"/>
                  </a:cubicBezTo>
                  <a:cubicBezTo>
                    <a:pt x="1442" y="1021"/>
                    <a:pt x="1239" y="1183"/>
                    <a:pt x="1028" y="1183"/>
                  </a:cubicBezTo>
                  <a:cubicBezTo>
                    <a:pt x="926" y="1183"/>
                    <a:pt x="823" y="1146"/>
                    <a:pt x="740" y="1062"/>
                  </a:cubicBezTo>
                  <a:cubicBezTo>
                    <a:pt x="493" y="803"/>
                    <a:pt x="666" y="360"/>
                    <a:pt x="1035" y="360"/>
                  </a:cubicBezTo>
                  <a:close/>
                  <a:moveTo>
                    <a:pt x="1029" y="1"/>
                  </a:moveTo>
                  <a:cubicBezTo>
                    <a:pt x="840" y="1"/>
                    <a:pt x="648" y="70"/>
                    <a:pt x="493" y="224"/>
                  </a:cubicBezTo>
                  <a:cubicBezTo>
                    <a:pt x="0" y="705"/>
                    <a:pt x="345" y="1543"/>
                    <a:pt x="1035" y="1543"/>
                  </a:cubicBezTo>
                  <a:cubicBezTo>
                    <a:pt x="1466" y="1543"/>
                    <a:pt x="1811" y="1198"/>
                    <a:pt x="1811" y="767"/>
                  </a:cubicBezTo>
                  <a:cubicBezTo>
                    <a:pt x="1811" y="307"/>
                    <a:pt x="1426" y="1"/>
                    <a:pt x="1029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6"/>
            <p:cNvSpPr/>
            <p:nvPr/>
          </p:nvSpPr>
          <p:spPr>
            <a:xfrm>
              <a:off x="2133800" y="2071425"/>
              <a:ext cx="8950" cy="107525"/>
            </a:xfrm>
            <a:custGeom>
              <a:avLst/>
              <a:gdLst/>
              <a:ahLst/>
              <a:cxnLst/>
              <a:rect l="l" t="t" r="r" b="b"/>
              <a:pathLst>
                <a:path w="358" h="4301" extrusionOk="0">
                  <a:moveTo>
                    <a:pt x="0" y="0"/>
                  </a:moveTo>
                  <a:lnTo>
                    <a:pt x="0" y="4301"/>
                  </a:lnTo>
                  <a:lnTo>
                    <a:pt x="358" y="4301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6"/>
            <p:cNvSpPr/>
            <p:nvPr/>
          </p:nvSpPr>
          <p:spPr>
            <a:xfrm>
              <a:off x="2133800" y="2209725"/>
              <a:ext cx="8950" cy="24050"/>
            </a:xfrm>
            <a:custGeom>
              <a:avLst/>
              <a:gdLst/>
              <a:ahLst/>
              <a:cxnLst/>
              <a:rect l="l" t="t" r="r" b="b"/>
              <a:pathLst>
                <a:path w="358" h="962" extrusionOk="0">
                  <a:moveTo>
                    <a:pt x="0" y="1"/>
                  </a:moveTo>
                  <a:lnTo>
                    <a:pt x="0" y="962"/>
                  </a:lnTo>
                  <a:lnTo>
                    <a:pt x="358" y="962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6"/>
            <p:cNvSpPr/>
            <p:nvPr/>
          </p:nvSpPr>
          <p:spPr>
            <a:xfrm>
              <a:off x="2344800" y="1897700"/>
              <a:ext cx="111850" cy="8950"/>
            </a:xfrm>
            <a:custGeom>
              <a:avLst/>
              <a:gdLst/>
              <a:ahLst/>
              <a:cxnLst/>
              <a:rect l="l" t="t" r="r" b="b"/>
              <a:pathLst>
                <a:path w="4474" h="358" extrusionOk="0">
                  <a:moveTo>
                    <a:pt x="1" y="0"/>
                  </a:moveTo>
                  <a:lnTo>
                    <a:pt x="1" y="357"/>
                  </a:lnTo>
                  <a:lnTo>
                    <a:pt x="4473" y="357"/>
                  </a:lnTo>
                  <a:lnTo>
                    <a:pt x="4473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6"/>
            <p:cNvSpPr/>
            <p:nvPr/>
          </p:nvSpPr>
          <p:spPr>
            <a:xfrm>
              <a:off x="2483100" y="1897700"/>
              <a:ext cx="29600" cy="8950"/>
            </a:xfrm>
            <a:custGeom>
              <a:avLst/>
              <a:gdLst/>
              <a:ahLst/>
              <a:cxnLst/>
              <a:rect l="l" t="t" r="r" b="b"/>
              <a:pathLst>
                <a:path w="1184" h="358" extrusionOk="0">
                  <a:moveTo>
                    <a:pt x="1" y="0"/>
                  </a:moveTo>
                  <a:lnTo>
                    <a:pt x="1" y="357"/>
                  </a:lnTo>
                  <a:lnTo>
                    <a:pt x="1184" y="357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6"/>
            <p:cNvSpPr/>
            <p:nvPr/>
          </p:nvSpPr>
          <p:spPr>
            <a:xfrm>
              <a:off x="2211425" y="1974075"/>
              <a:ext cx="66250" cy="51475"/>
            </a:xfrm>
            <a:custGeom>
              <a:avLst/>
              <a:gdLst/>
              <a:ahLst/>
              <a:cxnLst/>
              <a:rect l="l" t="t" r="r" b="b"/>
              <a:pathLst>
                <a:path w="2650" h="2059" extrusionOk="0">
                  <a:moveTo>
                    <a:pt x="2440" y="1"/>
                  </a:moveTo>
                  <a:lnTo>
                    <a:pt x="0" y="1763"/>
                  </a:lnTo>
                  <a:lnTo>
                    <a:pt x="210" y="2059"/>
                  </a:lnTo>
                  <a:lnTo>
                    <a:pt x="2649" y="297"/>
                  </a:lnTo>
                  <a:lnTo>
                    <a:pt x="2440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50" name="Google Shape;950;p37"/>
          <p:cNvCxnSpPr/>
          <p:nvPr/>
        </p:nvCxnSpPr>
        <p:spPr>
          <a:xfrm rot="10800000" flipH="1">
            <a:off x="3194781" y="1180400"/>
            <a:ext cx="2520300" cy="562200"/>
          </a:xfrm>
          <a:prstGeom prst="bentConnector3">
            <a:avLst>
              <a:gd name="adj1" fmla="val 54645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51" name="Google Shape;951;p37"/>
          <p:cNvSpPr txBox="1">
            <a:spLocks noGrp="1"/>
          </p:cNvSpPr>
          <p:nvPr>
            <p:ph type="ctrTitle"/>
          </p:nvPr>
        </p:nvSpPr>
        <p:spPr>
          <a:xfrm>
            <a:off x="1445100" y="2572650"/>
            <a:ext cx="2404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latin typeface="Montserrat"/>
                <a:ea typeface="Montserrat"/>
                <a:cs typeface="Montserrat"/>
                <a:sym typeface="Montserrat"/>
              </a:rPr>
              <a:t>PROBLEM</a:t>
            </a:r>
            <a:endParaRPr sz="2000" b="1"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952" name="Google Shape;952;p37"/>
          <p:cNvSpPr txBox="1">
            <a:spLocks noGrp="1"/>
          </p:cNvSpPr>
          <p:nvPr>
            <p:ph type="subTitle" idx="1"/>
          </p:nvPr>
        </p:nvSpPr>
        <p:spPr>
          <a:xfrm>
            <a:off x="1445100" y="3000775"/>
            <a:ext cx="2404800" cy="1545300"/>
          </a:xfrm>
          <a:prstGeom prst="rect">
            <a:avLst/>
          </a:prstGeom>
        </p:spPr>
        <p:txBody>
          <a:bodyPr spcFirstLastPara="1" wrap="square" lIns="91425" tIns="91425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Mercury is the closest planet and the smallest one in the Solar System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953" name="Google Shape;953;p37"/>
          <p:cNvSpPr txBox="1">
            <a:spLocks noGrp="1"/>
          </p:cNvSpPr>
          <p:nvPr>
            <p:ph type="ctrTitle" idx="2"/>
          </p:nvPr>
        </p:nvSpPr>
        <p:spPr>
          <a:xfrm>
            <a:off x="5294108" y="2571750"/>
            <a:ext cx="2404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latin typeface="Montserrat"/>
                <a:ea typeface="Montserrat"/>
                <a:cs typeface="Montserrat"/>
                <a:sym typeface="Montserrat"/>
              </a:rPr>
              <a:t>SOLUTION</a:t>
            </a:r>
            <a:endParaRPr sz="2000" b="1"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954" name="Google Shape;954;p37"/>
          <p:cNvSpPr txBox="1">
            <a:spLocks noGrp="1"/>
          </p:cNvSpPr>
          <p:nvPr>
            <p:ph type="subTitle" idx="3"/>
          </p:nvPr>
        </p:nvSpPr>
        <p:spPr>
          <a:xfrm>
            <a:off x="5294107" y="3000775"/>
            <a:ext cx="2404800" cy="154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Jupiter is a gas giant and also the biggest planet in the entire Solar System</a:t>
            </a:r>
            <a:endParaRPr>
              <a:solidFill>
                <a:schemeClr val="dk1"/>
              </a:solidFill>
            </a:endParaRPr>
          </a:p>
        </p:txBody>
      </p:sp>
      <p:grpSp>
        <p:nvGrpSpPr>
          <p:cNvPr id="955" name="Google Shape;955;p37"/>
          <p:cNvGrpSpPr/>
          <p:nvPr/>
        </p:nvGrpSpPr>
        <p:grpSpPr>
          <a:xfrm>
            <a:off x="1878213" y="1030487"/>
            <a:ext cx="1535575" cy="1261125"/>
            <a:chOff x="4469775" y="1853450"/>
            <a:chExt cx="1535575" cy="1261125"/>
          </a:xfrm>
        </p:grpSpPr>
        <p:sp>
          <p:nvSpPr>
            <p:cNvPr id="956" name="Google Shape;956;p37"/>
            <p:cNvSpPr/>
            <p:nvPr/>
          </p:nvSpPr>
          <p:spPr>
            <a:xfrm>
              <a:off x="5249425" y="1909825"/>
              <a:ext cx="626250" cy="869300"/>
            </a:xfrm>
            <a:custGeom>
              <a:avLst/>
              <a:gdLst/>
              <a:ahLst/>
              <a:cxnLst/>
              <a:rect l="l" t="t" r="r" b="b"/>
              <a:pathLst>
                <a:path w="25050" h="34772" extrusionOk="0">
                  <a:moveTo>
                    <a:pt x="10116" y="0"/>
                  </a:moveTo>
                  <a:lnTo>
                    <a:pt x="10116" y="15932"/>
                  </a:lnTo>
                  <a:lnTo>
                    <a:pt x="752" y="29843"/>
                  </a:lnTo>
                  <a:cubicBezTo>
                    <a:pt x="0" y="30939"/>
                    <a:pt x="111" y="32418"/>
                    <a:pt x="1011" y="33391"/>
                  </a:cubicBezTo>
                  <a:cubicBezTo>
                    <a:pt x="1627" y="34032"/>
                    <a:pt x="2391" y="34500"/>
                    <a:pt x="3241" y="34771"/>
                  </a:cubicBezTo>
                  <a:lnTo>
                    <a:pt x="21809" y="34771"/>
                  </a:lnTo>
                  <a:cubicBezTo>
                    <a:pt x="22647" y="34500"/>
                    <a:pt x="23411" y="34032"/>
                    <a:pt x="24039" y="33391"/>
                  </a:cubicBezTo>
                  <a:cubicBezTo>
                    <a:pt x="24939" y="32418"/>
                    <a:pt x="25050" y="30939"/>
                    <a:pt x="24298" y="29843"/>
                  </a:cubicBezTo>
                  <a:lnTo>
                    <a:pt x="14934" y="15932"/>
                  </a:lnTo>
                  <a:lnTo>
                    <a:pt x="14934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7"/>
            <p:cNvSpPr/>
            <p:nvPr/>
          </p:nvSpPr>
          <p:spPr>
            <a:xfrm>
              <a:off x="5244500" y="1905500"/>
              <a:ext cx="635800" cy="877925"/>
            </a:xfrm>
            <a:custGeom>
              <a:avLst/>
              <a:gdLst/>
              <a:ahLst/>
              <a:cxnLst/>
              <a:rect l="l" t="t" r="r" b="b"/>
              <a:pathLst>
                <a:path w="25432" h="35117" extrusionOk="0">
                  <a:moveTo>
                    <a:pt x="10128" y="1"/>
                  </a:moveTo>
                  <a:lnTo>
                    <a:pt x="10128" y="7985"/>
                  </a:lnTo>
                  <a:lnTo>
                    <a:pt x="10486" y="7985"/>
                  </a:lnTo>
                  <a:lnTo>
                    <a:pt x="10486" y="346"/>
                  </a:lnTo>
                  <a:lnTo>
                    <a:pt x="14946" y="346"/>
                  </a:lnTo>
                  <a:lnTo>
                    <a:pt x="14946" y="16166"/>
                  </a:lnTo>
                  <a:lnTo>
                    <a:pt x="24347" y="30114"/>
                  </a:lnTo>
                  <a:cubicBezTo>
                    <a:pt x="25049" y="31149"/>
                    <a:pt x="24951" y="32542"/>
                    <a:pt x="24101" y="33453"/>
                  </a:cubicBezTo>
                  <a:cubicBezTo>
                    <a:pt x="23509" y="34057"/>
                    <a:pt x="22782" y="34513"/>
                    <a:pt x="21969" y="34772"/>
                  </a:cubicBezTo>
                  <a:lnTo>
                    <a:pt x="3462" y="34772"/>
                  </a:lnTo>
                  <a:cubicBezTo>
                    <a:pt x="2661" y="34513"/>
                    <a:pt x="1935" y="34057"/>
                    <a:pt x="1331" y="33453"/>
                  </a:cubicBezTo>
                  <a:cubicBezTo>
                    <a:pt x="481" y="32542"/>
                    <a:pt x="382" y="31149"/>
                    <a:pt x="1097" y="30114"/>
                  </a:cubicBezTo>
                  <a:lnTo>
                    <a:pt x="10486" y="16166"/>
                  </a:lnTo>
                  <a:lnTo>
                    <a:pt x="10486" y="11755"/>
                  </a:lnTo>
                  <a:lnTo>
                    <a:pt x="10128" y="11755"/>
                  </a:lnTo>
                  <a:lnTo>
                    <a:pt x="10128" y="16056"/>
                  </a:lnTo>
                  <a:lnTo>
                    <a:pt x="801" y="29917"/>
                  </a:lnTo>
                  <a:cubicBezTo>
                    <a:pt x="0" y="31088"/>
                    <a:pt x="111" y="32652"/>
                    <a:pt x="1084" y="33687"/>
                  </a:cubicBezTo>
                  <a:cubicBezTo>
                    <a:pt x="1713" y="34340"/>
                    <a:pt x="2501" y="34833"/>
                    <a:pt x="3376" y="35117"/>
                  </a:cubicBezTo>
                  <a:lnTo>
                    <a:pt x="22031" y="35117"/>
                  </a:lnTo>
                  <a:lnTo>
                    <a:pt x="22055" y="35104"/>
                  </a:lnTo>
                  <a:cubicBezTo>
                    <a:pt x="22918" y="34833"/>
                    <a:pt x="23706" y="34340"/>
                    <a:pt x="24347" y="33687"/>
                  </a:cubicBezTo>
                  <a:cubicBezTo>
                    <a:pt x="25320" y="32652"/>
                    <a:pt x="25431" y="31088"/>
                    <a:pt x="24630" y="29917"/>
                  </a:cubicBezTo>
                  <a:lnTo>
                    <a:pt x="15291" y="16056"/>
                  </a:lnTo>
                  <a:lnTo>
                    <a:pt x="1529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7"/>
            <p:cNvSpPr/>
            <p:nvPr/>
          </p:nvSpPr>
          <p:spPr>
            <a:xfrm>
              <a:off x="5497700" y="2139600"/>
              <a:ext cx="8950" cy="27750"/>
            </a:xfrm>
            <a:custGeom>
              <a:avLst/>
              <a:gdLst/>
              <a:ahLst/>
              <a:cxnLst/>
              <a:rect l="l" t="t" r="r" b="b"/>
              <a:pathLst>
                <a:path w="358" h="1110" extrusionOk="0">
                  <a:moveTo>
                    <a:pt x="0" y="1"/>
                  </a:moveTo>
                  <a:lnTo>
                    <a:pt x="0" y="1110"/>
                  </a:lnTo>
                  <a:lnTo>
                    <a:pt x="358" y="1110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7"/>
            <p:cNvSpPr/>
            <p:nvPr/>
          </p:nvSpPr>
          <p:spPr>
            <a:xfrm>
              <a:off x="5327398" y="2479309"/>
              <a:ext cx="509200" cy="287450"/>
            </a:xfrm>
            <a:custGeom>
              <a:avLst/>
              <a:gdLst/>
              <a:ahLst/>
              <a:cxnLst/>
              <a:rect l="l" t="t" r="r" b="b"/>
              <a:pathLst>
                <a:path w="20368" h="11498" extrusionOk="0">
                  <a:moveTo>
                    <a:pt x="12538" y="0"/>
                  </a:moveTo>
                  <a:cubicBezTo>
                    <a:pt x="11010" y="0"/>
                    <a:pt x="9999" y="1023"/>
                    <a:pt x="8601" y="1023"/>
                  </a:cubicBezTo>
                  <a:cubicBezTo>
                    <a:pt x="8245" y="1023"/>
                    <a:pt x="7864" y="956"/>
                    <a:pt x="7442" y="790"/>
                  </a:cubicBezTo>
                  <a:cubicBezTo>
                    <a:pt x="7045" y="633"/>
                    <a:pt x="6691" y="568"/>
                    <a:pt x="6378" y="568"/>
                  </a:cubicBezTo>
                  <a:cubicBezTo>
                    <a:pt x="4976" y="568"/>
                    <a:pt x="4399" y="1862"/>
                    <a:pt x="4399" y="1862"/>
                  </a:cubicBezTo>
                  <a:lnTo>
                    <a:pt x="616" y="7493"/>
                  </a:lnTo>
                  <a:cubicBezTo>
                    <a:pt x="0" y="8380"/>
                    <a:pt x="86" y="9587"/>
                    <a:pt x="826" y="10376"/>
                  </a:cubicBezTo>
                  <a:cubicBezTo>
                    <a:pt x="1331" y="10893"/>
                    <a:pt x="1947" y="11275"/>
                    <a:pt x="2637" y="11497"/>
                  </a:cubicBezTo>
                  <a:lnTo>
                    <a:pt x="17731" y="11497"/>
                  </a:lnTo>
                  <a:cubicBezTo>
                    <a:pt x="18421" y="11275"/>
                    <a:pt x="19037" y="10893"/>
                    <a:pt x="19542" y="10376"/>
                  </a:cubicBezTo>
                  <a:cubicBezTo>
                    <a:pt x="20281" y="9587"/>
                    <a:pt x="20367" y="8392"/>
                    <a:pt x="19751" y="7493"/>
                  </a:cubicBezTo>
                  <a:lnTo>
                    <a:pt x="15969" y="1862"/>
                  </a:lnTo>
                  <a:cubicBezTo>
                    <a:pt x="15969" y="1862"/>
                    <a:pt x="14934" y="186"/>
                    <a:pt x="12839" y="14"/>
                  </a:cubicBezTo>
                  <a:cubicBezTo>
                    <a:pt x="12736" y="5"/>
                    <a:pt x="12636" y="0"/>
                    <a:pt x="12538" y="0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7"/>
            <p:cNvSpPr/>
            <p:nvPr/>
          </p:nvSpPr>
          <p:spPr>
            <a:xfrm>
              <a:off x="5302700" y="2462075"/>
              <a:ext cx="519375" cy="296700"/>
            </a:xfrm>
            <a:custGeom>
              <a:avLst/>
              <a:gdLst/>
              <a:ahLst/>
              <a:cxnLst/>
              <a:rect l="l" t="t" r="r" b="b"/>
              <a:pathLst>
                <a:path w="20775" h="11868" extrusionOk="0">
                  <a:moveTo>
                    <a:pt x="12765" y="361"/>
                  </a:moveTo>
                  <a:cubicBezTo>
                    <a:pt x="12854" y="361"/>
                    <a:pt x="12944" y="364"/>
                    <a:pt x="13037" y="372"/>
                  </a:cubicBezTo>
                  <a:cubicBezTo>
                    <a:pt x="15021" y="545"/>
                    <a:pt x="16019" y="2122"/>
                    <a:pt x="16031" y="2146"/>
                  </a:cubicBezTo>
                  <a:lnTo>
                    <a:pt x="19826" y="7777"/>
                  </a:lnTo>
                  <a:cubicBezTo>
                    <a:pt x="20393" y="8603"/>
                    <a:pt x="20319" y="9712"/>
                    <a:pt x="19629" y="10451"/>
                  </a:cubicBezTo>
                  <a:cubicBezTo>
                    <a:pt x="19160" y="10932"/>
                    <a:pt x="18569" y="11301"/>
                    <a:pt x="17916" y="11511"/>
                  </a:cubicBezTo>
                  <a:lnTo>
                    <a:pt x="2872" y="11511"/>
                  </a:lnTo>
                  <a:cubicBezTo>
                    <a:pt x="2231" y="11289"/>
                    <a:pt x="1640" y="10932"/>
                    <a:pt x="1159" y="10451"/>
                  </a:cubicBezTo>
                  <a:cubicBezTo>
                    <a:pt x="481" y="9712"/>
                    <a:pt x="395" y="8603"/>
                    <a:pt x="974" y="7777"/>
                  </a:cubicBezTo>
                  <a:lnTo>
                    <a:pt x="4769" y="2122"/>
                  </a:lnTo>
                  <a:cubicBezTo>
                    <a:pt x="4799" y="2062"/>
                    <a:pt x="5322" y="934"/>
                    <a:pt x="6581" y="934"/>
                  </a:cubicBezTo>
                  <a:cubicBezTo>
                    <a:pt x="6876" y="934"/>
                    <a:pt x="7212" y="996"/>
                    <a:pt x="7591" y="1148"/>
                  </a:cubicBezTo>
                  <a:cubicBezTo>
                    <a:pt x="8029" y="1320"/>
                    <a:pt x="8430" y="1388"/>
                    <a:pt x="8804" y="1388"/>
                  </a:cubicBezTo>
                  <a:cubicBezTo>
                    <a:pt x="9532" y="1388"/>
                    <a:pt x="10159" y="1130"/>
                    <a:pt x="10770" y="877"/>
                  </a:cubicBezTo>
                  <a:cubicBezTo>
                    <a:pt x="11387" y="624"/>
                    <a:pt x="12014" y="361"/>
                    <a:pt x="12765" y="361"/>
                  </a:cubicBezTo>
                  <a:close/>
                  <a:moveTo>
                    <a:pt x="12735" y="0"/>
                  </a:moveTo>
                  <a:cubicBezTo>
                    <a:pt x="11926" y="0"/>
                    <a:pt x="11264" y="272"/>
                    <a:pt x="10622" y="545"/>
                  </a:cubicBezTo>
                  <a:cubicBezTo>
                    <a:pt x="10028" y="797"/>
                    <a:pt x="9455" y="1033"/>
                    <a:pt x="8801" y="1033"/>
                  </a:cubicBezTo>
                  <a:cubicBezTo>
                    <a:pt x="8465" y="1033"/>
                    <a:pt x="8107" y="971"/>
                    <a:pt x="7714" y="816"/>
                  </a:cubicBezTo>
                  <a:cubicBezTo>
                    <a:pt x="7289" y="646"/>
                    <a:pt x="6911" y="577"/>
                    <a:pt x="6576" y="577"/>
                  </a:cubicBezTo>
                  <a:cubicBezTo>
                    <a:pt x="5086" y="577"/>
                    <a:pt x="4461" y="1949"/>
                    <a:pt x="4461" y="1949"/>
                  </a:cubicBezTo>
                  <a:lnTo>
                    <a:pt x="666" y="7580"/>
                  </a:lnTo>
                  <a:cubicBezTo>
                    <a:pt x="1" y="8541"/>
                    <a:pt x="99" y="9835"/>
                    <a:pt x="900" y="10685"/>
                  </a:cubicBezTo>
                  <a:cubicBezTo>
                    <a:pt x="1418" y="11227"/>
                    <a:pt x="2071" y="11622"/>
                    <a:pt x="2785" y="11856"/>
                  </a:cubicBezTo>
                  <a:lnTo>
                    <a:pt x="17978" y="11868"/>
                  </a:lnTo>
                  <a:lnTo>
                    <a:pt x="18002" y="11856"/>
                  </a:lnTo>
                  <a:cubicBezTo>
                    <a:pt x="18705" y="11622"/>
                    <a:pt x="19358" y="11227"/>
                    <a:pt x="19875" y="10685"/>
                  </a:cubicBezTo>
                  <a:cubicBezTo>
                    <a:pt x="20676" y="9835"/>
                    <a:pt x="20775" y="8541"/>
                    <a:pt x="20109" y="7580"/>
                  </a:cubicBezTo>
                  <a:lnTo>
                    <a:pt x="16327" y="1949"/>
                  </a:lnTo>
                  <a:cubicBezTo>
                    <a:pt x="15575" y="853"/>
                    <a:pt x="14380" y="138"/>
                    <a:pt x="13061" y="15"/>
                  </a:cubicBezTo>
                  <a:cubicBezTo>
                    <a:pt x="12950" y="5"/>
                    <a:pt x="12841" y="0"/>
                    <a:pt x="12735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7"/>
            <p:cNvSpPr/>
            <p:nvPr/>
          </p:nvSpPr>
          <p:spPr>
            <a:xfrm>
              <a:off x="5455800" y="1853450"/>
              <a:ext cx="207325" cy="60700"/>
            </a:xfrm>
            <a:custGeom>
              <a:avLst/>
              <a:gdLst/>
              <a:ahLst/>
              <a:cxnLst/>
              <a:rect l="l" t="t" r="r" b="b"/>
              <a:pathLst>
                <a:path w="8293" h="2428" extrusionOk="0">
                  <a:moveTo>
                    <a:pt x="7085" y="358"/>
                  </a:moveTo>
                  <a:cubicBezTo>
                    <a:pt x="7566" y="358"/>
                    <a:pt x="7948" y="740"/>
                    <a:pt x="7948" y="1220"/>
                  </a:cubicBezTo>
                  <a:cubicBezTo>
                    <a:pt x="7948" y="1688"/>
                    <a:pt x="7566" y="2070"/>
                    <a:pt x="7085" y="2070"/>
                  </a:cubicBezTo>
                  <a:lnTo>
                    <a:pt x="1208" y="2070"/>
                  </a:lnTo>
                  <a:cubicBezTo>
                    <a:pt x="727" y="2070"/>
                    <a:pt x="345" y="1688"/>
                    <a:pt x="345" y="1220"/>
                  </a:cubicBezTo>
                  <a:cubicBezTo>
                    <a:pt x="345" y="740"/>
                    <a:pt x="727" y="358"/>
                    <a:pt x="1208" y="358"/>
                  </a:cubicBezTo>
                  <a:close/>
                  <a:moveTo>
                    <a:pt x="1208" y="0"/>
                  </a:moveTo>
                  <a:cubicBezTo>
                    <a:pt x="543" y="0"/>
                    <a:pt x="0" y="543"/>
                    <a:pt x="0" y="1220"/>
                  </a:cubicBezTo>
                  <a:cubicBezTo>
                    <a:pt x="0" y="1886"/>
                    <a:pt x="543" y="2428"/>
                    <a:pt x="1208" y="2428"/>
                  </a:cubicBezTo>
                  <a:lnTo>
                    <a:pt x="7085" y="2428"/>
                  </a:lnTo>
                  <a:cubicBezTo>
                    <a:pt x="7751" y="2428"/>
                    <a:pt x="8293" y="1886"/>
                    <a:pt x="8293" y="1220"/>
                  </a:cubicBezTo>
                  <a:cubicBezTo>
                    <a:pt x="8293" y="543"/>
                    <a:pt x="7751" y="0"/>
                    <a:pt x="7085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7"/>
            <p:cNvSpPr/>
            <p:nvPr/>
          </p:nvSpPr>
          <p:spPr>
            <a:xfrm>
              <a:off x="5464125" y="2365125"/>
              <a:ext cx="89050" cy="76075"/>
            </a:xfrm>
            <a:custGeom>
              <a:avLst/>
              <a:gdLst/>
              <a:ahLst/>
              <a:cxnLst/>
              <a:rect l="l" t="t" r="r" b="b"/>
              <a:pathLst>
                <a:path w="3562" h="3043" extrusionOk="0">
                  <a:moveTo>
                    <a:pt x="2033" y="357"/>
                  </a:moveTo>
                  <a:cubicBezTo>
                    <a:pt x="2686" y="357"/>
                    <a:pt x="3204" y="886"/>
                    <a:pt x="3204" y="1527"/>
                  </a:cubicBezTo>
                  <a:cubicBezTo>
                    <a:pt x="3204" y="2228"/>
                    <a:pt x="2627" y="2692"/>
                    <a:pt x="2025" y="2692"/>
                  </a:cubicBezTo>
                  <a:cubicBezTo>
                    <a:pt x="1738" y="2692"/>
                    <a:pt x="1446" y="2587"/>
                    <a:pt x="1208" y="2353"/>
                  </a:cubicBezTo>
                  <a:cubicBezTo>
                    <a:pt x="481" y="1613"/>
                    <a:pt x="998" y="357"/>
                    <a:pt x="2033" y="357"/>
                  </a:cubicBezTo>
                  <a:close/>
                  <a:moveTo>
                    <a:pt x="2023" y="1"/>
                  </a:moveTo>
                  <a:cubicBezTo>
                    <a:pt x="1650" y="1"/>
                    <a:pt x="1271" y="137"/>
                    <a:pt x="961" y="443"/>
                  </a:cubicBezTo>
                  <a:cubicBezTo>
                    <a:pt x="0" y="1404"/>
                    <a:pt x="678" y="3043"/>
                    <a:pt x="2033" y="3043"/>
                  </a:cubicBezTo>
                  <a:cubicBezTo>
                    <a:pt x="2883" y="3043"/>
                    <a:pt x="3561" y="2365"/>
                    <a:pt x="3561" y="1527"/>
                  </a:cubicBezTo>
                  <a:cubicBezTo>
                    <a:pt x="3561" y="608"/>
                    <a:pt x="2807" y="1"/>
                    <a:pt x="2023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7"/>
            <p:cNvSpPr/>
            <p:nvPr/>
          </p:nvSpPr>
          <p:spPr>
            <a:xfrm>
              <a:off x="5534650" y="2243050"/>
              <a:ext cx="66250" cy="56775"/>
            </a:xfrm>
            <a:custGeom>
              <a:avLst/>
              <a:gdLst/>
              <a:ahLst/>
              <a:cxnLst/>
              <a:rect l="l" t="t" r="r" b="b"/>
              <a:pathLst>
                <a:path w="2650" h="2271" extrusionOk="0">
                  <a:moveTo>
                    <a:pt x="1537" y="360"/>
                  </a:moveTo>
                  <a:cubicBezTo>
                    <a:pt x="1947" y="360"/>
                    <a:pt x="2280" y="712"/>
                    <a:pt x="2280" y="1124"/>
                  </a:cubicBezTo>
                  <a:cubicBezTo>
                    <a:pt x="2280" y="1593"/>
                    <a:pt x="1900" y="1902"/>
                    <a:pt x="1505" y="1902"/>
                  </a:cubicBezTo>
                  <a:cubicBezTo>
                    <a:pt x="1318" y="1902"/>
                    <a:pt x="1128" y="1833"/>
                    <a:pt x="974" y="1679"/>
                  </a:cubicBezTo>
                  <a:cubicBezTo>
                    <a:pt x="481" y="1186"/>
                    <a:pt x="826" y="360"/>
                    <a:pt x="1516" y="360"/>
                  </a:cubicBezTo>
                  <a:cubicBezTo>
                    <a:pt x="1523" y="360"/>
                    <a:pt x="1530" y="360"/>
                    <a:pt x="1537" y="360"/>
                  </a:cubicBezTo>
                  <a:close/>
                  <a:moveTo>
                    <a:pt x="1509" y="1"/>
                  </a:moveTo>
                  <a:cubicBezTo>
                    <a:pt x="1231" y="1"/>
                    <a:pt x="947" y="104"/>
                    <a:pt x="715" y="336"/>
                  </a:cubicBezTo>
                  <a:cubicBezTo>
                    <a:pt x="1" y="1050"/>
                    <a:pt x="506" y="2270"/>
                    <a:pt x="1516" y="2270"/>
                  </a:cubicBezTo>
                  <a:cubicBezTo>
                    <a:pt x="2132" y="2270"/>
                    <a:pt x="2650" y="1753"/>
                    <a:pt x="2650" y="1137"/>
                  </a:cubicBezTo>
                  <a:cubicBezTo>
                    <a:pt x="2650" y="453"/>
                    <a:pt x="2092" y="1"/>
                    <a:pt x="1509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7"/>
            <p:cNvSpPr/>
            <p:nvPr/>
          </p:nvSpPr>
          <p:spPr>
            <a:xfrm>
              <a:off x="5572225" y="2078300"/>
              <a:ext cx="31450" cy="26725"/>
            </a:xfrm>
            <a:custGeom>
              <a:avLst/>
              <a:gdLst/>
              <a:ahLst/>
              <a:cxnLst/>
              <a:rect l="l" t="t" r="r" b="b"/>
              <a:pathLst>
                <a:path w="1258" h="1069" extrusionOk="0">
                  <a:moveTo>
                    <a:pt x="749" y="1"/>
                  </a:moveTo>
                  <a:cubicBezTo>
                    <a:pt x="742" y="1"/>
                    <a:pt x="735" y="1"/>
                    <a:pt x="728" y="1"/>
                  </a:cubicBezTo>
                  <a:cubicBezTo>
                    <a:pt x="247" y="1"/>
                    <a:pt x="1" y="580"/>
                    <a:pt x="346" y="913"/>
                  </a:cubicBezTo>
                  <a:cubicBezTo>
                    <a:pt x="453" y="1020"/>
                    <a:pt x="587" y="1069"/>
                    <a:pt x="718" y="1069"/>
                  </a:cubicBezTo>
                  <a:cubicBezTo>
                    <a:pt x="992" y="1069"/>
                    <a:pt x="1258" y="856"/>
                    <a:pt x="1258" y="531"/>
                  </a:cubicBezTo>
                  <a:cubicBezTo>
                    <a:pt x="1258" y="242"/>
                    <a:pt x="1035" y="1"/>
                    <a:pt x="7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7"/>
            <p:cNvSpPr/>
            <p:nvPr/>
          </p:nvSpPr>
          <p:spPr>
            <a:xfrm>
              <a:off x="5600275" y="2385300"/>
              <a:ext cx="41900" cy="35875"/>
            </a:xfrm>
            <a:custGeom>
              <a:avLst/>
              <a:gdLst/>
              <a:ahLst/>
              <a:cxnLst/>
              <a:rect l="l" t="t" r="r" b="b"/>
              <a:pathLst>
                <a:path w="1676" h="1435" extrusionOk="0">
                  <a:moveTo>
                    <a:pt x="961" y="350"/>
                  </a:moveTo>
                  <a:lnTo>
                    <a:pt x="961" y="363"/>
                  </a:lnTo>
                  <a:cubicBezTo>
                    <a:pt x="1158" y="363"/>
                    <a:pt x="1306" y="523"/>
                    <a:pt x="1319" y="708"/>
                  </a:cubicBezTo>
                  <a:cubicBezTo>
                    <a:pt x="1319" y="926"/>
                    <a:pt x="1142" y="1069"/>
                    <a:pt x="955" y="1069"/>
                  </a:cubicBezTo>
                  <a:cubicBezTo>
                    <a:pt x="868" y="1069"/>
                    <a:pt x="777" y="1038"/>
                    <a:pt x="703" y="967"/>
                  </a:cubicBezTo>
                  <a:cubicBezTo>
                    <a:pt x="481" y="745"/>
                    <a:pt x="641" y="350"/>
                    <a:pt x="961" y="350"/>
                  </a:cubicBezTo>
                  <a:close/>
                  <a:moveTo>
                    <a:pt x="955" y="1"/>
                  </a:moveTo>
                  <a:cubicBezTo>
                    <a:pt x="779" y="1"/>
                    <a:pt x="600" y="67"/>
                    <a:pt x="456" y="215"/>
                  </a:cubicBezTo>
                  <a:cubicBezTo>
                    <a:pt x="0" y="658"/>
                    <a:pt x="321" y="1435"/>
                    <a:pt x="961" y="1435"/>
                  </a:cubicBezTo>
                  <a:cubicBezTo>
                    <a:pt x="1356" y="1435"/>
                    <a:pt x="1676" y="1114"/>
                    <a:pt x="1676" y="720"/>
                  </a:cubicBezTo>
                  <a:cubicBezTo>
                    <a:pt x="1676" y="287"/>
                    <a:pt x="1322" y="1"/>
                    <a:pt x="955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7"/>
            <p:cNvSpPr/>
            <p:nvPr/>
          </p:nvSpPr>
          <p:spPr>
            <a:xfrm>
              <a:off x="5535575" y="2141850"/>
              <a:ext cx="41925" cy="35675"/>
            </a:xfrm>
            <a:custGeom>
              <a:avLst/>
              <a:gdLst/>
              <a:ahLst/>
              <a:cxnLst/>
              <a:rect l="l" t="t" r="r" b="b"/>
              <a:pathLst>
                <a:path w="1677" h="1427" extrusionOk="0">
                  <a:moveTo>
                    <a:pt x="962" y="355"/>
                  </a:moveTo>
                  <a:cubicBezTo>
                    <a:pt x="1147" y="355"/>
                    <a:pt x="1307" y="515"/>
                    <a:pt x="1319" y="712"/>
                  </a:cubicBezTo>
                  <a:cubicBezTo>
                    <a:pt x="1319" y="927"/>
                    <a:pt x="1142" y="1070"/>
                    <a:pt x="958" y="1070"/>
                  </a:cubicBezTo>
                  <a:cubicBezTo>
                    <a:pt x="868" y="1070"/>
                    <a:pt x="776" y="1035"/>
                    <a:pt x="703" y="958"/>
                  </a:cubicBezTo>
                  <a:cubicBezTo>
                    <a:pt x="481" y="737"/>
                    <a:pt x="641" y="355"/>
                    <a:pt x="962" y="355"/>
                  </a:cubicBezTo>
                  <a:close/>
                  <a:moveTo>
                    <a:pt x="950" y="1"/>
                  </a:moveTo>
                  <a:cubicBezTo>
                    <a:pt x="776" y="1"/>
                    <a:pt x="599" y="64"/>
                    <a:pt x="457" y="207"/>
                  </a:cubicBezTo>
                  <a:cubicBezTo>
                    <a:pt x="1" y="663"/>
                    <a:pt x="321" y="1427"/>
                    <a:pt x="962" y="1427"/>
                  </a:cubicBezTo>
                  <a:cubicBezTo>
                    <a:pt x="1344" y="1427"/>
                    <a:pt x="1664" y="1106"/>
                    <a:pt x="1676" y="712"/>
                  </a:cubicBezTo>
                  <a:cubicBezTo>
                    <a:pt x="1676" y="285"/>
                    <a:pt x="1319" y="1"/>
                    <a:pt x="950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7"/>
            <p:cNvSpPr/>
            <p:nvPr/>
          </p:nvSpPr>
          <p:spPr>
            <a:xfrm>
              <a:off x="5510025" y="1984175"/>
              <a:ext cx="50225" cy="43025"/>
            </a:xfrm>
            <a:custGeom>
              <a:avLst/>
              <a:gdLst/>
              <a:ahLst/>
              <a:cxnLst/>
              <a:rect l="l" t="t" r="r" b="b"/>
              <a:pathLst>
                <a:path w="2009" h="1721" extrusionOk="0">
                  <a:moveTo>
                    <a:pt x="1146" y="365"/>
                  </a:moveTo>
                  <a:cubicBezTo>
                    <a:pt x="1429" y="365"/>
                    <a:pt x="1651" y="587"/>
                    <a:pt x="1651" y="858"/>
                  </a:cubicBezTo>
                  <a:cubicBezTo>
                    <a:pt x="1651" y="1160"/>
                    <a:pt x="1401" y="1359"/>
                    <a:pt x="1144" y="1359"/>
                  </a:cubicBezTo>
                  <a:cubicBezTo>
                    <a:pt x="1022" y="1359"/>
                    <a:pt x="900" y="1314"/>
                    <a:pt x="801" y="1216"/>
                  </a:cubicBezTo>
                  <a:cubicBezTo>
                    <a:pt x="481" y="895"/>
                    <a:pt x="702" y="365"/>
                    <a:pt x="1146" y="365"/>
                  </a:cubicBezTo>
                  <a:close/>
                  <a:moveTo>
                    <a:pt x="1145" y="0"/>
                  </a:moveTo>
                  <a:cubicBezTo>
                    <a:pt x="934" y="0"/>
                    <a:pt x="718" y="79"/>
                    <a:pt x="542" y="254"/>
                  </a:cubicBezTo>
                  <a:cubicBezTo>
                    <a:pt x="0" y="797"/>
                    <a:pt x="382" y="1721"/>
                    <a:pt x="1146" y="1721"/>
                  </a:cubicBezTo>
                  <a:cubicBezTo>
                    <a:pt x="1626" y="1721"/>
                    <a:pt x="2008" y="1339"/>
                    <a:pt x="2008" y="858"/>
                  </a:cubicBezTo>
                  <a:cubicBezTo>
                    <a:pt x="2008" y="342"/>
                    <a:pt x="1586" y="0"/>
                    <a:pt x="1145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7"/>
            <p:cNvSpPr/>
            <p:nvPr/>
          </p:nvSpPr>
          <p:spPr>
            <a:xfrm>
              <a:off x="5614125" y="2601050"/>
              <a:ext cx="122925" cy="105375"/>
            </a:xfrm>
            <a:custGeom>
              <a:avLst/>
              <a:gdLst/>
              <a:ahLst/>
              <a:cxnLst/>
              <a:rect l="l" t="t" r="r" b="b"/>
              <a:pathLst>
                <a:path w="4917" h="4215" extrusionOk="0">
                  <a:moveTo>
                    <a:pt x="2810" y="358"/>
                  </a:moveTo>
                  <a:cubicBezTo>
                    <a:pt x="3771" y="358"/>
                    <a:pt x="4560" y="1146"/>
                    <a:pt x="4560" y="2107"/>
                  </a:cubicBezTo>
                  <a:cubicBezTo>
                    <a:pt x="4560" y="3158"/>
                    <a:pt x="3697" y="3858"/>
                    <a:pt x="2799" y="3858"/>
                  </a:cubicBezTo>
                  <a:cubicBezTo>
                    <a:pt x="2370" y="3858"/>
                    <a:pt x="1933" y="3698"/>
                    <a:pt x="1578" y="3340"/>
                  </a:cubicBezTo>
                  <a:cubicBezTo>
                    <a:pt x="469" y="2243"/>
                    <a:pt x="1257" y="358"/>
                    <a:pt x="2810" y="358"/>
                  </a:cubicBezTo>
                  <a:close/>
                  <a:moveTo>
                    <a:pt x="2793" y="0"/>
                  </a:moveTo>
                  <a:cubicBezTo>
                    <a:pt x="2276" y="0"/>
                    <a:pt x="1749" y="191"/>
                    <a:pt x="1319" y="617"/>
                  </a:cubicBezTo>
                  <a:cubicBezTo>
                    <a:pt x="1" y="1947"/>
                    <a:pt x="937" y="4214"/>
                    <a:pt x="2810" y="4214"/>
                  </a:cubicBezTo>
                  <a:cubicBezTo>
                    <a:pt x="3968" y="4202"/>
                    <a:pt x="4917" y="3266"/>
                    <a:pt x="4917" y="2107"/>
                  </a:cubicBezTo>
                  <a:cubicBezTo>
                    <a:pt x="4917" y="839"/>
                    <a:pt x="3877" y="0"/>
                    <a:pt x="2793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7"/>
            <p:cNvSpPr/>
            <p:nvPr/>
          </p:nvSpPr>
          <p:spPr>
            <a:xfrm>
              <a:off x="5429000" y="2509650"/>
              <a:ext cx="81650" cy="69850"/>
            </a:xfrm>
            <a:custGeom>
              <a:avLst/>
              <a:gdLst/>
              <a:ahLst/>
              <a:cxnLst/>
              <a:rect l="l" t="t" r="r" b="b"/>
              <a:pathLst>
                <a:path w="3266" h="2794" extrusionOk="0">
                  <a:moveTo>
                    <a:pt x="1873" y="354"/>
                  </a:moveTo>
                  <a:cubicBezTo>
                    <a:pt x="2440" y="354"/>
                    <a:pt x="2908" y="823"/>
                    <a:pt x="2908" y="1402"/>
                  </a:cubicBezTo>
                  <a:cubicBezTo>
                    <a:pt x="2908" y="2028"/>
                    <a:pt x="2393" y="2445"/>
                    <a:pt x="1857" y="2445"/>
                  </a:cubicBezTo>
                  <a:cubicBezTo>
                    <a:pt x="1603" y="2445"/>
                    <a:pt x="1344" y="2351"/>
                    <a:pt x="1134" y="2141"/>
                  </a:cubicBezTo>
                  <a:cubicBezTo>
                    <a:pt x="469" y="1476"/>
                    <a:pt x="937" y="354"/>
                    <a:pt x="1873" y="354"/>
                  </a:cubicBezTo>
                  <a:close/>
                  <a:moveTo>
                    <a:pt x="1859" y="0"/>
                  </a:moveTo>
                  <a:cubicBezTo>
                    <a:pt x="1514" y="0"/>
                    <a:pt x="1163" y="129"/>
                    <a:pt x="875" y="416"/>
                  </a:cubicBezTo>
                  <a:cubicBezTo>
                    <a:pt x="1" y="1291"/>
                    <a:pt x="617" y="2794"/>
                    <a:pt x="1873" y="2794"/>
                  </a:cubicBezTo>
                  <a:cubicBezTo>
                    <a:pt x="2637" y="2794"/>
                    <a:pt x="3266" y="2178"/>
                    <a:pt x="3266" y="1402"/>
                  </a:cubicBezTo>
                  <a:cubicBezTo>
                    <a:pt x="3266" y="560"/>
                    <a:pt x="2578" y="0"/>
                    <a:pt x="1859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7"/>
            <p:cNvSpPr/>
            <p:nvPr/>
          </p:nvSpPr>
          <p:spPr>
            <a:xfrm>
              <a:off x="5437625" y="2630075"/>
              <a:ext cx="81975" cy="70175"/>
            </a:xfrm>
            <a:custGeom>
              <a:avLst/>
              <a:gdLst/>
              <a:ahLst/>
              <a:cxnLst/>
              <a:rect l="l" t="t" r="r" b="b"/>
              <a:pathLst>
                <a:path w="3279" h="2807" extrusionOk="0">
                  <a:moveTo>
                    <a:pt x="1873" y="367"/>
                  </a:moveTo>
                  <a:cubicBezTo>
                    <a:pt x="2452" y="367"/>
                    <a:pt x="2921" y="836"/>
                    <a:pt x="2921" y="1402"/>
                  </a:cubicBezTo>
                  <a:cubicBezTo>
                    <a:pt x="2921" y="2035"/>
                    <a:pt x="2409" y="2448"/>
                    <a:pt x="1871" y="2448"/>
                  </a:cubicBezTo>
                  <a:cubicBezTo>
                    <a:pt x="1613" y="2448"/>
                    <a:pt x="1350" y="2353"/>
                    <a:pt x="1134" y="2142"/>
                  </a:cubicBezTo>
                  <a:cubicBezTo>
                    <a:pt x="481" y="1489"/>
                    <a:pt x="949" y="367"/>
                    <a:pt x="1873" y="367"/>
                  </a:cubicBezTo>
                  <a:close/>
                  <a:moveTo>
                    <a:pt x="1871" y="1"/>
                  </a:moveTo>
                  <a:cubicBezTo>
                    <a:pt x="1527" y="1"/>
                    <a:pt x="1175" y="129"/>
                    <a:pt x="888" y="417"/>
                  </a:cubicBezTo>
                  <a:cubicBezTo>
                    <a:pt x="1" y="1291"/>
                    <a:pt x="629" y="2807"/>
                    <a:pt x="1873" y="2807"/>
                  </a:cubicBezTo>
                  <a:cubicBezTo>
                    <a:pt x="2650" y="2807"/>
                    <a:pt x="3278" y="2179"/>
                    <a:pt x="3278" y="1402"/>
                  </a:cubicBezTo>
                  <a:cubicBezTo>
                    <a:pt x="3278" y="561"/>
                    <a:pt x="2591" y="1"/>
                    <a:pt x="1871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7"/>
            <p:cNvSpPr/>
            <p:nvPr/>
          </p:nvSpPr>
          <p:spPr>
            <a:xfrm>
              <a:off x="5543600" y="2597975"/>
              <a:ext cx="34825" cy="29750"/>
            </a:xfrm>
            <a:custGeom>
              <a:avLst/>
              <a:gdLst/>
              <a:ahLst/>
              <a:cxnLst/>
              <a:rect l="l" t="t" r="r" b="b"/>
              <a:pathLst>
                <a:path w="1393" h="1190" extrusionOk="0">
                  <a:moveTo>
                    <a:pt x="801" y="0"/>
                  </a:moveTo>
                  <a:cubicBezTo>
                    <a:pt x="271" y="0"/>
                    <a:pt x="0" y="641"/>
                    <a:pt x="370" y="1011"/>
                  </a:cubicBezTo>
                  <a:cubicBezTo>
                    <a:pt x="494" y="1134"/>
                    <a:pt x="645" y="1190"/>
                    <a:pt x="792" y="1190"/>
                  </a:cubicBezTo>
                  <a:cubicBezTo>
                    <a:pt x="1100" y="1190"/>
                    <a:pt x="1392" y="950"/>
                    <a:pt x="1392" y="592"/>
                  </a:cubicBezTo>
                  <a:cubicBezTo>
                    <a:pt x="1392" y="259"/>
                    <a:pt x="1121" y="0"/>
                    <a:pt x="801" y="0"/>
                  </a:cubicBez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7"/>
            <p:cNvSpPr/>
            <p:nvPr/>
          </p:nvSpPr>
          <p:spPr>
            <a:xfrm>
              <a:off x="5537725" y="2593550"/>
              <a:ext cx="45000" cy="38625"/>
            </a:xfrm>
            <a:custGeom>
              <a:avLst/>
              <a:gdLst/>
              <a:ahLst/>
              <a:cxnLst/>
              <a:rect l="l" t="t" r="r" b="b"/>
              <a:pathLst>
                <a:path w="1800" h="1545" extrusionOk="0">
                  <a:moveTo>
                    <a:pt x="1036" y="350"/>
                  </a:moveTo>
                  <a:cubicBezTo>
                    <a:pt x="1258" y="350"/>
                    <a:pt x="1455" y="535"/>
                    <a:pt x="1455" y="769"/>
                  </a:cubicBezTo>
                  <a:cubicBezTo>
                    <a:pt x="1455" y="1019"/>
                    <a:pt x="1245" y="1185"/>
                    <a:pt x="1030" y="1185"/>
                  </a:cubicBezTo>
                  <a:cubicBezTo>
                    <a:pt x="927" y="1185"/>
                    <a:pt x="824" y="1148"/>
                    <a:pt x="740" y="1064"/>
                  </a:cubicBezTo>
                  <a:cubicBezTo>
                    <a:pt x="469" y="793"/>
                    <a:pt x="666" y="350"/>
                    <a:pt x="1036" y="350"/>
                  </a:cubicBezTo>
                  <a:close/>
                  <a:moveTo>
                    <a:pt x="1032" y="0"/>
                  </a:moveTo>
                  <a:cubicBezTo>
                    <a:pt x="843" y="0"/>
                    <a:pt x="650" y="70"/>
                    <a:pt x="494" y="227"/>
                  </a:cubicBezTo>
                  <a:cubicBezTo>
                    <a:pt x="1" y="707"/>
                    <a:pt x="346" y="1545"/>
                    <a:pt x="1036" y="1545"/>
                  </a:cubicBezTo>
                  <a:cubicBezTo>
                    <a:pt x="1455" y="1545"/>
                    <a:pt x="1800" y="1200"/>
                    <a:pt x="1800" y="769"/>
                  </a:cubicBezTo>
                  <a:cubicBezTo>
                    <a:pt x="1800" y="303"/>
                    <a:pt x="1424" y="0"/>
                    <a:pt x="1032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7"/>
            <p:cNvSpPr/>
            <p:nvPr/>
          </p:nvSpPr>
          <p:spPr>
            <a:xfrm>
              <a:off x="5353225" y="2660675"/>
              <a:ext cx="53325" cy="45750"/>
            </a:xfrm>
            <a:custGeom>
              <a:avLst/>
              <a:gdLst/>
              <a:ahLst/>
              <a:cxnLst/>
              <a:rect l="l" t="t" r="r" b="b"/>
              <a:pathLst>
                <a:path w="2133" h="1830" extrusionOk="0">
                  <a:moveTo>
                    <a:pt x="1220" y="351"/>
                  </a:moveTo>
                  <a:lnTo>
                    <a:pt x="1220" y="363"/>
                  </a:lnTo>
                  <a:cubicBezTo>
                    <a:pt x="1528" y="363"/>
                    <a:pt x="1775" y="610"/>
                    <a:pt x="1775" y="918"/>
                  </a:cubicBezTo>
                  <a:cubicBezTo>
                    <a:pt x="1775" y="1252"/>
                    <a:pt x="1497" y="1473"/>
                    <a:pt x="1211" y="1473"/>
                  </a:cubicBezTo>
                  <a:cubicBezTo>
                    <a:pt x="1075" y="1473"/>
                    <a:pt x="937" y="1423"/>
                    <a:pt x="826" y="1312"/>
                  </a:cubicBezTo>
                  <a:cubicBezTo>
                    <a:pt x="469" y="955"/>
                    <a:pt x="727" y="351"/>
                    <a:pt x="1220" y="351"/>
                  </a:cubicBezTo>
                  <a:close/>
                  <a:moveTo>
                    <a:pt x="1209" y="1"/>
                  </a:moveTo>
                  <a:cubicBezTo>
                    <a:pt x="987" y="1"/>
                    <a:pt x="762" y="83"/>
                    <a:pt x="580" y="265"/>
                  </a:cubicBezTo>
                  <a:cubicBezTo>
                    <a:pt x="0" y="844"/>
                    <a:pt x="407" y="1829"/>
                    <a:pt x="1220" y="1829"/>
                  </a:cubicBezTo>
                  <a:cubicBezTo>
                    <a:pt x="1725" y="1817"/>
                    <a:pt x="2132" y="1410"/>
                    <a:pt x="2132" y="918"/>
                  </a:cubicBezTo>
                  <a:cubicBezTo>
                    <a:pt x="2132" y="366"/>
                    <a:pt x="1678" y="1"/>
                    <a:pt x="1209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7"/>
            <p:cNvSpPr/>
            <p:nvPr/>
          </p:nvSpPr>
          <p:spPr>
            <a:xfrm>
              <a:off x="5599950" y="2510550"/>
              <a:ext cx="45325" cy="38475"/>
            </a:xfrm>
            <a:custGeom>
              <a:avLst/>
              <a:gdLst/>
              <a:ahLst/>
              <a:cxnLst/>
              <a:rect l="l" t="t" r="r" b="b"/>
              <a:pathLst>
                <a:path w="1813" h="1539" extrusionOk="0">
                  <a:moveTo>
                    <a:pt x="1036" y="355"/>
                  </a:moveTo>
                  <a:cubicBezTo>
                    <a:pt x="1270" y="355"/>
                    <a:pt x="1455" y="540"/>
                    <a:pt x="1455" y="774"/>
                  </a:cubicBezTo>
                  <a:cubicBezTo>
                    <a:pt x="1455" y="1025"/>
                    <a:pt x="1245" y="1191"/>
                    <a:pt x="1030" y="1191"/>
                  </a:cubicBezTo>
                  <a:cubicBezTo>
                    <a:pt x="927" y="1191"/>
                    <a:pt x="823" y="1153"/>
                    <a:pt x="740" y="1070"/>
                  </a:cubicBezTo>
                  <a:cubicBezTo>
                    <a:pt x="481" y="799"/>
                    <a:pt x="666" y="355"/>
                    <a:pt x="1036" y="355"/>
                  </a:cubicBezTo>
                  <a:close/>
                  <a:moveTo>
                    <a:pt x="1035" y="0"/>
                  </a:moveTo>
                  <a:cubicBezTo>
                    <a:pt x="844" y="0"/>
                    <a:pt x="650" y="72"/>
                    <a:pt x="494" y="232"/>
                  </a:cubicBezTo>
                  <a:cubicBezTo>
                    <a:pt x="1" y="713"/>
                    <a:pt x="346" y="1538"/>
                    <a:pt x="1036" y="1538"/>
                  </a:cubicBezTo>
                  <a:cubicBezTo>
                    <a:pt x="1467" y="1538"/>
                    <a:pt x="1812" y="1193"/>
                    <a:pt x="1812" y="774"/>
                  </a:cubicBezTo>
                  <a:cubicBezTo>
                    <a:pt x="1812" y="309"/>
                    <a:pt x="1431" y="0"/>
                    <a:pt x="1035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7"/>
            <p:cNvSpPr/>
            <p:nvPr/>
          </p:nvSpPr>
          <p:spPr>
            <a:xfrm>
              <a:off x="5550975" y="2677700"/>
              <a:ext cx="42550" cy="36425"/>
            </a:xfrm>
            <a:custGeom>
              <a:avLst/>
              <a:gdLst/>
              <a:ahLst/>
              <a:cxnLst/>
              <a:rect l="l" t="t" r="r" b="b"/>
              <a:pathLst>
                <a:path w="1702" h="1457" extrusionOk="0">
                  <a:moveTo>
                    <a:pt x="974" y="360"/>
                  </a:moveTo>
                  <a:cubicBezTo>
                    <a:pt x="1184" y="360"/>
                    <a:pt x="1344" y="520"/>
                    <a:pt x="1344" y="729"/>
                  </a:cubicBezTo>
                  <a:cubicBezTo>
                    <a:pt x="1344" y="947"/>
                    <a:pt x="1162" y="1096"/>
                    <a:pt x="972" y="1096"/>
                  </a:cubicBezTo>
                  <a:cubicBezTo>
                    <a:pt x="882" y="1096"/>
                    <a:pt x="790" y="1063"/>
                    <a:pt x="715" y="988"/>
                  </a:cubicBezTo>
                  <a:cubicBezTo>
                    <a:pt x="481" y="754"/>
                    <a:pt x="642" y="360"/>
                    <a:pt x="974" y="360"/>
                  </a:cubicBezTo>
                  <a:close/>
                  <a:moveTo>
                    <a:pt x="960" y="1"/>
                  </a:moveTo>
                  <a:cubicBezTo>
                    <a:pt x="783" y="1"/>
                    <a:pt x="603" y="66"/>
                    <a:pt x="457" y="212"/>
                  </a:cubicBezTo>
                  <a:cubicBezTo>
                    <a:pt x="1" y="668"/>
                    <a:pt x="333" y="1456"/>
                    <a:pt x="974" y="1456"/>
                  </a:cubicBezTo>
                  <a:cubicBezTo>
                    <a:pt x="1368" y="1456"/>
                    <a:pt x="1701" y="1124"/>
                    <a:pt x="1701" y="729"/>
                  </a:cubicBezTo>
                  <a:cubicBezTo>
                    <a:pt x="1701" y="294"/>
                    <a:pt x="1337" y="1"/>
                    <a:pt x="960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7"/>
            <p:cNvSpPr/>
            <p:nvPr/>
          </p:nvSpPr>
          <p:spPr>
            <a:xfrm>
              <a:off x="5661875" y="2541925"/>
              <a:ext cx="39150" cy="33575"/>
            </a:xfrm>
            <a:custGeom>
              <a:avLst/>
              <a:gdLst/>
              <a:ahLst/>
              <a:cxnLst/>
              <a:rect l="l" t="t" r="r" b="b"/>
              <a:pathLst>
                <a:path w="1566" h="1343" extrusionOk="0">
                  <a:moveTo>
                    <a:pt x="900" y="357"/>
                  </a:moveTo>
                  <a:cubicBezTo>
                    <a:pt x="1072" y="369"/>
                    <a:pt x="1208" y="505"/>
                    <a:pt x="1208" y="677"/>
                  </a:cubicBezTo>
                  <a:cubicBezTo>
                    <a:pt x="1208" y="868"/>
                    <a:pt x="1051" y="998"/>
                    <a:pt x="889" y="998"/>
                  </a:cubicBezTo>
                  <a:cubicBezTo>
                    <a:pt x="810" y="998"/>
                    <a:pt x="730" y="968"/>
                    <a:pt x="666" y="899"/>
                  </a:cubicBezTo>
                  <a:cubicBezTo>
                    <a:pt x="469" y="690"/>
                    <a:pt x="617" y="357"/>
                    <a:pt x="900" y="357"/>
                  </a:cubicBezTo>
                  <a:close/>
                  <a:moveTo>
                    <a:pt x="892" y="1"/>
                  </a:moveTo>
                  <a:cubicBezTo>
                    <a:pt x="727" y="1"/>
                    <a:pt x="559" y="62"/>
                    <a:pt x="419" y="197"/>
                  </a:cubicBezTo>
                  <a:cubicBezTo>
                    <a:pt x="0" y="628"/>
                    <a:pt x="296" y="1343"/>
                    <a:pt x="900" y="1343"/>
                  </a:cubicBezTo>
                  <a:cubicBezTo>
                    <a:pt x="1270" y="1343"/>
                    <a:pt x="1565" y="1047"/>
                    <a:pt x="1565" y="677"/>
                  </a:cubicBezTo>
                  <a:cubicBezTo>
                    <a:pt x="1565" y="269"/>
                    <a:pt x="1237" y="1"/>
                    <a:pt x="892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7"/>
            <p:cNvSpPr/>
            <p:nvPr/>
          </p:nvSpPr>
          <p:spPr>
            <a:xfrm>
              <a:off x="5396650" y="2581050"/>
              <a:ext cx="39450" cy="33575"/>
            </a:xfrm>
            <a:custGeom>
              <a:avLst/>
              <a:gdLst/>
              <a:ahLst/>
              <a:cxnLst/>
              <a:rect l="l" t="t" r="r" b="b"/>
              <a:pathLst>
                <a:path w="1578" h="1343" extrusionOk="0">
                  <a:moveTo>
                    <a:pt x="900" y="357"/>
                  </a:moveTo>
                  <a:cubicBezTo>
                    <a:pt x="1073" y="357"/>
                    <a:pt x="1221" y="492"/>
                    <a:pt x="1221" y="677"/>
                  </a:cubicBezTo>
                  <a:cubicBezTo>
                    <a:pt x="1212" y="859"/>
                    <a:pt x="1065" y="975"/>
                    <a:pt x="909" y="975"/>
                  </a:cubicBezTo>
                  <a:cubicBezTo>
                    <a:pt x="833" y="975"/>
                    <a:pt x="755" y="947"/>
                    <a:pt x="691" y="887"/>
                  </a:cubicBezTo>
                  <a:cubicBezTo>
                    <a:pt x="506" y="690"/>
                    <a:pt x="629" y="369"/>
                    <a:pt x="900" y="357"/>
                  </a:cubicBezTo>
                  <a:close/>
                  <a:moveTo>
                    <a:pt x="899" y="1"/>
                  </a:moveTo>
                  <a:cubicBezTo>
                    <a:pt x="735" y="1"/>
                    <a:pt x="567" y="61"/>
                    <a:pt x="432" y="197"/>
                  </a:cubicBezTo>
                  <a:cubicBezTo>
                    <a:pt x="1" y="616"/>
                    <a:pt x="309" y="1343"/>
                    <a:pt x="900" y="1343"/>
                  </a:cubicBezTo>
                  <a:cubicBezTo>
                    <a:pt x="1270" y="1343"/>
                    <a:pt x="1578" y="1047"/>
                    <a:pt x="1578" y="677"/>
                  </a:cubicBezTo>
                  <a:cubicBezTo>
                    <a:pt x="1578" y="268"/>
                    <a:pt x="1244" y="1"/>
                    <a:pt x="899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7"/>
            <p:cNvSpPr/>
            <p:nvPr/>
          </p:nvSpPr>
          <p:spPr>
            <a:xfrm>
              <a:off x="5613825" y="2697475"/>
              <a:ext cx="39150" cy="33600"/>
            </a:xfrm>
            <a:custGeom>
              <a:avLst/>
              <a:gdLst/>
              <a:ahLst/>
              <a:cxnLst/>
              <a:rect l="l" t="t" r="r" b="b"/>
              <a:pathLst>
                <a:path w="1566" h="1344" extrusionOk="0">
                  <a:moveTo>
                    <a:pt x="885" y="357"/>
                  </a:moveTo>
                  <a:cubicBezTo>
                    <a:pt x="890" y="357"/>
                    <a:pt x="895" y="357"/>
                    <a:pt x="900" y="357"/>
                  </a:cubicBezTo>
                  <a:cubicBezTo>
                    <a:pt x="1072" y="357"/>
                    <a:pt x="1208" y="493"/>
                    <a:pt x="1208" y="665"/>
                  </a:cubicBezTo>
                  <a:cubicBezTo>
                    <a:pt x="1208" y="863"/>
                    <a:pt x="1055" y="988"/>
                    <a:pt x="894" y="988"/>
                  </a:cubicBezTo>
                  <a:cubicBezTo>
                    <a:pt x="814" y="988"/>
                    <a:pt x="731" y="957"/>
                    <a:pt x="666" y="887"/>
                  </a:cubicBezTo>
                  <a:cubicBezTo>
                    <a:pt x="460" y="693"/>
                    <a:pt x="611" y="357"/>
                    <a:pt x="885" y="357"/>
                  </a:cubicBezTo>
                  <a:close/>
                  <a:moveTo>
                    <a:pt x="894" y="1"/>
                  </a:moveTo>
                  <a:cubicBezTo>
                    <a:pt x="728" y="1"/>
                    <a:pt x="559" y="62"/>
                    <a:pt x="419" y="197"/>
                  </a:cubicBezTo>
                  <a:cubicBezTo>
                    <a:pt x="0" y="616"/>
                    <a:pt x="296" y="1343"/>
                    <a:pt x="900" y="1343"/>
                  </a:cubicBezTo>
                  <a:cubicBezTo>
                    <a:pt x="1269" y="1343"/>
                    <a:pt x="1565" y="1035"/>
                    <a:pt x="1565" y="665"/>
                  </a:cubicBezTo>
                  <a:cubicBezTo>
                    <a:pt x="1565" y="265"/>
                    <a:pt x="1238" y="1"/>
                    <a:pt x="894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7"/>
            <p:cNvSpPr/>
            <p:nvPr/>
          </p:nvSpPr>
          <p:spPr>
            <a:xfrm>
              <a:off x="4718975" y="2100175"/>
              <a:ext cx="422350" cy="44075"/>
            </a:xfrm>
            <a:custGeom>
              <a:avLst/>
              <a:gdLst/>
              <a:ahLst/>
              <a:cxnLst/>
              <a:rect l="l" t="t" r="r" b="b"/>
              <a:pathLst>
                <a:path w="16894" h="1763" extrusionOk="0">
                  <a:moveTo>
                    <a:pt x="16536" y="358"/>
                  </a:moveTo>
                  <a:lnTo>
                    <a:pt x="16536" y="1405"/>
                  </a:lnTo>
                  <a:lnTo>
                    <a:pt x="346" y="1405"/>
                  </a:lnTo>
                  <a:lnTo>
                    <a:pt x="346" y="358"/>
                  </a:lnTo>
                  <a:close/>
                  <a:moveTo>
                    <a:pt x="1" y="1"/>
                  </a:moveTo>
                  <a:lnTo>
                    <a:pt x="1" y="1763"/>
                  </a:lnTo>
                  <a:lnTo>
                    <a:pt x="16893" y="1763"/>
                  </a:lnTo>
                  <a:lnTo>
                    <a:pt x="16893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7"/>
            <p:cNvSpPr/>
            <p:nvPr/>
          </p:nvSpPr>
          <p:spPr>
            <a:xfrm>
              <a:off x="4645675" y="2052125"/>
              <a:ext cx="568950" cy="52700"/>
            </a:xfrm>
            <a:custGeom>
              <a:avLst/>
              <a:gdLst/>
              <a:ahLst/>
              <a:cxnLst/>
              <a:rect l="l" t="t" r="r" b="b"/>
              <a:pathLst>
                <a:path w="22758" h="2108" extrusionOk="0">
                  <a:moveTo>
                    <a:pt x="0" y="1"/>
                  </a:moveTo>
                  <a:cubicBezTo>
                    <a:pt x="1331" y="1023"/>
                    <a:pt x="1417" y="2108"/>
                    <a:pt x="1417" y="2108"/>
                  </a:cubicBezTo>
                  <a:lnTo>
                    <a:pt x="21341" y="2108"/>
                  </a:lnTo>
                  <a:cubicBezTo>
                    <a:pt x="21341" y="2108"/>
                    <a:pt x="21415" y="1023"/>
                    <a:pt x="22758" y="1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7"/>
            <p:cNvSpPr/>
            <p:nvPr/>
          </p:nvSpPr>
          <p:spPr>
            <a:xfrm>
              <a:off x="4632425" y="2047825"/>
              <a:ext cx="595150" cy="61325"/>
            </a:xfrm>
            <a:custGeom>
              <a:avLst/>
              <a:gdLst/>
              <a:ahLst/>
              <a:cxnLst/>
              <a:rect l="l" t="t" r="r" b="b"/>
              <a:pathLst>
                <a:path w="23806" h="2453" extrusionOk="0">
                  <a:moveTo>
                    <a:pt x="22795" y="358"/>
                  </a:moveTo>
                  <a:cubicBezTo>
                    <a:pt x="22019" y="1084"/>
                    <a:pt x="21785" y="1787"/>
                    <a:pt x="21723" y="2095"/>
                  </a:cubicBezTo>
                  <a:lnTo>
                    <a:pt x="2095" y="2095"/>
                  </a:lnTo>
                  <a:cubicBezTo>
                    <a:pt x="2021" y="1787"/>
                    <a:pt x="1799" y="1084"/>
                    <a:pt x="1011" y="358"/>
                  </a:cubicBezTo>
                  <a:close/>
                  <a:moveTo>
                    <a:pt x="1" y="0"/>
                  </a:moveTo>
                  <a:lnTo>
                    <a:pt x="419" y="321"/>
                  </a:lnTo>
                  <a:cubicBezTo>
                    <a:pt x="1664" y="1269"/>
                    <a:pt x="1762" y="2280"/>
                    <a:pt x="1762" y="2292"/>
                  </a:cubicBezTo>
                  <a:lnTo>
                    <a:pt x="1775" y="2452"/>
                  </a:lnTo>
                  <a:lnTo>
                    <a:pt x="22031" y="2452"/>
                  </a:lnTo>
                  <a:lnTo>
                    <a:pt x="22043" y="2292"/>
                  </a:lnTo>
                  <a:cubicBezTo>
                    <a:pt x="22043" y="2280"/>
                    <a:pt x="22142" y="1269"/>
                    <a:pt x="23399" y="321"/>
                  </a:cubicBezTo>
                  <a:lnTo>
                    <a:pt x="23805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7"/>
            <p:cNvSpPr/>
            <p:nvPr/>
          </p:nvSpPr>
          <p:spPr>
            <a:xfrm>
              <a:off x="4718975" y="2687300"/>
              <a:ext cx="422350" cy="43775"/>
            </a:xfrm>
            <a:custGeom>
              <a:avLst/>
              <a:gdLst/>
              <a:ahLst/>
              <a:cxnLst/>
              <a:rect l="l" t="t" r="r" b="b"/>
              <a:pathLst>
                <a:path w="16894" h="1751" extrusionOk="0">
                  <a:moveTo>
                    <a:pt x="16536" y="358"/>
                  </a:moveTo>
                  <a:lnTo>
                    <a:pt x="16536" y="1393"/>
                  </a:lnTo>
                  <a:lnTo>
                    <a:pt x="346" y="1393"/>
                  </a:lnTo>
                  <a:lnTo>
                    <a:pt x="346" y="358"/>
                  </a:lnTo>
                  <a:close/>
                  <a:moveTo>
                    <a:pt x="1" y="0"/>
                  </a:moveTo>
                  <a:lnTo>
                    <a:pt x="1" y="1750"/>
                  </a:lnTo>
                  <a:lnTo>
                    <a:pt x="16893" y="1750"/>
                  </a:lnTo>
                  <a:lnTo>
                    <a:pt x="16893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7"/>
            <p:cNvSpPr/>
            <p:nvPr/>
          </p:nvSpPr>
          <p:spPr>
            <a:xfrm>
              <a:off x="4645675" y="2726725"/>
              <a:ext cx="568950" cy="52400"/>
            </a:xfrm>
            <a:custGeom>
              <a:avLst/>
              <a:gdLst/>
              <a:ahLst/>
              <a:cxnLst/>
              <a:rect l="l" t="t" r="r" b="b"/>
              <a:pathLst>
                <a:path w="22758" h="2096" extrusionOk="0">
                  <a:moveTo>
                    <a:pt x="1417" y="1"/>
                  </a:moveTo>
                  <a:cubicBezTo>
                    <a:pt x="1417" y="1"/>
                    <a:pt x="1331" y="1073"/>
                    <a:pt x="0" y="2095"/>
                  </a:cubicBezTo>
                  <a:lnTo>
                    <a:pt x="22758" y="2095"/>
                  </a:lnTo>
                  <a:cubicBezTo>
                    <a:pt x="21415" y="1073"/>
                    <a:pt x="21341" y="1"/>
                    <a:pt x="21341" y="1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7"/>
            <p:cNvSpPr/>
            <p:nvPr/>
          </p:nvSpPr>
          <p:spPr>
            <a:xfrm>
              <a:off x="4632425" y="2722425"/>
              <a:ext cx="595150" cy="61000"/>
            </a:xfrm>
            <a:custGeom>
              <a:avLst/>
              <a:gdLst/>
              <a:ahLst/>
              <a:cxnLst/>
              <a:rect l="l" t="t" r="r" b="b"/>
              <a:pathLst>
                <a:path w="23806" h="2440" extrusionOk="0">
                  <a:moveTo>
                    <a:pt x="21723" y="345"/>
                  </a:moveTo>
                  <a:cubicBezTo>
                    <a:pt x="21785" y="653"/>
                    <a:pt x="22019" y="1355"/>
                    <a:pt x="22795" y="2082"/>
                  </a:cubicBezTo>
                  <a:lnTo>
                    <a:pt x="1011" y="2082"/>
                  </a:lnTo>
                  <a:cubicBezTo>
                    <a:pt x="1799" y="1355"/>
                    <a:pt x="2021" y="653"/>
                    <a:pt x="2095" y="345"/>
                  </a:cubicBezTo>
                  <a:close/>
                  <a:moveTo>
                    <a:pt x="1775" y="0"/>
                  </a:moveTo>
                  <a:lnTo>
                    <a:pt x="1762" y="160"/>
                  </a:lnTo>
                  <a:cubicBezTo>
                    <a:pt x="1762" y="173"/>
                    <a:pt x="1664" y="1171"/>
                    <a:pt x="419" y="2132"/>
                  </a:cubicBezTo>
                  <a:lnTo>
                    <a:pt x="1" y="2440"/>
                  </a:lnTo>
                  <a:lnTo>
                    <a:pt x="23805" y="2440"/>
                  </a:lnTo>
                  <a:lnTo>
                    <a:pt x="23386" y="2132"/>
                  </a:lnTo>
                  <a:cubicBezTo>
                    <a:pt x="22142" y="1171"/>
                    <a:pt x="22043" y="173"/>
                    <a:pt x="22043" y="160"/>
                  </a:cubicBezTo>
                  <a:lnTo>
                    <a:pt x="22031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7"/>
            <p:cNvSpPr/>
            <p:nvPr/>
          </p:nvSpPr>
          <p:spPr>
            <a:xfrm>
              <a:off x="4747625" y="2139600"/>
              <a:ext cx="364750" cy="552350"/>
            </a:xfrm>
            <a:custGeom>
              <a:avLst/>
              <a:gdLst/>
              <a:ahLst/>
              <a:cxnLst/>
              <a:rect l="l" t="t" r="r" b="b"/>
              <a:pathLst>
                <a:path w="14590" h="22094" extrusionOk="0">
                  <a:moveTo>
                    <a:pt x="1159" y="1"/>
                  </a:moveTo>
                  <a:cubicBezTo>
                    <a:pt x="1" y="3796"/>
                    <a:pt x="2539" y="7727"/>
                    <a:pt x="6482" y="8219"/>
                  </a:cubicBezTo>
                  <a:lnTo>
                    <a:pt x="6482" y="13863"/>
                  </a:lnTo>
                  <a:cubicBezTo>
                    <a:pt x="2539" y="14355"/>
                    <a:pt x="1" y="18286"/>
                    <a:pt x="1159" y="22093"/>
                  </a:cubicBezTo>
                  <a:lnTo>
                    <a:pt x="13431" y="22093"/>
                  </a:lnTo>
                  <a:cubicBezTo>
                    <a:pt x="14589" y="18286"/>
                    <a:pt x="12051" y="14355"/>
                    <a:pt x="8108" y="13863"/>
                  </a:cubicBezTo>
                  <a:lnTo>
                    <a:pt x="8108" y="8219"/>
                  </a:lnTo>
                  <a:cubicBezTo>
                    <a:pt x="12051" y="7727"/>
                    <a:pt x="14589" y="3796"/>
                    <a:pt x="13431" y="1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7"/>
            <p:cNvSpPr/>
            <p:nvPr/>
          </p:nvSpPr>
          <p:spPr>
            <a:xfrm>
              <a:off x="5063975" y="2560700"/>
              <a:ext cx="14825" cy="16975"/>
            </a:xfrm>
            <a:custGeom>
              <a:avLst/>
              <a:gdLst/>
              <a:ahLst/>
              <a:cxnLst/>
              <a:rect l="l" t="t" r="r" b="b"/>
              <a:pathLst>
                <a:path w="593" h="679" extrusionOk="0">
                  <a:moveTo>
                    <a:pt x="309" y="0"/>
                  </a:moveTo>
                  <a:lnTo>
                    <a:pt x="1" y="185"/>
                  </a:lnTo>
                  <a:cubicBezTo>
                    <a:pt x="99" y="345"/>
                    <a:pt x="186" y="518"/>
                    <a:pt x="272" y="678"/>
                  </a:cubicBezTo>
                  <a:lnTo>
                    <a:pt x="592" y="530"/>
                  </a:lnTo>
                  <a:cubicBezTo>
                    <a:pt x="506" y="345"/>
                    <a:pt x="407" y="173"/>
                    <a:pt x="309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7"/>
            <p:cNvSpPr/>
            <p:nvPr/>
          </p:nvSpPr>
          <p:spPr>
            <a:xfrm>
              <a:off x="4743000" y="2135000"/>
              <a:ext cx="373975" cy="561250"/>
            </a:xfrm>
            <a:custGeom>
              <a:avLst/>
              <a:gdLst/>
              <a:ahLst/>
              <a:cxnLst/>
              <a:rect l="l" t="t" r="r" b="b"/>
              <a:pathLst>
                <a:path w="14959" h="22450" extrusionOk="0">
                  <a:moveTo>
                    <a:pt x="1208" y="0"/>
                  </a:moveTo>
                  <a:lnTo>
                    <a:pt x="1171" y="123"/>
                  </a:lnTo>
                  <a:cubicBezTo>
                    <a:pt x="1" y="3968"/>
                    <a:pt x="2514" y="7960"/>
                    <a:pt x="6494" y="8564"/>
                  </a:cubicBezTo>
                  <a:lnTo>
                    <a:pt x="6494" y="13886"/>
                  </a:lnTo>
                  <a:cubicBezTo>
                    <a:pt x="2514" y="14490"/>
                    <a:pt x="1" y="18482"/>
                    <a:pt x="1171" y="22327"/>
                  </a:cubicBezTo>
                  <a:lnTo>
                    <a:pt x="1208" y="22450"/>
                  </a:lnTo>
                  <a:lnTo>
                    <a:pt x="13752" y="22450"/>
                  </a:lnTo>
                  <a:lnTo>
                    <a:pt x="13788" y="22327"/>
                  </a:lnTo>
                  <a:cubicBezTo>
                    <a:pt x="14195" y="20984"/>
                    <a:pt x="14170" y="19554"/>
                    <a:pt x="13702" y="18224"/>
                  </a:cubicBezTo>
                  <a:lnTo>
                    <a:pt x="13370" y="18347"/>
                  </a:lnTo>
                  <a:cubicBezTo>
                    <a:pt x="13604" y="19000"/>
                    <a:pt x="13715" y="19702"/>
                    <a:pt x="13715" y="20404"/>
                  </a:cubicBezTo>
                  <a:cubicBezTo>
                    <a:pt x="13715" y="20984"/>
                    <a:pt x="13641" y="21550"/>
                    <a:pt x="13480" y="22105"/>
                  </a:cubicBezTo>
                  <a:lnTo>
                    <a:pt x="1467" y="22105"/>
                  </a:lnTo>
                  <a:cubicBezTo>
                    <a:pt x="444" y="18433"/>
                    <a:pt x="2909" y="14712"/>
                    <a:pt x="6691" y="14231"/>
                  </a:cubicBezTo>
                  <a:lnTo>
                    <a:pt x="6839" y="14207"/>
                  </a:lnTo>
                  <a:lnTo>
                    <a:pt x="6839" y="8256"/>
                  </a:lnTo>
                  <a:lnTo>
                    <a:pt x="6691" y="8243"/>
                  </a:lnTo>
                  <a:cubicBezTo>
                    <a:pt x="2909" y="7750"/>
                    <a:pt x="444" y="4029"/>
                    <a:pt x="1467" y="370"/>
                  </a:cubicBezTo>
                  <a:lnTo>
                    <a:pt x="13480" y="370"/>
                  </a:lnTo>
                  <a:cubicBezTo>
                    <a:pt x="14515" y="4029"/>
                    <a:pt x="12051" y="7750"/>
                    <a:pt x="8269" y="8231"/>
                  </a:cubicBezTo>
                  <a:lnTo>
                    <a:pt x="8121" y="8256"/>
                  </a:lnTo>
                  <a:lnTo>
                    <a:pt x="8121" y="14207"/>
                  </a:lnTo>
                  <a:lnTo>
                    <a:pt x="8269" y="14231"/>
                  </a:lnTo>
                  <a:cubicBezTo>
                    <a:pt x="9907" y="14429"/>
                    <a:pt x="11398" y="15279"/>
                    <a:pt x="12408" y="16572"/>
                  </a:cubicBezTo>
                  <a:lnTo>
                    <a:pt x="12680" y="16351"/>
                  </a:lnTo>
                  <a:cubicBezTo>
                    <a:pt x="11645" y="15020"/>
                    <a:pt x="10141" y="14145"/>
                    <a:pt x="8478" y="13886"/>
                  </a:cubicBezTo>
                  <a:lnTo>
                    <a:pt x="8478" y="8564"/>
                  </a:lnTo>
                  <a:cubicBezTo>
                    <a:pt x="12445" y="7960"/>
                    <a:pt x="14959" y="3968"/>
                    <a:pt x="13788" y="123"/>
                  </a:cubicBezTo>
                  <a:lnTo>
                    <a:pt x="13752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7"/>
            <p:cNvSpPr/>
            <p:nvPr/>
          </p:nvSpPr>
          <p:spPr>
            <a:xfrm>
              <a:off x="4828292" y="2587215"/>
              <a:ext cx="252925" cy="116175"/>
            </a:xfrm>
            <a:custGeom>
              <a:avLst/>
              <a:gdLst/>
              <a:ahLst/>
              <a:cxnLst/>
              <a:rect l="l" t="t" r="r" b="b"/>
              <a:pathLst>
                <a:path w="10117" h="4647" extrusionOk="0">
                  <a:moveTo>
                    <a:pt x="5050" y="0"/>
                  </a:moveTo>
                  <a:cubicBezTo>
                    <a:pt x="5034" y="0"/>
                    <a:pt x="5019" y="0"/>
                    <a:pt x="5003" y="1"/>
                  </a:cubicBezTo>
                  <a:cubicBezTo>
                    <a:pt x="3980" y="50"/>
                    <a:pt x="3450" y="1369"/>
                    <a:pt x="2452" y="1603"/>
                  </a:cubicBezTo>
                  <a:cubicBezTo>
                    <a:pt x="2181" y="1663"/>
                    <a:pt x="1912" y="1673"/>
                    <a:pt x="1656" y="1673"/>
                  </a:cubicBezTo>
                  <a:cubicBezTo>
                    <a:pt x="1543" y="1673"/>
                    <a:pt x="1433" y="1671"/>
                    <a:pt x="1326" y="1671"/>
                  </a:cubicBezTo>
                  <a:cubicBezTo>
                    <a:pt x="645" y="1671"/>
                    <a:pt x="123" y="1745"/>
                    <a:pt x="50" y="2847"/>
                  </a:cubicBezTo>
                  <a:cubicBezTo>
                    <a:pt x="0" y="3525"/>
                    <a:pt x="62" y="4178"/>
                    <a:pt x="469" y="4646"/>
                  </a:cubicBezTo>
                  <a:lnTo>
                    <a:pt x="10018" y="4646"/>
                  </a:lnTo>
                  <a:cubicBezTo>
                    <a:pt x="10116" y="4301"/>
                    <a:pt x="10067" y="3932"/>
                    <a:pt x="9894" y="3636"/>
                  </a:cubicBezTo>
                  <a:cubicBezTo>
                    <a:pt x="9623" y="3131"/>
                    <a:pt x="9180" y="2749"/>
                    <a:pt x="8662" y="2527"/>
                  </a:cubicBezTo>
                  <a:cubicBezTo>
                    <a:pt x="8354" y="2404"/>
                    <a:pt x="8034" y="2342"/>
                    <a:pt x="7738" y="2182"/>
                  </a:cubicBezTo>
                  <a:cubicBezTo>
                    <a:pt x="7196" y="1899"/>
                    <a:pt x="6863" y="1369"/>
                    <a:pt x="6494" y="901"/>
                  </a:cubicBezTo>
                  <a:cubicBezTo>
                    <a:pt x="6122" y="444"/>
                    <a:pt x="5633" y="0"/>
                    <a:pt x="5050" y="0"/>
                  </a:cubicBezTo>
                  <a:close/>
                </a:path>
              </a:pathLst>
            </a:custGeom>
            <a:solidFill>
              <a:srgbClr val="8FA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7"/>
            <p:cNvSpPr/>
            <p:nvPr/>
          </p:nvSpPr>
          <p:spPr>
            <a:xfrm>
              <a:off x="4832243" y="2300440"/>
              <a:ext cx="245850" cy="56100"/>
            </a:xfrm>
            <a:custGeom>
              <a:avLst/>
              <a:gdLst/>
              <a:ahLst/>
              <a:cxnLst/>
              <a:rect l="l" t="t" r="r" b="b"/>
              <a:pathLst>
                <a:path w="9834" h="2244" extrusionOk="0">
                  <a:moveTo>
                    <a:pt x="1" y="1"/>
                  </a:moveTo>
                  <a:cubicBezTo>
                    <a:pt x="1036" y="1233"/>
                    <a:pt x="2502" y="2046"/>
                    <a:pt x="4104" y="2243"/>
                  </a:cubicBezTo>
                  <a:lnTo>
                    <a:pt x="5730" y="2243"/>
                  </a:lnTo>
                  <a:cubicBezTo>
                    <a:pt x="7332" y="2046"/>
                    <a:pt x="8798" y="1233"/>
                    <a:pt x="9833" y="1"/>
                  </a:cubicBezTo>
                  <a:close/>
                </a:path>
              </a:pathLst>
            </a:custGeom>
            <a:solidFill>
              <a:srgbClr val="8FA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7"/>
            <p:cNvSpPr/>
            <p:nvPr/>
          </p:nvSpPr>
          <p:spPr>
            <a:xfrm>
              <a:off x="4807951" y="2571450"/>
              <a:ext cx="261875" cy="124800"/>
            </a:xfrm>
            <a:custGeom>
              <a:avLst/>
              <a:gdLst/>
              <a:ahLst/>
              <a:cxnLst/>
              <a:rect l="l" t="t" r="r" b="b"/>
              <a:pathLst>
                <a:path w="10475" h="4992" extrusionOk="0">
                  <a:moveTo>
                    <a:pt x="5223" y="0"/>
                  </a:moveTo>
                  <a:cubicBezTo>
                    <a:pt x="5203" y="0"/>
                    <a:pt x="5183" y="1"/>
                    <a:pt x="5164" y="2"/>
                  </a:cubicBezTo>
                  <a:cubicBezTo>
                    <a:pt x="4560" y="26"/>
                    <a:pt x="4116" y="445"/>
                    <a:pt x="3697" y="852"/>
                  </a:cubicBezTo>
                  <a:cubicBezTo>
                    <a:pt x="3340" y="1184"/>
                    <a:pt x="3007" y="1505"/>
                    <a:pt x="2588" y="1603"/>
                  </a:cubicBezTo>
                  <a:cubicBezTo>
                    <a:pt x="2333" y="1644"/>
                    <a:pt x="2078" y="1668"/>
                    <a:pt x="1823" y="1668"/>
                  </a:cubicBezTo>
                  <a:cubicBezTo>
                    <a:pt x="1770" y="1668"/>
                    <a:pt x="1717" y="1667"/>
                    <a:pt x="1664" y="1665"/>
                  </a:cubicBezTo>
                  <a:cubicBezTo>
                    <a:pt x="1599" y="1664"/>
                    <a:pt x="1533" y="1663"/>
                    <a:pt x="1468" y="1663"/>
                  </a:cubicBezTo>
                  <a:cubicBezTo>
                    <a:pt x="785" y="1663"/>
                    <a:pt x="140" y="1771"/>
                    <a:pt x="50" y="3008"/>
                  </a:cubicBezTo>
                  <a:cubicBezTo>
                    <a:pt x="1" y="3612"/>
                    <a:pt x="26" y="4388"/>
                    <a:pt x="506" y="4930"/>
                  </a:cubicBezTo>
                  <a:lnTo>
                    <a:pt x="568" y="4992"/>
                  </a:lnTo>
                  <a:lnTo>
                    <a:pt x="10314" y="4992"/>
                  </a:lnTo>
                  <a:lnTo>
                    <a:pt x="10363" y="4881"/>
                  </a:lnTo>
                  <a:cubicBezTo>
                    <a:pt x="10474" y="4487"/>
                    <a:pt x="10425" y="4068"/>
                    <a:pt x="10215" y="3723"/>
                  </a:cubicBezTo>
                  <a:cubicBezTo>
                    <a:pt x="10092" y="3476"/>
                    <a:pt x="9920" y="3254"/>
                    <a:pt x="9710" y="3057"/>
                  </a:cubicBezTo>
                  <a:lnTo>
                    <a:pt x="9464" y="3316"/>
                  </a:lnTo>
                  <a:cubicBezTo>
                    <a:pt x="9636" y="3489"/>
                    <a:pt x="9796" y="3673"/>
                    <a:pt x="9907" y="3895"/>
                  </a:cubicBezTo>
                  <a:cubicBezTo>
                    <a:pt x="10043" y="4117"/>
                    <a:pt x="10092" y="4376"/>
                    <a:pt x="10055" y="4634"/>
                  </a:cubicBezTo>
                  <a:lnTo>
                    <a:pt x="728" y="4634"/>
                  </a:lnTo>
                  <a:cubicBezTo>
                    <a:pt x="383" y="4191"/>
                    <a:pt x="371" y="3550"/>
                    <a:pt x="407" y="3033"/>
                  </a:cubicBezTo>
                  <a:cubicBezTo>
                    <a:pt x="463" y="2111"/>
                    <a:pt x="809" y="2020"/>
                    <a:pt x="1444" y="2020"/>
                  </a:cubicBezTo>
                  <a:cubicBezTo>
                    <a:pt x="1514" y="2020"/>
                    <a:pt x="1587" y="2021"/>
                    <a:pt x="1664" y="2022"/>
                  </a:cubicBezTo>
                  <a:cubicBezTo>
                    <a:pt x="1720" y="2024"/>
                    <a:pt x="1775" y="2025"/>
                    <a:pt x="1832" y="2025"/>
                  </a:cubicBezTo>
                  <a:cubicBezTo>
                    <a:pt x="2112" y="2025"/>
                    <a:pt x="2397" y="2000"/>
                    <a:pt x="2675" y="1948"/>
                  </a:cubicBezTo>
                  <a:cubicBezTo>
                    <a:pt x="3192" y="1825"/>
                    <a:pt x="3562" y="1480"/>
                    <a:pt x="3944" y="1098"/>
                  </a:cubicBezTo>
                  <a:cubicBezTo>
                    <a:pt x="4326" y="729"/>
                    <a:pt x="4708" y="371"/>
                    <a:pt x="5176" y="359"/>
                  </a:cubicBezTo>
                  <a:cubicBezTo>
                    <a:pt x="5193" y="358"/>
                    <a:pt x="5209" y="357"/>
                    <a:pt x="5226" y="357"/>
                  </a:cubicBezTo>
                  <a:cubicBezTo>
                    <a:pt x="5632" y="357"/>
                    <a:pt x="6081" y="640"/>
                    <a:pt x="6519" y="1184"/>
                  </a:cubicBezTo>
                  <a:cubicBezTo>
                    <a:pt x="6593" y="1271"/>
                    <a:pt x="6667" y="1357"/>
                    <a:pt x="6728" y="1456"/>
                  </a:cubicBezTo>
                  <a:cubicBezTo>
                    <a:pt x="7036" y="1850"/>
                    <a:pt x="7357" y="2269"/>
                    <a:pt x="7825" y="2515"/>
                  </a:cubicBezTo>
                  <a:cubicBezTo>
                    <a:pt x="8010" y="2601"/>
                    <a:pt x="8195" y="2675"/>
                    <a:pt x="8392" y="2737"/>
                  </a:cubicBezTo>
                  <a:cubicBezTo>
                    <a:pt x="8515" y="2774"/>
                    <a:pt x="8638" y="2811"/>
                    <a:pt x="8761" y="2860"/>
                  </a:cubicBezTo>
                  <a:lnTo>
                    <a:pt x="8897" y="2527"/>
                  </a:lnTo>
                  <a:cubicBezTo>
                    <a:pt x="8761" y="2478"/>
                    <a:pt x="8638" y="2441"/>
                    <a:pt x="8503" y="2392"/>
                  </a:cubicBezTo>
                  <a:cubicBezTo>
                    <a:pt x="8330" y="2343"/>
                    <a:pt x="8158" y="2281"/>
                    <a:pt x="7985" y="2207"/>
                  </a:cubicBezTo>
                  <a:cubicBezTo>
                    <a:pt x="7591" y="1998"/>
                    <a:pt x="7307" y="1628"/>
                    <a:pt x="7012" y="1234"/>
                  </a:cubicBezTo>
                  <a:cubicBezTo>
                    <a:pt x="6938" y="1147"/>
                    <a:pt x="6876" y="1049"/>
                    <a:pt x="6802" y="963"/>
                  </a:cubicBezTo>
                  <a:cubicBezTo>
                    <a:pt x="6291" y="321"/>
                    <a:pt x="5758" y="0"/>
                    <a:pt x="5223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7"/>
            <p:cNvSpPr/>
            <p:nvPr/>
          </p:nvSpPr>
          <p:spPr>
            <a:xfrm>
              <a:off x="4880700" y="2284400"/>
              <a:ext cx="26200" cy="8950"/>
            </a:xfrm>
            <a:custGeom>
              <a:avLst/>
              <a:gdLst/>
              <a:ahLst/>
              <a:cxnLst/>
              <a:rect l="l" t="t" r="r" b="b"/>
              <a:pathLst>
                <a:path w="1048" h="358" extrusionOk="0">
                  <a:moveTo>
                    <a:pt x="1" y="0"/>
                  </a:moveTo>
                  <a:lnTo>
                    <a:pt x="1" y="357"/>
                  </a:lnTo>
                  <a:lnTo>
                    <a:pt x="1048" y="357"/>
                  </a:lnTo>
                  <a:lnTo>
                    <a:pt x="104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7"/>
            <p:cNvSpPr/>
            <p:nvPr/>
          </p:nvSpPr>
          <p:spPr>
            <a:xfrm>
              <a:off x="4797525" y="2284400"/>
              <a:ext cx="264950" cy="65325"/>
            </a:xfrm>
            <a:custGeom>
              <a:avLst/>
              <a:gdLst/>
              <a:ahLst/>
              <a:cxnLst/>
              <a:rect l="l" t="t" r="r" b="b"/>
              <a:pathLst>
                <a:path w="10598" h="2613" extrusionOk="0">
                  <a:moveTo>
                    <a:pt x="1" y="0"/>
                  </a:moveTo>
                  <a:lnTo>
                    <a:pt x="247" y="296"/>
                  </a:lnTo>
                  <a:cubicBezTo>
                    <a:pt x="1319" y="1577"/>
                    <a:pt x="2835" y="2403"/>
                    <a:pt x="4486" y="2612"/>
                  </a:cubicBezTo>
                  <a:lnTo>
                    <a:pt x="6137" y="2612"/>
                  </a:lnTo>
                  <a:cubicBezTo>
                    <a:pt x="7788" y="2403"/>
                    <a:pt x="9291" y="1577"/>
                    <a:pt x="10351" y="296"/>
                  </a:cubicBezTo>
                  <a:lnTo>
                    <a:pt x="10597" y="12"/>
                  </a:lnTo>
                  <a:lnTo>
                    <a:pt x="5496" y="12"/>
                  </a:lnTo>
                  <a:lnTo>
                    <a:pt x="5496" y="357"/>
                  </a:lnTo>
                  <a:lnTo>
                    <a:pt x="9821" y="357"/>
                  </a:lnTo>
                  <a:cubicBezTo>
                    <a:pt x="8835" y="1405"/>
                    <a:pt x="7529" y="2070"/>
                    <a:pt x="6112" y="2255"/>
                  </a:cubicBezTo>
                  <a:lnTo>
                    <a:pt x="4510" y="2255"/>
                  </a:lnTo>
                  <a:cubicBezTo>
                    <a:pt x="3081" y="2070"/>
                    <a:pt x="1763" y="1405"/>
                    <a:pt x="777" y="357"/>
                  </a:cubicBezTo>
                  <a:lnTo>
                    <a:pt x="2132" y="357"/>
                  </a:lnTo>
                  <a:lnTo>
                    <a:pt x="2132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7"/>
            <p:cNvSpPr/>
            <p:nvPr/>
          </p:nvSpPr>
          <p:spPr>
            <a:xfrm>
              <a:off x="4925675" y="2364775"/>
              <a:ext cx="8950" cy="12975"/>
            </a:xfrm>
            <a:custGeom>
              <a:avLst/>
              <a:gdLst/>
              <a:ahLst/>
              <a:cxnLst/>
              <a:rect l="l" t="t" r="r" b="b"/>
              <a:pathLst>
                <a:path w="358" h="519" extrusionOk="0">
                  <a:moveTo>
                    <a:pt x="0" y="1"/>
                  </a:moveTo>
                  <a:lnTo>
                    <a:pt x="0" y="518"/>
                  </a:lnTo>
                  <a:lnTo>
                    <a:pt x="358" y="518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7"/>
            <p:cNvSpPr/>
            <p:nvPr/>
          </p:nvSpPr>
          <p:spPr>
            <a:xfrm>
              <a:off x="4925675" y="2395600"/>
              <a:ext cx="8950" cy="12950"/>
            </a:xfrm>
            <a:custGeom>
              <a:avLst/>
              <a:gdLst/>
              <a:ahLst/>
              <a:cxnLst/>
              <a:rect l="l" t="t" r="r" b="b"/>
              <a:pathLst>
                <a:path w="358" h="518" extrusionOk="0">
                  <a:moveTo>
                    <a:pt x="0" y="0"/>
                  </a:moveTo>
                  <a:lnTo>
                    <a:pt x="0" y="518"/>
                  </a:lnTo>
                  <a:lnTo>
                    <a:pt x="358" y="518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7"/>
            <p:cNvSpPr/>
            <p:nvPr/>
          </p:nvSpPr>
          <p:spPr>
            <a:xfrm>
              <a:off x="4925675" y="2426400"/>
              <a:ext cx="8950" cy="13275"/>
            </a:xfrm>
            <a:custGeom>
              <a:avLst/>
              <a:gdLst/>
              <a:ahLst/>
              <a:cxnLst/>
              <a:rect l="l" t="t" r="r" b="b"/>
              <a:pathLst>
                <a:path w="358" h="531" extrusionOk="0">
                  <a:moveTo>
                    <a:pt x="0" y="0"/>
                  </a:moveTo>
                  <a:lnTo>
                    <a:pt x="0" y="530"/>
                  </a:lnTo>
                  <a:lnTo>
                    <a:pt x="358" y="53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7"/>
            <p:cNvSpPr/>
            <p:nvPr/>
          </p:nvSpPr>
          <p:spPr>
            <a:xfrm>
              <a:off x="4925675" y="2457200"/>
              <a:ext cx="8950" cy="13275"/>
            </a:xfrm>
            <a:custGeom>
              <a:avLst/>
              <a:gdLst/>
              <a:ahLst/>
              <a:cxnLst/>
              <a:rect l="l" t="t" r="r" b="b"/>
              <a:pathLst>
                <a:path w="358" h="531" extrusionOk="0">
                  <a:moveTo>
                    <a:pt x="0" y="0"/>
                  </a:moveTo>
                  <a:lnTo>
                    <a:pt x="0" y="530"/>
                  </a:lnTo>
                  <a:lnTo>
                    <a:pt x="358" y="53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7"/>
            <p:cNvSpPr/>
            <p:nvPr/>
          </p:nvSpPr>
          <p:spPr>
            <a:xfrm>
              <a:off x="4925675" y="2488000"/>
              <a:ext cx="8950" cy="13275"/>
            </a:xfrm>
            <a:custGeom>
              <a:avLst/>
              <a:gdLst/>
              <a:ahLst/>
              <a:cxnLst/>
              <a:rect l="l" t="t" r="r" b="b"/>
              <a:pathLst>
                <a:path w="358" h="531" extrusionOk="0">
                  <a:moveTo>
                    <a:pt x="0" y="0"/>
                  </a:moveTo>
                  <a:lnTo>
                    <a:pt x="0" y="530"/>
                  </a:lnTo>
                  <a:lnTo>
                    <a:pt x="358" y="53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7"/>
            <p:cNvSpPr/>
            <p:nvPr/>
          </p:nvSpPr>
          <p:spPr>
            <a:xfrm>
              <a:off x="4925675" y="2518800"/>
              <a:ext cx="8950" cy="13275"/>
            </a:xfrm>
            <a:custGeom>
              <a:avLst/>
              <a:gdLst/>
              <a:ahLst/>
              <a:cxnLst/>
              <a:rect l="l" t="t" r="r" b="b"/>
              <a:pathLst>
                <a:path w="358" h="531" extrusionOk="0">
                  <a:moveTo>
                    <a:pt x="0" y="1"/>
                  </a:moveTo>
                  <a:lnTo>
                    <a:pt x="0" y="530"/>
                  </a:lnTo>
                  <a:lnTo>
                    <a:pt x="358" y="530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7"/>
            <p:cNvSpPr/>
            <p:nvPr/>
          </p:nvSpPr>
          <p:spPr>
            <a:xfrm>
              <a:off x="4828650" y="2634325"/>
              <a:ext cx="39150" cy="33600"/>
            </a:xfrm>
            <a:custGeom>
              <a:avLst/>
              <a:gdLst/>
              <a:ahLst/>
              <a:cxnLst/>
              <a:rect l="l" t="t" r="r" b="b"/>
              <a:pathLst>
                <a:path w="1566" h="1344" extrusionOk="0">
                  <a:moveTo>
                    <a:pt x="900" y="0"/>
                  </a:moveTo>
                  <a:cubicBezTo>
                    <a:pt x="0" y="0"/>
                    <a:pt x="0" y="1343"/>
                    <a:pt x="900" y="1343"/>
                  </a:cubicBezTo>
                  <a:cubicBezTo>
                    <a:pt x="1257" y="1331"/>
                    <a:pt x="1565" y="1035"/>
                    <a:pt x="1553" y="666"/>
                  </a:cubicBezTo>
                  <a:lnTo>
                    <a:pt x="1208" y="666"/>
                  </a:lnTo>
                  <a:cubicBezTo>
                    <a:pt x="1208" y="848"/>
                    <a:pt x="1058" y="969"/>
                    <a:pt x="899" y="969"/>
                  </a:cubicBezTo>
                  <a:cubicBezTo>
                    <a:pt x="822" y="969"/>
                    <a:pt x="743" y="940"/>
                    <a:pt x="678" y="875"/>
                  </a:cubicBezTo>
                  <a:cubicBezTo>
                    <a:pt x="481" y="690"/>
                    <a:pt x="616" y="357"/>
                    <a:pt x="900" y="357"/>
                  </a:cubicBezTo>
                  <a:lnTo>
                    <a:pt x="900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7"/>
            <p:cNvSpPr/>
            <p:nvPr/>
          </p:nvSpPr>
          <p:spPr>
            <a:xfrm>
              <a:off x="4912425" y="2600750"/>
              <a:ext cx="39150" cy="33600"/>
            </a:xfrm>
            <a:custGeom>
              <a:avLst/>
              <a:gdLst/>
              <a:ahLst/>
              <a:cxnLst/>
              <a:rect l="l" t="t" r="r" b="b"/>
              <a:pathLst>
                <a:path w="1566" h="1344" extrusionOk="0">
                  <a:moveTo>
                    <a:pt x="900" y="0"/>
                  </a:moveTo>
                  <a:cubicBezTo>
                    <a:pt x="1" y="0"/>
                    <a:pt x="1" y="1343"/>
                    <a:pt x="900" y="1343"/>
                  </a:cubicBezTo>
                  <a:cubicBezTo>
                    <a:pt x="1270" y="1343"/>
                    <a:pt x="1565" y="1035"/>
                    <a:pt x="1565" y="665"/>
                  </a:cubicBezTo>
                  <a:lnTo>
                    <a:pt x="1208" y="665"/>
                  </a:lnTo>
                  <a:cubicBezTo>
                    <a:pt x="1208" y="850"/>
                    <a:pt x="1059" y="972"/>
                    <a:pt x="902" y="972"/>
                  </a:cubicBezTo>
                  <a:cubicBezTo>
                    <a:pt x="828" y="972"/>
                    <a:pt x="753" y="946"/>
                    <a:pt x="691" y="887"/>
                  </a:cubicBezTo>
                  <a:cubicBezTo>
                    <a:pt x="493" y="690"/>
                    <a:pt x="629" y="357"/>
                    <a:pt x="900" y="357"/>
                  </a:cubicBezTo>
                  <a:lnTo>
                    <a:pt x="900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7"/>
            <p:cNvSpPr/>
            <p:nvPr/>
          </p:nvSpPr>
          <p:spPr>
            <a:xfrm>
              <a:off x="4967650" y="2642600"/>
              <a:ext cx="39675" cy="33350"/>
            </a:xfrm>
            <a:custGeom>
              <a:avLst/>
              <a:gdLst/>
              <a:ahLst/>
              <a:cxnLst/>
              <a:rect l="l" t="t" r="r" b="b"/>
              <a:pathLst>
                <a:path w="1587" h="1334" extrusionOk="0">
                  <a:moveTo>
                    <a:pt x="874" y="1"/>
                  </a:moveTo>
                  <a:cubicBezTo>
                    <a:pt x="0" y="1"/>
                    <a:pt x="0" y="1334"/>
                    <a:pt x="874" y="1334"/>
                  </a:cubicBezTo>
                  <a:cubicBezTo>
                    <a:pt x="890" y="1334"/>
                    <a:pt x="905" y="1333"/>
                    <a:pt x="921" y="1333"/>
                  </a:cubicBezTo>
                  <a:cubicBezTo>
                    <a:pt x="1291" y="1333"/>
                    <a:pt x="1587" y="1025"/>
                    <a:pt x="1574" y="655"/>
                  </a:cubicBezTo>
                  <a:lnTo>
                    <a:pt x="1229" y="655"/>
                  </a:lnTo>
                  <a:cubicBezTo>
                    <a:pt x="1229" y="846"/>
                    <a:pt x="1078" y="970"/>
                    <a:pt x="919" y="970"/>
                  </a:cubicBezTo>
                  <a:cubicBezTo>
                    <a:pt x="842" y="970"/>
                    <a:pt x="764" y="941"/>
                    <a:pt x="699" y="877"/>
                  </a:cubicBezTo>
                  <a:cubicBezTo>
                    <a:pt x="502" y="680"/>
                    <a:pt x="638" y="347"/>
                    <a:pt x="921" y="347"/>
                  </a:cubicBezTo>
                  <a:lnTo>
                    <a:pt x="921" y="2"/>
                  </a:lnTo>
                  <a:cubicBezTo>
                    <a:pt x="905" y="1"/>
                    <a:pt x="890" y="1"/>
                    <a:pt x="874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7"/>
            <p:cNvSpPr/>
            <p:nvPr/>
          </p:nvSpPr>
          <p:spPr>
            <a:xfrm>
              <a:off x="4898575" y="2652500"/>
              <a:ext cx="31425" cy="27750"/>
            </a:xfrm>
            <a:custGeom>
              <a:avLst/>
              <a:gdLst/>
              <a:ahLst/>
              <a:cxnLst/>
              <a:rect l="l" t="t" r="r" b="b"/>
              <a:pathLst>
                <a:path w="1257" h="1110" extrusionOk="0">
                  <a:moveTo>
                    <a:pt x="702" y="0"/>
                  </a:moveTo>
                  <a:cubicBezTo>
                    <a:pt x="0" y="37"/>
                    <a:pt x="0" y="1072"/>
                    <a:pt x="702" y="1109"/>
                  </a:cubicBezTo>
                  <a:cubicBezTo>
                    <a:pt x="1011" y="1109"/>
                    <a:pt x="1257" y="863"/>
                    <a:pt x="1257" y="555"/>
                  </a:cubicBezTo>
                  <a:lnTo>
                    <a:pt x="900" y="555"/>
                  </a:lnTo>
                  <a:cubicBezTo>
                    <a:pt x="900" y="680"/>
                    <a:pt x="803" y="760"/>
                    <a:pt x="703" y="760"/>
                  </a:cubicBezTo>
                  <a:cubicBezTo>
                    <a:pt x="655" y="760"/>
                    <a:pt x="607" y="742"/>
                    <a:pt x="567" y="702"/>
                  </a:cubicBezTo>
                  <a:cubicBezTo>
                    <a:pt x="444" y="567"/>
                    <a:pt x="530" y="357"/>
                    <a:pt x="702" y="357"/>
                  </a:cubicBezTo>
                  <a:lnTo>
                    <a:pt x="702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7"/>
            <p:cNvSpPr/>
            <p:nvPr/>
          </p:nvSpPr>
          <p:spPr>
            <a:xfrm>
              <a:off x="4791975" y="2538200"/>
              <a:ext cx="47775" cy="80125"/>
            </a:xfrm>
            <a:custGeom>
              <a:avLst/>
              <a:gdLst/>
              <a:ahLst/>
              <a:cxnLst/>
              <a:rect l="l" t="t" r="r" b="b"/>
              <a:pathLst>
                <a:path w="1911" h="3205" extrusionOk="0">
                  <a:moveTo>
                    <a:pt x="1664" y="1"/>
                  </a:moveTo>
                  <a:cubicBezTo>
                    <a:pt x="814" y="863"/>
                    <a:pt x="235" y="1948"/>
                    <a:pt x="1" y="3143"/>
                  </a:cubicBezTo>
                  <a:lnTo>
                    <a:pt x="358" y="3204"/>
                  </a:lnTo>
                  <a:cubicBezTo>
                    <a:pt x="580" y="2083"/>
                    <a:pt x="1122" y="1061"/>
                    <a:pt x="1911" y="247"/>
                  </a:cubicBezTo>
                  <a:lnTo>
                    <a:pt x="1664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7"/>
            <p:cNvSpPr/>
            <p:nvPr/>
          </p:nvSpPr>
          <p:spPr>
            <a:xfrm>
              <a:off x="4848050" y="2515100"/>
              <a:ext cx="17575" cy="16350"/>
            </a:xfrm>
            <a:custGeom>
              <a:avLst/>
              <a:gdLst/>
              <a:ahLst/>
              <a:cxnLst/>
              <a:rect l="l" t="t" r="r" b="b"/>
              <a:pathLst>
                <a:path w="703" h="654" extrusionOk="0">
                  <a:moveTo>
                    <a:pt x="518" y="1"/>
                  </a:moveTo>
                  <a:cubicBezTo>
                    <a:pt x="333" y="112"/>
                    <a:pt x="161" y="235"/>
                    <a:pt x="0" y="370"/>
                  </a:cubicBezTo>
                  <a:lnTo>
                    <a:pt x="235" y="654"/>
                  </a:lnTo>
                  <a:cubicBezTo>
                    <a:pt x="382" y="531"/>
                    <a:pt x="530" y="407"/>
                    <a:pt x="703" y="309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7"/>
            <p:cNvSpPr/>
            <p:nvPr/>
          </p:nvSpPr>
          <p:spPr>
            <a:xfrm>
              <a:off x="4934925" y="2155325"/>
              <a:ext cx="195300" cy="8950"/>
            </a:xfrm>
            <a:custGeom>
              <a:avLst/>
              <a:gdLst/>
              <a:ahLst/>
              <a:cxnLst/>
              <a:rect l="l" t="t" r="r" b="b"/>
              <a:pathLst>
                <a:path w="7812" h="358" extrusionOk="0">
                  <a:moveTo>
                    <a:pt x="0" y="0"/>
                  </a:moveTo>
                  <a:lnTo>
                    <a:pt x="0" y="358"/>
                  </a:lnTo>
                  <a:lnTo>
                    <a:pt x="7812" y="358"/>
                  </a:lnTo>
                  <a:lnTo>
                    <a:pt x="7812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7"/>
            <p:cNvSpPr/>
            <p:nvPr/>
          </p:nvSpPr>
          <p:spPr>
            <a:xfrm>
              <a:off x="4735625" y="2074000"/>
              <a:ext cx="394600" cy="8950"/>
            </a:xfrm>
            <a:custGeom>
              <a:avLst/>
              <a:gdLst/>
              <a:ahLst/>
              <a:cxnLst/>
              <a:rect l="l" t="t" r="r" b="b"/>
              <a:pathLst>
                <a:path w="15784" h="358" extrusionOk="0">
                  <a:moveTo>
                    <a:pt x="0" y="1"/>
                  </a:moveTo>
                  <a:lnTo>
                    <a:pt x="0" y="358"/>
                  </a:lnTo>
                  <a:lnTo>
                    <a:pt x="15784" y="358"/>
                  </a:lnTo>
                  <a:lnTo>
                    <a:pt x="15784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7"/>
            <p:cNvSpPr/>
            <p:nvPr/>
          </p:nvSpPr>
          <p:spPr>
            <a:xfrm>
              <a:off x="4696500" y="2748300"/>
              <a:ext cx="447900" cy="8950"/>
            </a:xfrm>
            <a:custGeom>
              <a:avLst/>
              <a:gdLst/>
              <a:ahLst/>
              <a:cxnLst/>
              <a:rect l="l" t="t" r="r" b="b"/>
              <a:pathLst>
                <a:path w="17916" h="358" extrusionOk="0">
                  <a:moveTo>
                    <a:pt x="0" y="0"/>
                  </a:moveTo>
                  <a:lnTo>
                    <a:pt x="0" y="357"/>
                  </a:lnTo>
                  <a:lnTo>
                    <a:pt x="17916" y="357"/>
                  </a:lnTo>
                  <a:lnTo>
                    <a:pt x="17916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7"/>
            <p:cNvSpPr/>
            <p:nvPr/>
          </p:nvSpPr>
          <p:spPr>
            <a:xfrm>
              <a:off x="4474400" y="2780025"/>
              <a:ext cx="1526325" cy="105375"/>
            </a:xfrm>
            <a:custGeom>
              <a:avLst/>
              <a:gdLst/>
              <a:ahLst/>
              <a:cxnLst/>
              <a:rect l="l" t="t" r="r" b="b"/>
              <a:pathLst>
                <a:path w="61053" h="4215" extrusionOk="0">
                  <a:moveTo>
                    <a:pt x="1" y="0"/>
                  </a:moveTo>
                  <a:lnTo>
                    <a:pt x="1" y="4214"/>
                  </a:lnTo>
                  <a:lnTo>
                    <a:pt x="61053" y="4214"/>
                  </a:lnTo>
                  <a:lnTo>
                    <a:pt x="61053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7"/>
            <p:cNvSpPr/>
            <p:nvPr/>
          </p:nvSpPr>
          <p:spPr>
            <a:xfrm>
              <a:off x="4469775" y="2775700"/>
              <a:ext cx="1535575" cy="114300"/>
            </a:xfrm>
            <a:custGeom>
              <a:avLst/>
              <a:gdLst/>
              <a:ahLst/>
              <a:cxnLst/>
              <a:rect l="l" t="t" r="r" b="b"/>
              <a:pathLst>
                <a:path w="61423" h="4572" extrusionOk="0">
                  <a:moveTo>
                    <a:pt x="61065" y="358"/>
                  </a:moveTo>
                  <a:lnTo>
                    <a:pt x="61065" y="4215"/>
                  </a:lnTo>
                  <a:lnTo>
                    <a:pt x="358" y="4215"/>
                  </a:lnTo>
                  <a:lnTo>
                    <a:pt x="358" y="358"/>
                  </a:lnTo>
                  <a:close/>
                  <a:moveTo>
                    <a:pt x="1" y="1"/>
                  </a:moveTo>
                  <a:lnTo>
                    <a:pt x="1" y="4572"/>
                  </a:lnTo>
                  <a:lnTo>
                    <a:pt x="61423" y="4572"/>
                  </a:lnTo>
                  <a:lnTo>
                    <a:pt x="61423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7"/>
            <p:cNvSpPr/>
            <p:nvPr/>
          </p:nvSpPr>
          <p:spPr>
            <a:xfrm>
              <a:off x="4574200" y="2954375"/>
              <a:ext cx="142025" cy="121675"/>
            </a:xfrm>
            <a:custGeom>
              <a:avLst/>
              <a:gdLst/>
              <a:ahLst/>
              <a:cxnLst/>
              <a:rect l="l" t="t" r="r" b="b"/>
              <a:pathLst>
                <a:path w="5681" h="4867" extrusionOk="0">
                  <a:moveTo>
                    <a:pt x="3254" y="0"/>
                  </a:moveTo>
                  <a:cubicBezTo>
                    <a:pt x="1085" y="0"/>
                    <a:pt x="1" y="2625"/>
                    <a:pt x="1541" y="4152"/>
                  </a:cubicBezTo>
                  <a:cubicBezTo>
                    <a:pt x="2034" y="4646"/>
                    <a:pt x="2641" y="4867"/>
                    <a:pt x="3236" y="4867"/>
                  </a:cubicBezTo>
                  <a:cubicBezTo>
                    <a:pt x="4484" y="4867"/>
                    <a:pt x="5681" y="3896"/>
                    <a:pt x="5681" y="2427"/>
                  </a:cubicBezTo>
                  <a:cubicBezTo>
                    <a:pt x="5681" y="1097"/>
                    <a:pt x="4597" y="0"/>
                    <a:pt x="3254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7"/>
            <p:cNvSpPr/>
            <p:nvPr/>
          </p:nvSpPr>
          <p:spPr>
            <a:xfrm>
              <a:off x="4561875" y="2881050"/>
              <a:ext cx="187325" cy="233525"/>
            </a:xfrm>
            <a:custGeom>
              <a:avLst/>
              <a:gdLst/>
              <a:ahLst/>
              <a:cxnLst/>
              <a:rect l="l" t="t" r="r" b="b"/>
              <a:pathLst>
                <a:path w="7493" h="9341" extrusionOk="0">
                  <a:moveTo>
                    <a:pt x="7135" y="358"/>
                  </a:moveTo>
                  <a:lnTo>
                    <a:pt x="7135" y="5595"/>
                  </a:lnTo>
                  <a:cubicBezTo>
                    <a:pt x="7135" y="7455"/>
                    <a:pt x="5619" y="8971"/>
                    <a:pt x="3747" y="8971"/>
                  </a:cubicBezTo>
                  <a:cubicBezTo>
                    <a:pt x="1874" y="8971"/>
                    <a:pt x="358" y="7455"/>
                    <a:pt x="358" y="5595"/>
                  </a:cubicBezTo>
                  <a:lnTo>
                    <a:pt x="358" y="358"/>
                  </a:lnTo>
                  <a:close/>
                  <a:moveTo>
                    <a:pt x="1" y="1"/>
                  </a:moveTo>
                  <a:lnTo>
                    <a:pt x="1" y="5595"/>
                  </a:lnTo>
                  <a:cubicBezTo>
                    <a:pt x="1" y="7652"/>
                    <a:pt x="1677" y="9328"/>
                    <a:pt x="3747" y="9340"/>
                  </a:cubicBezTo>
                  <a:cubicBezTo>
                    <a:pt x="5817" y="9328"/>
                    <a:pt x="7480" y="7664"/>
                    <a:pt x="7492" y="5595"/>
                  </a:cubicBezTo>
                  <a:lnTo>
                    <a:pt x="7492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7"/>
            <p:cNvSpPr/>
            <p:nvPr/>
          </p:nvSpPr>
          <p:spPr>
            <a:xfrm>
              <a:off x="4568350" y="2949950"/>
              <a:ext cx="152200" cy="130425"/>
            </a:xfrm>
            <a:custGeom>
              <a:avLst/>
              <a:gdLst/>
              <a:ahLst/>
              <a:cxnLst/>
              <a:rect l="l" t="t" r="r" b="b"/>
              <a:pathLst>
                <a:path w="6088" h="5217" extrusionOk="0">
                  <a:moveTo>
                    <a:pt x="3488" y="362"/>
                  </a:moveTo>
                  <a:cubicBezTo>
                    <a:pt x="4732" y="362"/>
                    <a:pt x="5730" y="1372"/>
                    <a:pt x="5730" y="2604"/>
                  </a:cubicBezTo>
                  <a:cubicBezTo>
                    <a:pt x="5730" y="3962"/>
                    <a:pt x="4626" y="4858"/>
                    <a:pt x="3473" y="4858"/>
                  </a:cubicBezTo>
                  <a:cubicBezTo>
                    <a:pt x="2921" y="4858"/>
                    <a:pt x="2357" y="4653"/>
                    <a:pt x="1898" y="4194"/>
                  </a:cubicBezTo>
                  <a:cubicBezTo>
                    <a:pt x="481" y="2777"/>
                    <a:pt x="1479" y="362"/>
                    <a:pt x="3488" y="362"/>
                  </a:cubicBezTo>
                  <a:close/>
                  <a:moveTo>
                    <a:pt x="3469" y="1"/>
                  </a:moveTo>
                  <a:cubicBezTo>
                    <a:pt x="2828" y="1"/>
                    <a:pt x="2174" y="238"/>
                    <a:pt x="1639" y="769"/>
                  </a:cubicBezTo>
                  <a:cubicBezTo>
                    <a:pt x="1" y="2407"/>
                    <a:pt x="1171" y="5217"/>
                    <a:pt x="3488" y="5217"/>
                  </a:cubicBezTo>
                  <a:cubicBezTo>
                    <a:pt x="4929" y="5204"/>
                    <a:pt x="6087" y="4046"/>
                    <a:pt x="6087" y="2604"/>
                  </a:cubicBezTo>
                  <a:cubicBezTo>
                    <a:pt x="6087" y="1038"/>
                    <a:pt x="4808" y="1"/>
                    <a:pt x="3469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7"/>
            <p:cNvSpPr/>
            <p:nvPr/>
          </p:nvSpPr>
          <p:spPr>
            <a:xfrm>
              <a:off x="4651225" y="2988250"/>
              <a:ext cx="8650" cy="53625"/>
            </a:xfrm>
            <a:custGeom>
              <a:avLst/>
              <a:gdLst/>
              <a:ahLst/>
              <a:cxnLst/>
              <a:rect l="l" t="t" r="r" b="b"/>
              <a:pathLst>
                <a:path w="346" h="2145" extrusionOk="0">
                  <a:moveTo>
                    <a:pt x="0" y="0"/>
                  </a:moveTo>
                  <a:lnTo>
                    <a:pt x="0" y="2144"/>
                  </a:lnTo>
                  <a:lnTo>
                    <a:pt x="345" y="2144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7"/>
            <p:cNvSpPr/>
            <p:nvPr/>
          </p:nvSpPr>
          <p:spPr>
            <a:xfrm>
              <a:off x="4628725" y="3010725"/>
              <a:ext cx="53625" cy="8975"/>
            </a:xfrm>
            <a:custGeom>
              <a:avLst/>
              <a:gdLst/>
              <a:ahLst/>
              <a:cxnLst/>
              <a:rect l="l" t="t" r="r" b="b"/>
              <a:pathLst>
                <a:path w="2145" h="359" extrusionOk="0">
                  <a:moveTo>
                    <a:pt x="1" y="1"/>
                  </a:moveTo>
                  <a:lnTo>
                    <a:pt x="1" y="358"/>
                  </a:lnTo>
                  <a:lnTo>
                    <a:pt x="2145" y="358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7"/>
            <p:cNvSpPr/>
            <p:nvPr/>
          </p:nvSpPr>
          <p:spPr>
            <a:xfrm>
              <a:off x="5714850" y="2881050"/>
              <a:ext cx="187325" cy="233525"/>
            </a:xfrm>
            <a:custGeom>
              <a:avLst/>
              <a:gdLst/>
              <a:ahLst/>
              <a:cxnLst/>
              <a:rect l="l" t="t" r="r" b="b"/>
              <a:pathLst>
                <a:path w="7493" h="9341" extrusionOk="0">
                  <a:moveTo>
                    <a:pt x="7135" y="358"/>
                  </a:moveTo>
                  <a:lnTo>
                    <a:pt x="7135" y="5595"/>
                  </a:lnTo>
                  <a:cubicBezTo>
                    <a:pt x="7135" y="7455"/>
                    <a:pt x="5619" y="8971"/>
                    <a:pt x="3746" y="8971"/>
                  </a:cubicBezTo>
                  <a:cubicBezTo>
                    <a:pt x="1874" y="8971"/>
                    <a:pt x="358" y="7455"/>
                    <a:pt x="358" y="5595"/>
                  </a:cubicBezTo>
                  <a:lnTo>
                    <a:pt x="358" y="358"/>
                  </a:lnTo>
                  <a:close/>
                  <a:moveTo>
                    <a:pt x="1" y="1"/>
                  </a:moveTo>
                  <a:lnTo>
                    <a:pt x="1" y="5595"/>
                  </a:lnTo>
                  <a:cubicBezTo>
                    <a:pt x="1" y="7652"/>
                    <a:pt x="1676" y="9328"/>
                    <a:pt x="3746" y="9340"/>
                  </a:cubicBezTo>
                  <a:cubicBezTo>
                    <a:pt x="5804" y="9328"/>
                    <a:pt x="7480" y="7664"/>
                    <a:pt x="7492" y="5595"/>
                  </a:cubicBezTo>
                  <a:lnTo>
                    <a:pt x="7492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7"/>
            <p:cNvSpPr/>
            <p:nvPr/>
          </p:nvSpPr>
          <p:spPr>
            <a:xfrm>
              <a:off x="5727475" y="2954375"/>
              <a:ext cx="141725" cy="121450"/>
            </a:xfrm>
            <a:custGeom>
              <a:avLst/>
              <a:gdLst/>
              <a:ahLst/>
              <a:cxnLst/>
              <a:rect l="l" t="t" r="r" b="b"/>
              <a:pathLst>
                <a:path w="5669" h="4858" extrusionOk="0">
                  <a:moveTo>
                    <a:pt x="3241" y="0"/>
                  </a:moveTo>
                  <a:cubicBezTo>
                    <a:pt x="1073" y="0"/>
                    <a:pt x="1" y="2612"/>
                    <a:pt x="1529" y="4140"/>
                  </a:cubicBezTo>
                  <a:cubicBezTo>
                    <a:pt x="2024" y="4635"/>
                    <a:pt x="2634" y="4858"/>
                    <a:pt x="3231" y="4858"/>
                  </a:cubicBezTo>
                  <a:cubicBezTo>
                    <a:pt x="4476" y="4858"/>
                    <a:pt x="5669" y="3893"/>
                    <a:pt x="5669" y="2427"/>
                  </a:cubicBezTo>
                  <a:cubicBezTo>
                    <a:pt x="5669" y="1097"/>
                    <a:pt x="4584" y="0"/>
                    <a:pt x="3241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7"/>
            <p:cNvSpPr/>
            <p:nvPr/>
          </p:nvSpPr>
          <p:spPr>
            <a:xfrm>
              <a:off x="5721325" y="2949950"/>
              <a:ext cx="152200" cy="130425"/>
            </a:xfrm>
            <a:custGeom>
              <a:avLst/>
              <a:gdLst/>
              <a:ahLst/>
              <a:cxnLst/>
              <a:rect l="l" t="t" r="r" b="b"/>
              <a:pathLst>
                <a:path w="6088" h="5217" extrusionOk="0">
                  <a:moveTo>
                    <a:pt x="3487" y="362"/>
                  </a:moveTo>
                  <a:cubicBezTo>
                    <a:pt x="4732" y="362"/>
                    <a:pt x="5730" y="1372"/>
                    <a:pt x="5730" y="2604"/>
                  </a:cubicBezTo>
                  <a:cubicBezTo>
                    <a:pt x="5730" y="3962"/>
                    <a:pt x="4626" y="4858"/>
                    <a:pt x="3473" y="4858"/>
                  </a:cubicBezTo>
                  <a:cubicBezTo>
                    <a:pt x="2921" y="4858"/>
                    <a:pt x="2357" y="4653"/>
                    <a:pt x="1898" y="4194"/>
                  </a:cubicBezTo>
                  <a:cubicBezTo>
                    <a:pt x="481" y="2777"/>
                    <a:pt x="1479" y="362"/>
                    <a:pt x="3487" y="362"/>
                  </a:cubicBezTo>
                  <a:close/>
                  <a:moveTo>
                    <a:pt x="3469" y="1"/>
                  </a:moveTo>
                  <a:cubicBezTo>
                    <a:pt x="2828" y="1"/>
                    <a:pt x="2174" y="238"/>
                    <a:pt x="1639" y="769"/>
                  </a:cubicBezTo>
                  <a:cubicBezTo>
                    <a:pt x="1" y="2407"/>
                    <a:pt x="1171" y="5217"/>
                    <a:pt x="3487" y="5217"/>
                  </a:cubicBezTo>
                  <a:cubicBezTo>
                    <a:pt x="4929" y="5204"/>
                    <a:pt x="6087" y="4046"/>
                    <a:pt x="6087" y="2604"/>
                  </a:cubicBezTo>
                  <a:cubicBezTo>
                    <a:pt x="6087" y="1038"/>
                    <a:pt x="4808" y="1"/>
                    <a:pt x="3469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7"/>
            <p:cNvSpPr/>
            <p:nvPr/>
          </p:nvSpPr>
          <p:spPr>
            <a:xfrm>
              <a:off x="5786325" y="2992550"/>
              <a:ext cx="44075" cy="44400"/>
            </a:xfrm>
            <a:custGeom>
              <a:avLst/>
              <a:gdLst/>
              <a:ahLst/>
              <a:cxnLst/>
              <a:rect l="l" t="t" r="r" b="b"/>
              <a:pathLst>
                <a:path w="1763" h="1776" extrusionOk="0">
                  <a:moveTo>
                    <a:pt x="1516" y="1"/>
                  </a:moveTo>
                  <a:lnTo>
                    <a:pt x="0" y="1516"/>
                  </a:lnTo>
                  <a:lnTo>
                    <a:pt x="247" y="1775"/>
                  </a:lnTo>
                  <a:lnTo>
                    <a:pt x="1762" y="260"/>
                  </a:lnTo>
                  <a:lnTo>
                    <a:pt x="1516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7"/>
            <p:cNvSpPr/>
            <p:nvPr/>
          </p:nvSpPr>
          <p:spPr>
            <a:xfrm>
              <a:off x="5786325" y="2993175"/>
              <a:ext cx="44375" cy="44075"/>
            </a:xfrm>
            <a:custGeom>
              <a:avLst/>
              <a:gdLst/>
              <a:ahLst/>
              <a:cxnLst/>
              <a:rect l="l" t="t" r="r" b="b"/>
              <a:pathLst>
                <a:path w="1775" h="1763" extrusionOk="0">
                  <a:moveTo>
                    <a:pt x="259" y="1"/>
                  </a:moveTo>
                  <a:lnTo>
                    <a:pt x="0" y="247"/>
                  </a:lnTo>
                  <a:lnTo>
                    <a:pt x="1516" y="1763"/>
                  </a:lnTo>
                  <a:lnTo>
                    <a:pt x="1775" y="1516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" name="Google Shape;1020;p37"/>
          <p:cNvGrpSpPr/>
          <p:nvPr/>
        </p:nvGrpSpPr>
        <p:grpSpPr>
          <a:xfrm>
            <a:off x="5445638" y="828100"/>
            <a:ext cx="2101725" cy="1463500"/>
            <a:chOff x="5445638" y="828100"/>
            <a:chExt cx="2101725" cy="1463500"/>
          </a:xfrm>
        </p:grpSpPr>
        <p:sp>
          <p:nvSpPr>
            <p:cNvPr id="1021" name="Google Shape;1021;p37"/>
            <p:cNvSpPr/>
            <p:nvPr/>
          </p:nvSpPr>
          <p:spPr>
            <a:xfrm>
              <a:off x="5445638" y="1952750"/>
              <a:ext cx="2101725" cy="114600"/>
            </a:xfrm>
            <a:custGeom>
              <a:avLst/>
              <a:gdLst/>
              <a:ahLst/>
              <a:cxnLst/>
              <a:rect l="l" t="t" r="r" b="b"/>
              <a:pathLst>
                <a:path w="84069" h="4584" extrusionOk="0">
                  <a:moveTo>
                    <a:pt x="83724" y="358"/>
                  </a:moveTo>
                  <a:lnTo>
                    <a:pt x="83724" y="4226"/>
                  </a:lnTo>
                  <a:lnTo>
                    <a:pt x="357" y="4226"/>
                  </a:lnTo>
                  <a:lnTo>
                    <a:pt x="357" y="358"/>
                  </a:lnTo>
                  <a:close/>
                  <a:moveTo>
                    <a:pt x="0" y="0"/>
                  </a:moveTo>
                  <a:lnTo>
                    <a:pt x="0" y="4584"/>
                  </a:lnTo>
                  <a:lnTo>
                    <a:pt x="84069" y="4584"/>
                  </a:lnTo>
                  <a:lnTo>
                    <a:pt x="84069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7"/>
            <p:cNvSpPr/>
            <p:nvPr/>
          </p:nvSpPr>
          <p:spPr>
            <a:xfrm>
              <a:off x="7268263" y="2058400"/>
              <a:ext cx="187300" cy="233200"/>
            </a:xfrm>
            <a:custGeom>
              <a:avLst/>
              <a:gdLst/>
              <a:ahLst/>
              <a:cxnLst/>
              <a:rect l="l" t="t" r="r" b="b"/>
              <a:pathLst>
                <a:path w="7492" h="9328" extrusionOk="0">
                  <a:moveTo>
                    <a:pt x="358" y="345"/>
                  </a:moveTo>
                  <a:lnTo>
                    <a:pt x="7135" y="358"/>
                  </a:lnTo>
                  <a:lnTo>
                    <a:pt x="7135" y="5582"/>
                  </a:lnTo>
                  <a:cubicBezTo>
                    <a:pt x="7135" y="7455"/>
                    <a:pt x="5619" y="8970"/>
                    <a:pt x="3746" y="8970"/>
                  </a:cubicBezTo>
                  <a:cubicBezTo>
                    <a:pt x="1873" y="8970"/>
                    <a:pt x="358" y="7455"/>
                    <a:pt x="358" y="5582"/>
                  </a:cubicBezTo>
                  <a:lnTo>
                    <a:pt x="358" y="345"/>
                  </a:lnTo>
                  <a:close/>
                  <a:moveTo>
                    <a:pt x="0" y="0"/>
                  </a:moveTo>
                  <a:lnTo>
                    <a:pt x="0" y="5594"/>
                  </a:lnTo>
                  <a:cubicBezTo>
                    <a:pt x="0" y="7652"/>
                    <a:pt x="1676" y="9328"/>
                    <a:pt x="3746" y="9328"/>
                  </a:cubicBezTo>
                  <a:cubicBezTo>
                    <a:pt x="5804" y="9328"/>
                    <a:pt x="7480" y="7652"/>
                    <a:pt x="7492" y="5594"/>
                  </a:cubicBezTo>
                  <a:lnTo>
                    <a:pt x="7492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7"/>
            <p:cNvSpPr/>
            <p:nvPr/>
          </p:nvSpPr>
          <p:spPr>
            <a:xfrm>
              <a:off x="7275038" y="2127075"/>
              <a:ext cx="152200" cy="130350"/>
            </a:xfrm>
            <a:custGeom>
              <a:avLst/>
              <a:gdLst/>
              <a:ahLst/>
              <a:cxnLst/>
              <a:rect l="l" t="t" r="r" b="b"/>
              <a:pathLst>
                <a:path w="6088" h="5214" extrusionOk="0">
                  <a:moveTo>
                    <a:pt x="3475" y="358"/>
                  </a:moveTo>
                  <a:cubicBezTo>
                    <a:pt x="4707" y="358"/>
                    <a:pt x="5718" y="1369"/>
                    <a:pt x="5718" y="2613"/>
                  </a:cubicBezTo>
                  <a:cubicBezTo>
                    <a:pt x="5718" y="3965"/>
                    <a:pt x="4610" y="4865"/>
                    <a:pt x="3455" y="4865"/>
                  </a:cubicBezTo>
                  <a:cubicBezTo>
                    <a:pt x="2905" y="4865"/>
                    <a:pt x="2343" y="4660"/>
                    <a:pt x="1886" y="4203"/>
                  </a:cubicBezTo>
                  <a:cubicBezTo>
                    <a:pt x="469" y="2786"/>
                    <a:pt x="1467" y="358"/>
                    <a:pt x="3475" y="358"/>
                  </a:cubicBezTo>
                  <a:close/>
                  <a:moveTo>
                    <a:pt x="3454" y="0"/>
                  </a:moveTo>
                  <a:cubicBezTo>
                    <a:pt x="2817" y="0"/>
                    <a:pt x="2168" y="237"/>
                    <a:pt x="1639" y="765"/>
                  </a:cubicBezTo>
                  <a:cubicBezTo>
                    <a:pt x="1" y="2404"/>
                    <a:pt x="1159" y="5213"/>
                    <a:pt x="3475" y="5213"/>
                  </a:cubicBezTo>
                  <a:cubicBezTo>
                    <a:pt x="4917" y="5213"/>
                    <a:pt x="6075" y="4055"/>
                    <a:pt x="6087" y="2613"/>
                  </a:cubicBezTo>
                  <a:cubicBezTo>
                    <a:pt x="6079" y="1044"/>
                    <a:pt x="4792" y="0"/>
                    <a:pt x="3454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7"/>
            <p:cNvSpPr/>
            <p:nvPr/>
          </p:nvSpPr>
          <p:spPr>
            <a:xfrm>
              <a:off x="7357288" y="2165600"/>
              <a:ext cx="8950" cy="53625"/>
            </a:xfrm>
            <a:custGeom>
              <a:avLst/>
              <a:gdLst/>
              <a:ahLst/>
              <a:cxnLst/>
              <a:rect l="l" t="t" r="r" b="b"/>
              <a:pathLst>
                <a:path w="358" h="2145" extrusionOk="0">
                  <a:moveTo>
                    <a:pt x="0" y="0"/>
                  </a:moveTo>
                  <a:lnTo>
                    <a:pt x="0" y="2144"/>
                  </a:lnTo>
                  <a:lnTo>
                    <a:pt x="358" y="2144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7"/>
            <p:cNvSpPr/>
            <p:nvPr/>
          </p:nvSpPr>
          <p:spPr>
            <a:xfrm>
              <a:off x="7335113" y="2187775"/>
              <a:ext cx="53625" cy="8950"/>
            </a:xfrm>
            <a:custGeom>
              <a:avLst/>
              <a:gdLst/>
              <a:ahLst/>
              <a:cxnLst/>
              <a:rect l="l" t="t" r="r" b="b"/>
              <a:pathLst>
                <a:path w="2145" h="358" extrusionOk="0">
                  <a:moveTo>
                    <a:pt x="0" y="0"/>
                  </a:moveTo>
                  <a:lnTo>
                    <a:pt x="0" y="358"/>
                  </a:lnTo>
                  <a:lnTo>
                    <a:pt x="2144" y="358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7"/>
            <p:cNvSpPr/>
            <p:nvPr/>
          </p:nvSpPr>
          <p:spPr>
            <a:xfrm>
              <a:off x="5548813" y="2058400"/>
              <a:ext cx="187325" cy="233200"/>
            </a:xfrm>
            <a:custGeom>
              <a:avLst/>
              <a:gdLst/>
              <a:ahLst/>
              <a:cxnLst/>
              <a:rect l="l" t="t" r="r" b="b"/>
              <a:pathLst>
                <a:path w="7493" h="9328" extrusionOk="0">
                  <a:moveTo>
                    <a:pt x="7135" y="358"/>
                  </a:moveTo>
                  <a:lnTo>
                    <a:pt x="7135" y="5594"/>
                  </a:lnTo>
                  <a:cubicBezTo>
                    <a:pt x="7135" y="7455"/>
                    <a:pt x="5619" y="8970"/>
                    <a:pt x="3746" y="8970"/>
                  </a:cubicBezTo>
                  <a:cubicBezTo>
                    <a:pt x="1874" y="8970"/>
                    <a:pt x="358" y="7455"/>
                    <a:pt x="358" y="5594"/>
                  </a:cubicBezTo>
                  <a:lnTo>
                    <a:pt x="358" y="358"/>
                  </a:lnTo>
                  <a:close/>
                  <a:moveTo>
                    <a:pt x="1" y="0"/>
                  </a:moveTo>
                  <a:lnTo>
                    <a:pt x="1" y="5594"/>
                  </a:lnTo>
                  <a:cubicBezTo>
                    <a:pt x="1" y="7652"/>
                    <a:pt x="1676" y="9328"/>
                    <a:pt x="3746" y="9328"/>
                  </a:cubicBezTo>
                  <a:cubicBezTo>
                    <a:pt x="5816" y="9328"/>
                    <a:pt x="7492" y="7652"/>
                    <a:pt x="7492" y="5594"/>
                  </a:cubicBezTo>
                  <a:lnTo>
                    <a:pt x="7492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7"/>
            <p:cNvSpPr/>
            <p:nvPr/>
          </p:nvSpPr>
          <p:spPr>
            <a:xfrm>
              <a:off x="5555288" y="2127000"/>
              <a:ext cx="152200" cy="130425"/>
            </a:xfrm>
            <a:custGeom>
              <a:avLst/>
              <a:gdLst/>
              <a:ahLst/>
              <a:cxnLst/>
              <a:rect l="l" t="t" r="r" b="b"/>
              <a:pathLst>
                <a:path w="6088" h="5217" extrusionOk="0">
                  <a:moveTo>
                    <a:pt x="3487" y="361"/>
                  </a:moveTo>
                  <a:cubicBezTo>
                    <a:pt x="4732" y="361"/>
                    <a:pt x="5730" y="1372"/>
                    <a:pt x="5730" y="2616"/>
                  </a:cubicBezTo>
                  <a:cubicBezTo>
                    <a:pt x="5730" y="3968"/>
                    <a:pt x="4622" y="4868"/>
                    <a:pt x="3467" y="4868"/>
                  </a:cubicBezTo>
                  <a:cubicBezTo>
                    <a:pt x="2917" y="4868"/>
                    <a:pt x="2355" y="4663"/>
                    <a:pt x="1898" y="4206"/>
                  </a:cubicBezTo>
                  <a:cubicBezTo>
                    <a:pt x="481" y="2789"/>
                    <a:pt x="1479" y="361"/>
                    <a:pt x="3487" y="361"/>
                  </a:cubicBezTo>
                  <a:close/>
                  <a:moveTo>
                    <a:pt x="3467" y="1"/>
                  </a:moveTo>
                  <a:cubicBezTo>
                    <a:pt x="2827" y="1"/>
                    <a:pt x="2173" y="238"/>
                    <a:pt x="1639" y="768"/>
                  </a:cubicBezTo>
                  <a:cubicBezTo>
                    <a:pt x="0" y="2419"/>
                    <a:pt x="1171" y="5216"/>
                    <a:pt x="3487" y="5216"/>
                  </a:cubicBezTo>
                  <a:cubicBezTo>
                    <a:pt x="4929" y="5216"/>
                    <a:pt x="6087" y="4046"/>
                    <a:pt x="6087" y="2616"/>
                  </a:cubicBezTo>
                  <a:cubicBezTo>
                    <a:pt x="6087" y="1041"/>
                    <a:pt x="4807" y="1"/>
                    <a:pt x="3467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7"/>
            <p:cNvSpPr/>
            <p:nvPr/>
          </p:nvSpPr>
          <p:spPr>
            <a:xfrm>
              <a:off x="5620288" y="2170225"/>
              <a:ext cx="44075" cy="44375"/>
            </a:xfrm>
            <a:custGeom>
              <a:avLst/>
              <a:gdLst/>
              <a:ahLst/>
              <a:cxnLst/>
              <a:rect l="l" t="t" r="r" b="b"/>
              <a:pathLst>
                <a:path w="1763" h="1775" extrusionOk="0">
                  <a:moveTo>
                    <a:pt x="247" y="0"/>
                  </a:moveTo>
                  <a:lnTo>
                    <a:pt x="0" y="259"/>
                  </a:lnTo>
                  <a:lnTo>
                    <a:pt x="1516" y="1774"/>
                  </a:lnTo>
                  <a:lnTo>
                    <a:pt x="1762" y="1516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7"/>
            <p:cNvSpPr/>
            <p:nvPr/>
          </p:nvSpPr>
          <p:spPr>
            <a:xfrm>
              <a:off x="5620288" y="2170225"/>
              <a:ext cx="44375" cy="44075"/>
            </a:xfrm>
            <a:custGeom>
              <a:avLst/>
              <a:gdLst/>
              <a:ahLst/>
              <a:cxnLst/>
              <a:rect l="l" t="t" r="r" b="b"/>
              <a:pathLst>
                <a:path w="1775" h="1763" extrusionOk="0">
                  <a:moveTo>
                    <a:pt x="1516" y="0"/>
                  </a:moveTo>
                  <a:lnTo>
                    <a:pt x="0" y="1516"/>
                  </a:lnTo>
                  <a:lnTo>
                    <a:pt x="259" y="1762"/>
                  </a:lnTo>
                  <a:lnTo>
                    <a:pt x="1774" y="247"/>
                  </a:lnTo>
                  <a:lnTo>
                    <a:pt x="1516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7"/>
            <p:cNvSpPr/>
            <p:nvPr/>
          </p:nvSpPr>
          <p:spPr>
            <a:xfrm>
              <a:off x="6833638" y="1486675"/>
              <a:ext cx="363175" cy="363200"/>
            </a:xfrm>
            <a:custGeom>
              <a:avLst/>
              <a:gdLst/>
              <a:ahLst/>
              <a:cxnLst/>
              <a:rect l="l" t="t" r="r" b="b"/>
              <a:pathLst>
                <a:path w="14527" h="14528" extrusionOk="0">
                  <a:moveTo>
                    <a:pt x="14182" y="346"/>
                  </a:moveTo>
                  <a:lnTo>
                    <a:pt x="14182" y="14171"/>
                  </a:lnTo>
                  <a:lnTo>
                    <a:pt x="357" y="14171"/>
                  </a:lnTo>
                  <a:lnTo>
                    <a:pt x="357" y="346"/>
                  </a:lnTo>
                  <a:close/>
                  <a:moveTo>
                    <a:pt x="0" y="1"/>
                  </a:moveTo>
                  <a:lnTo>
                    <a:pt x="0" y="14528"/>
                  </a:lnTo>
                  <a:lnTo>
                    <a:pt x="14527" y="14528"/>
                  </a:lnTo>
                  <a:lnTo>
                    <a:pt x="14527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7"/>
            <p:cNvSpPr/>
            <p:nvPr/>
          </p:nvSpPr>
          <p:spPr>
            <a:xfrm>
              <a:off x="6902938" y="1306475"/>
              <a:ext cx="224575" cy="150050"/>
            </a:xfrm>
            <a:custGeom>
              <a:avLst/>
              <a:gdLst/>
              <a:ahLst/>
              <a:cxnLst/>
              <a:rect l="l" t="t" r="r" b="b"/>
              <a:pathLst>
                <a:path w="8983" h="6002" extrusionOk="0">
                  <a:moveTo>
                    <a:pt x="8638" y="358"/>
                  </a:moveTo>
                  <a:lnTo>
                    <a:pt x="8638" y="5644"/>
                  </a:lnTo>
                  <a:lnTo>
                    <a:pt x="358" y="5644"/>
                  </a:lnTo>
                  <a:lnTo>
                    <a:pt x="358" y="358"/>
                  </a:lnTo>
                  <a:close/>
                  <a:moveTo>
                    <a:pt x="0" y="1"/>
                  </a:moveTo>
                  <a:lnTo>
                    <a:pt x="0" y="6001"/>
                  </a:lnTo>
                  <a:lnTo>
                    <a:pt x="8983" y="6001"/>
                  </a:lnTo>
                  <a:lnTo>
                    <a:pt x="8983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7"/>
            <p:cNvSpPr/>
            <p:nvPr/>
          </p:nvSpPr>
          <p:spPr>
            <a:xfrm>
              <a:off x="6946988" y="1447575"/>
              <a:ext cx="136775" cy="47750"/>
            </a:xfrm>
            <a:custGeom>
              <a:avLst/>
              <a:gdLst/>
              <a:ahLst/>
              <a:cxnLst/>
              <a:rect l="l" t="t" r="r" b="b"/>
              <a:pathLst>
                <a:path w="5471" h="1910" extrusionOk="0">
                  <a:moveTo>
                    <a:pt x="5114" y="357"/>
                  </a:moveTo>
                  <a:lnTo>
                    <a:pt x="5114" y="1565"/>
                  </a:lnTo>
                  <a:lnTo>
                    <a:pt x="345" y="1565"/>
                  </a:lnTo>
                  <a:lnTo>
                    <a:pt x="345" y="357"/>
                  </a:lnTo>
                  <a:close/>
                  <a:moveTo>
                    <a:pt x="0" y="0"/>
                  </a:moveTo>
                  <a:lnTo>
                    <a:pt x="0" y="1910"/>
                  </a:lnTo>
                  <a:lnTo>
                    <a:pt x="5471" y="1910"/>
                  </a:lnTo>
                  <a:lnTo>
                    <a:pt x="5471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7"/>
            <p:cNvSpPr/>
            <p:nvPr/>
          </p:nvSpPr>
          <p:spPr>
            <a:xfrm>
              <a:off x="6956172" y="1355734"/>
              <a:ext cx="143275" cy="76725"/>
            </a:xfrm>
            <a:custGeom>
              <a:avLst/>
              <a:gdLst/>
              <a:ahLst/>
              <a:cxnLst/>
              <a:rect l="l" t="t" r="r" b="b"/>
              <a:pathLst>
                <a:path w="5731" h="3069" extrusionOk="0">
                  <a:moveTo>
                    <a:pt x="1" y="0"/>
                  </a:moveTo>
                  <a:lnTo>
                    <a:pt x="1" y="3068"/>
                  </a:lnTo>
                  <a:lnTo>
                    <a:pt x="2046" y="3068"/>
                  </a:lnTo>
                  <a:lnTo>
                    <a:pt x="2724" y="2477"/>
                  </a:lnTo>
                  <a:lnTo>
                    <a:pt x="3019" y="2477"/>
                  </a:lnTo>
                  <a:lnTo>
                    <a:pt x="3685" y="3068"/>
                  </a:lnTo>
                  <a:lnTo>
                    <a:pt x="5730" y="3068"/>
                  </a:lnTo>
                  <a:lnTo>
                    <a:pt x="57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7"/>
            <p:cNvSpPr/>
            <p:nvPr/>
          </p:nvSpPr>
          <p:spPr>
            <a:xfrm>
              <a:off x="6939288" y="1338825"/>
              <a:ext cx="152175" cy="85675"/>
            </a:xfrm>
            <a:custGeom>
              <a:avLst/>
              <a:gdLst/>
              <a:ahLst/>
              <a:cxnLst/>
              <a:rect l="l" t="t" r="r" b="b"/>
              <a:pathLst>
                <a:path w="6087" h="3427" extrusionOk="0">
                  <a:moveTo>
                    <a:pt x="5730" y="346"/>
                  </a:moveTo>
                  <a:lnTo>
                    <a:pt x="5730" y="3069"/>
                  </a:lnTo>
                  <a:lnTo>
                    <a:pt x="3931" y="3069"/>
                  </a:lnTo>
                  <a:lnTo>
                    <a:pt x="3253" y="2477"/>
                  </a:lnTo>
                  <a:lnTo>
                    <a:pt x="2822" y="2477"/>
                  </a:lnTo>
                  <a:lnTo>
                    <a:pt x="2156" y="3069"/>
                  </a:lnTo>
                  <a:lnTo>
                    <a:pt x="358" y="3069"/>
                  </a:lnTo>
                  <a:lnTo>
                    <a:pt x="358" y="346"/>
                  </a:lnTo>
                  <a:close/>
                  <a:moveTo>
                    <a:pt x="0" y="1"/>
                  </a:moveTo>
                  <a:lnTo>
                    <a:pt x="0" y="3426"/>
                  </a:lnTo>
                  <a:lnTo>
                    <a:pt x="2292" y="3426"/>
                  </a:lnTo>
                  <a:lnTo>
                    <a:pt x="2970" y="2835"/>
                  </a:lnTo>
                  <a:lnTo>
                    <a:pt x="3118" y="2835"/>
                  </a:lnTo>
                  <a:lnTo>
                    <a:pt x="3783" y="3426"/>
                  </a:lnTo>
                  <a:lnTo>
                    <a:pt x="6087" y="3426"/>
                  </a:lnTo>
                  <a:lnTo>
                    <a:pt x="6087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7"/>
            <p:cNvSpPr/>
            <p:nvPr/>
          </p:nvSpPr>
          <p:spPr>
            <a:xfrm>
              <a:off x="6900260" y="1558709"/>
              <a:ext cx="113675" cy="113700"/>
            </a:xfrm>
            <a:custGeom>
              <a:avLst/>
              <a:gdLst/>
              <a:ahLst/>
              <a:cxnLst/>
              <a:rect l="l" t="t" r="r" b="b"/>
              <a:pathLst>
                <a:path w="4547" h="4548" extrusionOk="0">
                  <a:moveTo>
                    <a:pt x="0" y="1"/>
                  </a:moveTo>
                  <a:lnTo>
                    <a:pt x="0" y="4548"/>
                  </a:lnTo>
                  <a:lnTo>
                    <a:pt x="4547" y="4548"/>
                  </a:lnTo>
                  <a:lnTo>
                    <a:pt x="4547" y="1"/>
                  </a:lnTo>
                  <a:close/>
                </a:path>
              </a:pathLst>
            </a:custGeom>
            <a:solidFill>
              <a:srgbClr val="8FA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7"/>
            <p:cNvSpPr/>
            <p:nvPr/>
          </p:nvSpPr>
          <p:spPr>
            <a:xfrm>
              <a:off x="7139188" y="1218400"/>
              <a:ext cx="36075" cy="30875"/>
            </a:xfrm>
            <a:custGeom>
              <a:avLst/>
              <a:gdLst/>
              <a:ahLst/>
              <a:cxnLst/>
              <a:rect l="l" t="t" r="r" b="b"/>
              <a:pathLst>
                <a:path w="1443" h="1235" extrusionOk="0">
                  <a:moveTo>
                    <a:pt x="826" y="0"/>
                  </a:moveTo>
                  <a:cubicBezTo>
                    <a:pt x="272" y="0"/>
                    <a:pt x="1" y="665"/>
                    <a:pt x="383" y="1047"/>
                  </a:cubicBezTo>
                  <a:cubicBezTo>
                    <a:pt x="512" y="1176"/>
                    <a:pt x="670" y="1234"/>
                    <a:pt x="824" y="1234"/>
                  </a:cubicBezTo>
                  <a:cubicBezTo>
                    <a:pt x="1141" y="1234"/>
                    <a:pt x="1442" y="989"/>
                    <a:pt x="1442" y="616"/>
                  </a:cubicBezTo>
                  <a:cubicBezTo>
                    <a:pt x="1442" y="283"/>
                    <a:pt x="1159" y="0"/>
                    <a:pt x="826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7"/>
            <p:cNvSpPr/>
            <p:nvPr/>
          </p:nvSpPr>
          <p:spPr>
            <a:xfrm>
              <a:off x="7118863" y="1338825"/>
              <a:ext cx="45300" cy="81050"/>
            </a:xfrm>
            <a:custGeom>
              <a:avLst/>
              <a:gdLst/>
              <a:ahLst/>
              <a:cxnLst/>
              <a:rect l="l" t="t" r="r" b="b"/>
              <a:pathLst>
                <a:path w="1812" h="3242" extrusionOk="0">
                  <a:moveTo>
                    <a:pt x="1467" y="346"/>
                  </a:moveTo>
                  <a:lnTo>
                    <a:pt x="1467" y="2058"/>
                  </a:lnTo>
                  <a:cubicBezTo>
                    <a:pt x="1455" y="2514"/>
                    <a:pt x="1085" y="2884"/>
                    <a:pt x="629" y="2884"/>
                  </a:cubicBezTo>
                  <a:lnTo>
                    <a:pt x="346" y="2884"/>
                  </a:lnTo>
                  <a:lnTo>
                    <a:pt x="346" y="346"/>
                  </a:lnTo>
                  <a:close/>
                  <a:moveTo>
                    <a:pt x="1" y="1"/>
                  </a:moveTo>
                  <a:lnTo>
                    <a:pt x="1" y="3241"/>
                  </a:lnTo>
                  <a:lnTo>
                    <a:pt x="629" y="3241"/>
                  </a:lnTo>
                  <a:cubicBezTo>
                    <a:pt x="1282" y="3241"/>
                    <a:pt x="1812" y="2711"/>
                    <a:pt x="1812" y="2058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7"/>
            <p:cNvSpPr/>
            <p:nvPr/>
          </p:nvSpPr>
          <p:spPr>
            <a:xfrm>
              <a:off x="7155513" y="1249200"/>
              <a:ext cx="8650" cy="93975"/>
            </a:xfrm>
            <a:custGeom>
              <a:avLst/>
              <a:gdLst/>
              <a:ahLst/>
              <a:cxnLst/>
              <a:rect l="l" t="t" r="r" b="b"/>
              <a:pathLst>
                <a:path w="346" h="3759" extrusionOk="0">
                  <a:moveTo>
                    <a:pt x="1" y="0"/>
                  </a:moveTo>
                  <a:lnTo>
                    <a:pt x="1" y="3758"/>
                  </a:lnTo>
                  <a:lnTo>
                    <a:pt x="346" y="3758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7"/>
            <p:cNvSpPr/>
            <p:nvPr/>
          </p:nvSpPr>
          <p:spPr>
            <a:xfrm>
              <a:off x="7133663" y="1214150"/>
              <a:ext cx="45900" cy="39375"/>
            </a:xfrm>
            <a:custGeom>
              <a:avLst/>
              <a:gdLst/>
              <a:ahLst/>
              <a:cxnLst/>
              <a:rect l="l" t="t" r="r" b="b"/>
              <a:pathLst>
                <a:path w="1836" h="1575" extrusionOk="0">
                  <a:moveTo>
                    <a:pt x="1047" y="355"/>
                  </a:moveTo>
                  <a:cubicBezTo>
                    <a:pt x="1281" y="355"/>
                    <a:pt x="1479" y="552"/>
                    <a:pt x="1479" y="786"/>
                  </a:cubicBezTo>
                  <a:cubicBezTo>
                    <a:pt x="1479" y="1046"/>
                    <a:pt x="1262" y="1220"/>
                    <a:pt x="1039" y="1220"/>
                  </a:cubicBezTo>
                  <a:cubicBezTo>
                    <a:pt x="933" y="1220"/>
                    <a:pt x="826" y="1181"/>
                    <a:pt x="739" y="1094"/>
                  </a:cubicBezTo>
                  <a:cubicBezTo>
                    <a:pt x="468" y="823"/>
                    <a:pt x="665" y="355"/>
                    <a:pt x="1047" y="355"/>
                  </a:cubicBezTo>
                  <a:close/>
                  <a:moveTo>
                    <a:pt x="1044" y="0"/>
                  </a:moveTo>
                  <a:cubicBezTo>
                    <a:pt x="850" y="0"/>
                    <a:pt x="653" y="72"/>
                    <a:pt x="493" y="232"/>
                  </a:cubicBezTo>
                  <a:cubicBezTo>
                    <a:pt x="0" y="724"/>
                    <a:pt x="345" y="1575"/>
                    <a:pt x="1047" y="1575"/>
                  </a:cubicBezTo>
                  <a:cubicBezTo>
                    <a:pt x="1479" y="1575"/>
                    <a:pt x="1836" y="1217"/>
                    <a:pt x="1836" y="786"/>
                  </a:cubicBezTo>
                  <a:cubicBezTo>
                    <a:pt x="1836" y="312"/>
                    <a:pt x="1448" y="0"/>
                    <a:pt x="1044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7"/>
            <p:cNvSpPr/>
            <p:nvPr/>
          </p:nvSpPr>
          <p:spPr>
            <a:xfrm>
              <a:off x="6855488" y="1218400"/>
              <a:ext cx="36075" cy="30875"/>
            </a:xfrm>
            <a:custGeom>
              <a:avLst/>
              <a:gdLst/>
              <a:ahLst/>
              <a:cxnLst/>
              <a:rect l="l" t="t" r="r" b="b"/>
              <a:pathLst>
                <a:path w="1443" h="1235" extrusionOk="0">
                  <a:moveTo>
                    <a:pt x="617" y="0"/>
                  </a:moveTo>
                  <a:cubicBezTo>
                    <a:pt x="272" y="0"/>
                    <a:pt x="1" y="283"/>
                    <a:pt x="1" y="616"/>
                  </a:cubicBezTo>
                  <a:cubicBezTo>
                    <a:pt x="1" y="989"/>
                    <a:pt x="302" y="1234"/>
                    <a:pt x="616" y="1234"/>
                  </a:cubicBezTo>
                  <a:cubicBezTo>
                    <a:pt x="768" y="1234"/>
                    <a:pt x="923" y="1176"/>
                    <a:pt x="1048" y="1047"/>
                  </a:cubicBezTo>
                  <a:cubicBezTo>
                    <a:pt x="1442" y="665"/>
                    <a:pt x="1159" y="0"/>
                    <a:pt x="617" y="0"/>
                  </a:cubicBez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7"/>
            <p:cNvSpPr/>
            <p:nvPr/>
          </p:nvSpPr>
          <p:spPr>
            <a:xfrm>
              <a:off x="6866288" y="1338825"/>
              <a:ext cx="45600" cy="81050"/>
            </a:xfrm>
            <a:custGeom>
              <a:avLst/>
              <a:gdLst/>
              <a:ahLst/>
              <a:cxnLst/>
              <a:rect l="l" t="t" r="r" b="b"/>
              <a:pathLst>
                <a:path w="1824" h="3242" extrusionOk="0">
                  <a:moveTo>
                    <a:pt x="1466" y="346"/>
                  </a:moveTo>
                  <a:lnTo>
                    <a:pt x="1466" y="2884"/>
                  </a:lnTo>
                  <a:lnTo>
                    <a:pt x="1183" y="2884"/>
                  </a:lnTo>
                  <a:cubicBezTo>
                    <a:pt x="727" y="2884"/>
                    <a:pt x="357" y="2514"/>
                    <a:pt x="357" y="2058"/>
                  </a:cubicBezTo>
                  <a:lnTo>
                    <a:pt x="357" y="346"/>
                  </a:lnTo>
                  <a:close/>
                  <a:moveTo>
                    <a:pt x="0" y="1"/>
                  </a:moveTo>
                  <a:lnTo>
                    <a:pt x="0" y="2058"/>
                  </a:lnTo>
                  <a:cubicBezTo>
                    <a:pt x="0" y="2711"/>
                    <a:pt x="530" y="3241"/>
                    <a:pt x="1183" y="3241"/>
                  </a:cubicBezTo>
                  <a:lnTo>
                    <a:pt x="1824" y="3241"/>
                  </a:lnTo>
                  <a:lnTo>
                    <a:pt x="181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7"/>
            <p:cNvSpPr/>
            <p:nvPr/>
          </p:nvSpPr>
          <p:spPr>
            <a:xfrm>
              <a:off x="6866288" y="1249200"/>
              <a:ext cx="8950" cy="93975"/>
            </a:xfrm>
            <a:custGeom>
              <a:avLst/>
              <a:gdLst/>
              <a:ahLst/>
              <a:cxnLst/>
              <a:rect l="l" t="t" r="r" b="b"/>
              <a:pathLst>
                <a:path w="358" h="3759" extrusionOk="0">
                  <a:moveTo>
                    <a:pt x="0" y="0"/>
                  </a:moveTo>
                  <a:lnTo>
                    <a:pt x="0" y="3758"/>
                  </a:lnTo>
                  <a:lnTo>
                    <a:pt x="357" y="3758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7"/>
            <p:cNvSpPr/>
            <p:nvPr/>
          </p:nvSpPr>
          <p:spPr>
            <a:xfrm>
              <a:off x="6844413" y="1214150"/>
              <a:ext cx="45925" cy="39375"/>
            </a:xfrm>
            <a:custGeom>
              <a:avLst/>
              <a:gdLst/>
              <a:ahLst/>
              <a:cxnLst/>
              <a:rect l="l" t="t" r="r" b="b"/>
              <a:pathLst>
                <a:path w="1837" h="1575" extrusionOk="0">
                  <a:moveTo>
                    <a:pt x="1048" y="355"/>
                  </a:moveTo>
                  <a:cubicBezTo>
                    <a:pt x="1294" y="355"/>
                    <a:pt x="1479" y="552"/>
                    <a:pt x="1479" y="786"/>
                  </a:cubicBezTo>
                  <a:cubicBezTo>
                    <a:pt x="1479" y="1046"/>
                    <a:pt x="1268" y="1220"/>
                    <a:pt x="1045" y="1220"/>
                  </a:cubicBezTo>
                  <a:cubicBezTo>
                    <a:pt x="939" y="1220"/>
                    <a:pt x="830" y="1181"/>
                    <a:pt x="740" y="1094"/>
                  </a:cubicBezTo>
                  <a:cubicBezTo>
                    <a:pt x="468" y="823"/>
                    <a:pt x="666" y="355"/>
                    <a:pt x="1048" y="355"/>
                  </a:cubicBezTo>
                  <a:close/>
                  <a:moveTo>
                    <a:pt x="1050" y="0"/>
                  </a:moveTo>
                  <a:cubicBezTo>
                    <a:pt x="856" y="0"/>
                    <a:pt x="657" y="72"/>
                    <a:pt x="493" y="232"/>
                  </a:cubicBezTo>
                  <a:cubicBezTo>
                    <a:pt x="0" y="724"/>
                    <a:pt x="345" y="1575"/>
                    <a:pt x="1048" y="1575"/>
                  </a:cubicBezTo>
                  <a:cubicBezTo>
                    <a:pt x="1491" y="1575"/>
                    <a:pt x="1836" y="1217"/>
                    <a:pt x="1836" y="786"/>
                  </a:cubicBezTo>
                  <a:cubicBezTo>
                    <a:pt x="1836" y="312"/>
                    <a:pt x="1454" y="0"/>
                    <a:pt x="1050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7"/>
            <p:cNvSpPr/>
            <p:nvPr/>
          </p:nvSpPr>
          <p:spPr>
            <a:xfrm>
              <a:off x="6881063" y="1541825"/>
              <a:ext cx="122625" cy="122325"/>
            </a:xfrm>
            <a:custGeom>
              <a:avLst/>
              <a:gdLst/>
              <a:ahLst/>
              <a:cxnLst/>
              <a:rect l="l" t="t" r="r" b="b"/>
              <a:pathLst>
                <a:path w="4905" h="4893" extrusionOk="0">
                  <a:moveTo>
                    <a:pt x="4547" y="345"/>
                  </a:moveTo>
                  <a:lnTo>
                    <a:pt x="4547" y="4535"/>
                  </a:lnTo>
                  <a:lnTo>
                    <a:pt x="358" y="4535"/>
                  </a:lnTo>
                  <a:lnTo>
                    <a:pt x="358" y="345"/>
                  </a:lnTo>
                  <a:close/>
                  <a:moveTo>
                    <a:pt x="1" y="0"/>
                  </a:moveTo>
                  <a:lnTo>
                    <a:pt x="1" y="4892"/>
                  </a:lnTo>
                  <a:lnTo>
                    <a:pt x="4904" y="4892"/>
                  </a:lnTo>
                  <a:lnTo>
                    <a:pt x="4904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7"/>
            <p:cNvSpPr/>
            <p:nvPr/>
          </p:nvSpPr>
          <p:spPr>
            <a:xfrm>
              <a:off x="6897485" y="1734609"/>
              <a:ext cx="265550" cy="89350"/>
            </a:xfrm>
            <a:custGeom>
              <a:avLst/>
              <a:gdLst/>
              <a:ahLst/>
              <a:cxnLst/>
              <a:rect l="l" t="t" r="r" b="b"/>
              <a:pathLst>
                <a:path w="10622" h="3574" extrusionOk="0">
                  <a:moveTo>
                    <a:pt x="0" y="1"/>
                  </a:moveTo>
                  <a:lnTo>
                    <a:pt x="0" y="3574"/>
                  </a:lnTo>
                  <a:lnTo>
                    <a:pt x="10621" y="3574"/>
                  </a:lnTo>
                  <a:lnTo>
                    <a:pt x="10621" y="1"/>
                  </a:lnTo>
                  <a:close/>
                </a:path>
              </a:pathLst>
            </a:custGeom>
            <a:solidFill>
              <a:srgbClr val="508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7"/>
            <p:cNvSpPr/>
            <p:nvPr/>
          </p:nvSpPr>
          <p:spPr>
            <a:xfrm>
              <a:off x="6897485" y="1734609"/>
              <a:ext cx="265550" cy="38850"/>
            </a:xfrm>
            <a:custGeom>
              <a:avLst/>
              <a:gdLst/>
              <a:ahLst/>
              <a:cxnLst/>
              <a:rect l="l" t="t" r="r" b="b"/>
              <a:pathLst>
                <a:path w="10622" h="1554" extrusionOk="0">
                  <a:moveTo>
                    <a:pt x="0" y="1"/>
                  </a:moveTo>
                  <a:lnTo>
                    <a:pt x="0" y="1553"/>
                  </a:lnTo>
                  <a:lnTo>
                    <a:pt x="10621" y="1553"/>
                  </a:lnTo>
                  <a:lnTo>
                    <a:pt x="10621" y="1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7"/>
            <p:cNvSpPr/>
            <p:nvPr/>
          </p:nvSpPr>
          <p:spPr>
            <a:xfrm>
              <a:off x="6877988" y="1717725"/>
              <a:ext cx="274475" cy="47450"/>
            </a:xfrm>
            <a:custGeom>
              <a:avLst/>
              <a:gdLst/>
              <a:ahLst/>
              <a:cxnLst/>
              <a:rect l="l" t="t" r="r" b="b"/>
              <a:pathLst>
                <a:path w="10979" h="1898" extrusionOk="0">
                  <a:moveTo>
                    <a:pt x="10621" y="357"/>
                  </a:moveTo>
                  <a:lnTo>
                    <a:pt x="10621" y="1540"/>
                  </a:lnTo>
                  <a:lnTo>
                    <a:pt x="358" y="1540"/>
                  </a:lnTo>
                  <a:lnTo>
                    <a:pt x="358" y="357"/>
                  </a:lnTo>
                  <a:close/>
                  <a:moveTo>
                    <a:pt x="0" y="0"/>
                  </a:moveTo>
                  <a:lnTo>
                    <a:pt x="0" y="1898"/>
                  </a:lnTo>
                  <a:lnTo>
                    <a:pt x="10979" y="1898"/>
                  </a:lnTo>
                  <a:lnTo>
                    <a:pt x="10979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7"/>
            <p:cNvSpPr/>
            <p:nvPr/>
          </p:nvSpPr>
          <p:spPr>
            <a:xfrm>
              <a:off x="6849338" y="1900075"/>
              <a:ext cx="139875" cy="59775"/>
            </a:xfrm>
            <a:custGeom>
              <a:avLst/>
              <a:gdLst/>
              <a:ahLst/>
              <a:cxnLst/>
              <a:rect l="l" t="t" r="r" b="b"/>
              <a:pathLst>
                <a:path w="5595" h="2391" extrusionOk="0">
                  <a:moveTo>
                    <a:pt x="3389" y="358"/>
                  </a:moveTo>
                  <a:cubicBezTo>
                    <a:pt x="4350" y="358"/>
                    <a:pt x="5138" y="1085"/>
                    <a:pt x="5237" y="2046"/>
                  </a:cubicBezTo>
                  <a:lnTo>
                    <a:pt x="358" y="2046"/>
                  </a:lnTo>
                  <a:cubicBezTo>
                    <a:pt x="456" y="1085"/>
                    <a:pt x="1257" y="358"/>
                    <a:pt x="2218" y="358"/>
                  </a:cubicBezTo>
                  <a:close/>
                  <a:moveTo>
                    <a:pt x="2206" y="0"/>
                  </a:moveTo>
                  <a:cubicBezTo>
                    <a:pt x="986" y="13"/>
                    <a:pt x="0" y="998"/>
                    <a:pt x="0" y="2218"/>
                  </a:cubicBezTo>
                  <a:lnTo>
                    <a:pt x="0" y="2391"/>
                  </a:lnTo>
                  <a:lnTo>
                    <a:pt x="5594" y="2391"/>
                  </a:lnTo>
                  <a:lnTo>
                    <a:pt x="5594" y="2218"/>
                  </a:lnTo>
                  <a:cubicBezTo>
                    <a:pt x="5594" y="998"/>
                    <a:pt x="4609" y="0"/>
                    <a:pt x="3389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7"/>
            <p:cNvSpPr/>
            <p:nvPr/>
          </p:nvSpPr>
          <p:spPr>
            <a:xfrm>
              <a:off x="6898313" y="1840925"/>
              <a:ext cx="42225" cy="68100"/>
            </a:xfrm>
            <a:custGeom>
              <a:avLst/>
              <a:gdLst/>
              <a:ahLst/>
              <a:cxnLst/>
              <a:rect l="l" t="t" r="r" b="b"/>
              <a:pathLst>
                <a:path w="1689" h="2724" extrusionOk="0">
                  <a:moveTo>
                    <a:pt x="1331" y="358"/>
                  </a:moveTo>
                  <a:lnTo>
                    <a:pt x="1331" y="2366"/>
                  </a:lnTo>
                  <a:lnTo>
                    <a:pt x="346" y="2366"/>
                  </a:lnTo>
                  <a:lnTo>
                    <a:pt x="346" y="358"/>
                  </a:lnTo>
                  <a:close/>
                  <a:moveTo>
                    <a:pt x="1" y="1"/>
                  </a:moveTo>
                  <a:lnTo>
                    <a:pt x="1" y="2724"/>
                  </a:lnTo>
                  <a:lnTo>
                    <a:pt x="1689" y="2724"/>
                  </a:lnTo>
                  <a:lnTo>
                    <a:pt x="1689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7"/>
            <p:cNvSpPr/>
            <p:nvPr/>
          </p:nvSpPr>
          <p:spPr>
            <a:xfrm>
              <a:off x="7041238" y="1900075"/>
              <a:ext cx="140175" cy="59775"/>
            </a:xfrm>
            <a:custGeom>
              <a:avLst/>
              <a:gdLst/>
              <a:ahLst/>
              <a:cxnLst/>
              <a:rect l="l" t="t" r="r" b="b"/>
              <a:pathLst>
                <a:path w="5607" h="2391" extrusionOk="0">
                  <a:moveTo>
                    <a:pt x="3389" y="358"/>
                  </a:moveTo>
                  <a:cubicBezTo>
                    <a:pt x="4350" y="358"/>
                    <a:pt x="5139" y="1085"/>
                    <a:pt x="5237" y="2046"/>
                  </a:cubicBezTo>
                  <a:lnTo>
                    <a:pt x="370" y="2046"/>
                  </a:lnTo>
                  <a:cubicBezTo>
                    <a:pt x="457" y="1085"/>
                    <a:pt x="1257" y="358"/>
                    <a:pt x="2218" y="358"/>
                  </a:cubicBezTo>
                  <a:close/>
                  <a:moveTo>
                    <a:pt x="2218" y="0"/>
                  </a:moveTo>
                  <a:cubicBezTo>
                    <a:pt x="986" y="0"/>
                    <a:pt x="1" y="998"/>
                    <a:pt x="1" y="2218"/>
                  </a:cubicBezTo>
                  <a:lnTo>
                    <a:pt x="1" y="2391"/>
                  </a:lnTo>
                  <a:lnTo>
                    <a:pt x="5607" y="2391"/>
                  </a:lnTo>
                  <a:lnTo>
                    <a:pt x="5607" y="2218"/>
                  </a:lnTo>
                  <a:cubicBezTo>
                    <a:pt x="5595" y="998"/>
                    <a:pt x="4609" y="13"/>
                    <a:pt x="3389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7"/>
            <p:cNvSpPr/>
            <p:nvPr/>
          </p:nvSpPr>
          <p:spPr>
            <a:xfrm>
              <a:off x="7089913" y="1840925"/>
              <a:ext cx="42525" cy="68100"/>
            </a:xfrm>
            <a:custGeom>
              <a:avLst/>
              <a:gdLst/>
              <a:ahLst/>
              <a:cxnLst/>
              <a:rect l="l" t="t" r="r" b="b"/>
              <a:pathLst>
                <a:path w="1701" h="2724" extrusionOk="0">
                  <a:moveTo>
                    <a:pt x="1343" y="358"/>
                  </a:moveTo>
                  <a:lnTo>
                    <a:pt x="1343" y="2366"/>
                  </a:lnTo>
                  <a:lnTo>
                    <a:pt x="358" y="2366"/>
                  </a:lnTo>
                  <a:lnTo>
                    <a:pt x="358" y="358"/>
                  </a:lnTo>
                  <a:close/>
                  <a:moveTo>
                    <a:pt x="0" y="1"/>
                  </a:moveTo>
                  <a:lnTo>
                    <a:pt x="0" y="2724"/>
                  </a:lnTo>
                  <a:lnTo>
                    <a:pt x="1701" y="2724"/>
                  </a:lnTo>
                  <a:lnTo>
                    <a:pt x="170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7"/>
            <p:cNvSpPr/>
            <p:nvPr/>
          </p:nvSpPr>
          <p:spPr>
            <a:xfrm>
              <a:off x="7188163" y="1506100"/>
              <a:ext cx="70875" cy="101350"/>
            </a:xfrm>
            <a:custGeom>
              <a:avLst/>
              <a:gdLst/>
              <a:ahLst/>
              <a:cxnLst/>
              <a:rect l="l" t="t" r="r" b="b"/>
              <a:pathLst>
                <a:path w="2835" h="4054" extrusionOk="0">
                  <a:moveTo>
                    <a:pt x="1258" y="345"/>
                  </a:moveTo>
                  <a:cubicBezTo>
                    <a:pt x="1935" y="345"/>
                    <a:pt x="2478" y="900"/>
                    <a:pt x="2478" y="1565"/>
                  </a:cubicBezTo>
                  <a:lnTo>
                    <a:pt x="2478" y="3697"/>
                  </a:lnTo>
                  <a:lnTo>
                    <a:pt x="346" y="3697"/>
                  </a:lnTo>
                  <a:lnTo>
                    <a:pt x="346" y="345"/>
                  </a:lnTo>
                  <a:close/>
                  <a:moveTo>
                    <a:pt x="1" y="0"/>
                  </a:moveTo>
                  <a:lnTo>
                    <a:pt x="1" y="4054"/>
                  </a:lnTo>
                  <a:lnTo>
                    <a:pt x="2835" y="4054"/>
                  </a:lnTo>
                  <a:lnTo>
                    <a:pt x="2835" y="1565"/>
                  </a:lnTo>
                  <a:cubicBezTo>
                    <a:pt x="2835" y="703"/>
                    <a:pt x="2133" y="0"/>
                    <a:pt x="1258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7"/>
            <p:cNvSpPr/>
            <p:nvPr/>
          </p:nvSpPr>
          <p:spPr>
            <a:xfrm>
              <a:off x="6771413" y="1506100"/>
              <a:ext cx="71175" cy="101350"/>
            </a:xfrm>
            <a:custGeom>
              <a:avLst/>
              <a:gdLst/>
              <a:ahLst/>
              <a:cxnLst/>
              <a:rect l="l" t="t" r="r" b="b"/>
              <a:pathLst>
                <a:path w="2847" h="4054" extrusionOk="0">
                  <a:moveTo>
                    <a:pt x="2477" y="345"/>
                  </a:moveTo>
                  <a:lnTo>
                    <a:pt x="2477" y="3697"/>
                  </a:lnTo>
                  <a:lnTo>
                    <a:pt x="357" y="3697"/>
                  </a:lnTo>
                  <a:lnTo>
                    <a:pt x="370" y="1565"/>
                  </a:lnTo>
                  <a:cubicBezTo>
                    <a:pt x="370" y="900"/>
                    <a:pt x="912" y="345"/>
                    <a:pt x="1590" y="345"/>
                  </a:cubicBezTo>
                  <a:close/>
                  <a:moveTo>
                    <a:pt x="1567" y="0"/>
                  </a:moveTo>
                  <a:cubicBezTo>
                    <a:pt x="702" y="0"/>
                    <a:pt x="0" y="698"/>
                    <a:pt x="0" y="1565"/>
                  </a:cubicBezTo>
                  <a:lnTo>
                    <a:pt x="0" y="4054"/>
                  </a:lnTo>
                  <a:lnTo>
                    <a:pt x="2846" y="4054"/>
                  </a:lnTo>
                  <a:lnTo>
                    <a:pt x="2846" y="0"/>
                  </a:lnTo>
                  <a:lnTo>
                    <a:pt x="1590" y="0"/>
                  </a:lnTo>
                  <a:cubicBezTo>
                    <a:pt x="1582" y="0"/>
                    <a:pt x="1574" y="0"/>
                    <a:pt x="1567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7"/>
            <p:cNvSpPr/>
            <p:nvPr/>
          </p:nvSpPr>
          <p:spPr>
            <a:xfrm>
              <a:off x="7188163" y="1704475"/>
              <a:ext cx="173775" cy="41600"/>
            </a:xfrm>
            <a:custGeom>
              <a:avLst/>
              <a:gdLst/>
              <a:ahLst/>
              <a:cxnLst/>
              <a:rect l="l" t="t" r="r" b="b"/>
              <a:pathLst>
                <a:path w="6951" h="1664" extrusionOk="0">
                  <a:moveTo>
                    <a:pt x="1" y="0"/>
                  </a:moveTo>
                  <a:lnTo>
                    <a:pt x="1" y="1664"/>
                  </a:lnTo>
                  <a:lnTo>
                    <a:pt x="3352" y="1664"/>
                  </a:lnTo>
                  <a:lnTo>
                    <a:pt x="3352" y="1306"/>
                  </a:lnTo>
                  <a:lnTo>
                    <a:pt x="346" y="1306"/>
                  </a:lnTo>
                  <a:lnTo>
                    <a:pt x="346" y="345"/>
                  </a:lnTo>
                  <a:lnTo>
                    <a:pt x="6593" y="345"/>
                  </a:lnTo>
                  <a:lnTo>
                    <a:pt x="6593" y="1306"/>
                  </a:lnTo>
                  <a:lnTo>
                    <a:pt x="5016" y="1306"/>
                  </a:lnTo>
                  <a:lnTo>
                    <a:pt x="5016" y="1664"/>
                  </a:lnTo>
                  <a:lnTo>
                    <a:pt x="6950" y="1664"/>
                  </a:lnTo>
                  <a:lnTo>
                    <a:pt x="6950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7"/>
            <p:cNvSpPr/>
            <p:nvPr/>
          </p:nvSpPr>
          <p:spPr>
            <a:xfrm>
              <a:off x="7403488" y="1654525"/>
              <a:ext cx="70250" cy="46875"/>
            </a:xfrm>
            <a:custGeom>
              <a:avLst/>
              <a:gdLst/>
              <a:ahLst/>
              <a:cxnLst/>
              <a:rect l="l" t="t" r="r" b="b"/>
              <a:pathLst>
                <a:path w="2810" h="1875" extrusionOk="0">
                  <a:moveTo>
                    <a:pt x="2477" y="1"/>
                  </a:moveTo>
                  <a:cubicBezTo>
                    <a:pt x="336" y="1"/>
                    <a:pt x="1" y="1802"/>
                    <a:pt x="1" y="1813"/>
                  </a:cubicBezTo>
                  <a:lnTo>
                    <a:pt x="346" y="1875"/>
                  </a:lnTo>
                  <a:cubicBezTo>
                    <a:pt x="357" y="1816"/>
                    <a:pt x="624" y="359"/>
                    <a:pt x="2465" y="359"/>
                  </a:cubicBezTo>
                  <a:cubicBezTo>
                    <a:pt x="2563" y="359"/>
                    <a:pt x="2665" y="363"/>
                    <a:pt x="2773" y="372"/>
                  </a:cubicBezTo>
                  <a:lnTo>
                    <a:pt x="2810" y="14"/>
                  </a:lnTo>
                  <a:cubicBezTo>
                    <a:pt x="2694" y="5"/>
                    <a:pt x="2584" y="1"/>
                    <a:pt x="2477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7"/>
            <p:cNvSpPr/>
            <p:nvPr/>
          </p:nvSpPr>
          <p:spPr>
            <a:xfrm>
              <a:off x="7403188" y="1754375"/>
              <a:ext cx="70250" cy="46850"/>
            </a:xfrm>
            <a:custGeom>
              <a:avLst/>
              <a:gdLst/>
              <a:ahLst/>
              <a:cxnLst/>
              <a:rect l="l" t="t" r="r" b="b"/>
              <a:pathLst>
                <a:path w="2810" h="1874" extrusionOk="0">
                  <a:moveTo>
                    <a:pt x="358" y="0"/>
                  </a:moveTo>
                  <a:lnTo>
                    <a:pt x="0" y="62"/>
                  </a:lnTo>
                  <a:cubicBezTo>
                    <a:pt x="13" y="74"/>
                    <a:pt x="345" y="1873"/>
                    <a:pt x="2464" y="1873"/>
                  </a:cubicBezTo>
                  <a:cubicBezTo>
                    <a:pt x="2575" y="1873"/>
                    <a:pt x="2699" y="1873"/>
                    <a:pt x="2809" y="1861"/>
                  </a:cubicBezTo>
                  <a:lnTo>
                    <a:pt x="2785" y="1503"/>
                  </a:lnTo>
                  <a:cubicBezTo>
                    <a:pt x="2671" y="1513"/>
                    <a:pt x="2562" y="1518"/>
                    <a:pt x="2459" y="1518"/>
                  </a:cubicBezTo>
                  <a:cubicBezTo>
                    <a:pt x="635" y="1518"/>
                    <a:pt x="369" y="59"/>
                    <a:pt x="358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7"/>
            <p:cNvSpPr/>
            <p:nvPr/>
          </p:nvSpPr>
          <p:spPr>
            <a:xfrm>
              <a:off x="7352963" y="1680450"/>
              <a:ext cx="68100" cy="95200"/>
            </a:xfrm>
            <a:custGeom>
              <a:avLst/>
              <a:gdLst/>
              <a:ahLst/>
              <a:cxnLst/>
              <a:rect l="l" t="t" r="r" b="b"/>
              <a:pathLst>
                <a:path w="2724" h="3808" extrusionOk="0">
                  <a:moveTo>
                    <a:pt x="2367" y="357"/>
                  </a:moveTo>
                  <a:lnTo>
                    <a:pt x="2367" y="3450"/>
                  </a:lnTo>
                  <a:lnTo>
                    <a:pt x="1134" y="3450"/>
                  </a:lnTo>
                  <a:cubicBezTo>
                    <a:pt x="703" y="3450"/>
                    <a:pt x="358" y="3093"/>
                    <a:pt x="358" y="2662"/>
                  </a:cubicBezTo>
                  <a:lnTo>
                    <a:pt x="358" y="1134"/>
                  </a:lnTo>
                  <a:cubicBezTo>
                    <a:pt x="358" y="702"/>
                    <a:pt x="703" y="357"/>
                    <a:pt x="1134" y="357"/>
                  </a:cubicBezTo>
                  <a:close/>
                  <a:moveTo>
                    <a:pt x="1134" y="0"/>
                  </a:moveTo>
                  <a:cubicBezTo>
                    <a:pt x="506" y="0"/>
                    <a:pt x="1" y="505"/>
                    <a:pt x="1" y="1134"/>
                  </a:cubicBezTo>
                  <a:lnTo>
                    <a:pt x="1" y="2662"/>
                  </a:lnTo>
                  <a:cubicBezTo>
                    <a:pt x="1" y="3290"/>
                    <a:pt x="506" y="3795"/>
                    <a:pt x="1134" y="3807"/>
                  </a:cubicBezTo>
                  <a:lnTo>
                    <a:pt x="2724" y="3807"/>
                  </a:lnTo>
                  <a:lnTo>
                    <a:pt x="2724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7"/>
            <p:cNvSpPr/>
            <p:nvPr/>
          </p:nvSpPr>
          <p:spPr>
            <a:xfrm>
              <a:off x="7188163" y="1598500"/>
              <a:ext cx="47175" cy="147575"/>
            </a:xfrm>
            <a:custGeom>
              <a:avLst/>
              <a:gdLst/>
              <a:ahLst/>
              <a:cxnLst/>
              <a:rect l="l" t="t" r="r" b="b"/>
              <a:pathLst>
                <a:path w="1887" h="5903" extrusionOk="0">
                  <a:moveTo>
                    <a:pt x="1541" y="358"/>
                  </a:moveTo>
                  <a:lnTo>
                    <a:pt x="1541" y="5545"/>
                  </a:lnTo>
                  <a:lnTo>
                    <a:pt x="346" y="5545"/>
                  </a:lnTo>
                  <a:lnTo>
                    <a:pt x="346" y="358"/>
                  </a:lnTo>
                  <a:close/>
                  <a:moveTo>
                    <a:pt x="1" y="1"/>
                  </a:moveTo>
                  <a:lnTo>
                    <a:pt x="1" y="5903"/>
                  </a:lnTo>
                  <a:lnTo>
                    <a:pt x="1886" y="5903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7"/>
            <p:cNvSpPr/>
            <p:nvPr/>
          </p:nvSpPr>
          <p:spPr>
            <a:xfrm>
              <a:off x="6793888" y="1598500"/>
              <a:ext cx="47150" cy="284650"/>
            </a:xfrm>
            <a:custGeom>
              <a:avLst/>
              <a:gdLst/>
              <a:ahLst/>
              <a:cxnLst/>
              <a:rect l="l" t="t" r="r" b="b"/>
              <a:pathLst>
                <a:path w="1886" h="11386" extrusionOk="0">
                  <a:moveTo>
                    <a:pt x="1528" y="358"/>
                  </a:moveTo>
                  <a:lnTo>
                    <a:pt x="1528" y="11028"/>
                  </a:lnTo>
                  <a:lnTo>
                    <a:pt x="346" y="11028"/>
                  </a:lnTo>
                  <a:lnTo>
                    <a:pt x="346" y="358"/>
                  </a:lnTo>
                  <a:close/>
                  <a:moveTo>
                    <a:pt x="1" y="1"/>
                  </a:moveTo>
                  <a:lnTo>
                    <a:pt x="1" y="11386"/>
                  </a:lnTo>
                  <a:lnTo>
                    <a:pt x="1886" y="11386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7"/>
            <p:cNvSpPr/>
            <p:nvPr/>
          </p:nvSpPr>
          <p:spPr>
            <a:xfrm>
              <a:off x="6843788" y="1924700"/>
              <a:ext cx="52075" cy="70275"/>
            </a:xfrm>
            <a:custGeom>
              <a:avLst/>
              <a:gdLst/>
              <a:ahLst/>
              <a:cxnLst/>
              <a:rect l="l" t="t" r="r" b="b"/>
              <a:pathLst>
                <a:path w="2083" h="2811" extrusionOk="0">
                  <a:moveTo>
                    <a:pt x="62" y="1"/>
                  </a:moveTo>
                  <a:lnTo>
                    <a:pt x="1" y="358"/>
                  </a:lnTo>
                  <a:cubicBezTo>
                    <a:pt x="75" y="358"/>
                    <a:pt x="1689" y="666"/>
                    <a:pt x="1504" y="2786"/>
                  </a:cubicBezTo>
                  <a:lnTo>
                    <a:pt x="1861" y="2810"/>
                  </a:lnTo>
                  <a:cubicBezTo>
                    <a:pt x="2083" y="371"/>
                    <a:pt x="87" y="1"/>
                    <a:pt x="62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7"/>
            <p:cNvSpPr/>
            <p:nvPr/>
          </p:nvSpPr>
          <p:spPr>
            <a:xfrm>
              <a:off x="6739363" y="1924700"/>
              <a:ext cx="51775" cy="70275"/>
            </a:xfrm>
            <a:custGeom>
              <a:avLst/>
              <a:gdLst/>
              <a:ahLst/>
              <a:cxnLst/>
              <a:rect l="l" t="t" r="r" b="b"/>
              <a:pathLst>
                <a:path w="2071" h="2811" extrusionOk="0">
                  <a:moveTo>
                    <a:pt x="2009" y="1"/>
                  </a:moveTo>
                  <a:cubicBezTo>
                    <a:pt x="1997" y="1"/>
                    <a:pt x="1" y="371"/>
                    <a:pt x="210" y="2810"/>
                  </a:cubicBezTo>
                  <a:lnTo>
                    <a:pt x="567" y="2786"/>
                  </a:lnTo>
                  <a:cubicBezTo>
                    <a:pt x="383" y="666"/>
                    <a:pt x="1997" y="358"/>
                    <a:pt x="2071" y="358"/>
                  </a:cubicBezTo>
                  <a:lnTo>
                    <a:pt x="2009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7"/>
            <p:cNvSpPr/>
            <p:nvPr/>
          </p:nvSpPr>
          <p:spPr>
            <a:xfrm>
              <a:off x="6769863" y="1874200"/>
              <a:ext cx="95200" cy="68100"/>
            </a:xfrm>
            <a:custGeom>
              <a:avLst/>
              <a:gdLst/>
              <a:ahLst/>
              <a:cxnLst/>
              <a:rect l="l" t="t" r="r" b="b"/>
              <a:pathLst>
                <a:path w="3808" h="2724" extrusionOk="0">
                  <a:moveTo>
                    <a:pt x="2674" y="358"/>
                  </a:moveTo>
                  <a:cubicBezTo>
                    <a:pt x="3093" y="358"/>
                    <a:pt x="3450" y="703"/>
                    <a:pt x="3450" y="1134"/>
                  </a:cubicBezTo>
                  <a:lnTo>
                    <a:pt x="3450" y="2366"/>
                  </a:lnTo>
                  <a:lnTo>
                    <a:pt x="358" y="2366"/>
                  </a:lnTo>
                  <a:lnTo>
                    <a:pt x="358" y="1134"/>
                  </a:lnTo>
                  <a:cubicBezTo>
                    <a:pt x="358" y="715"/>
                    <a:pt x="703" y="370"/>
                    <a:pt x="1134" y="358"/>
                  </a:cubicBezTo>
                  <a:close/>
                  <a:moveTo>
                    <a:pt x="1134" y="0"/>
                  </a:moveTo>
                  <a:cubicBezTo>
                    <a:pt x="518" y="0"/>
                    <a:pt x="1" y="505"/>
                    <a:pt x="1" y="1134"/>
                  </a:cubicBezTo>
                  <a:lnTo>
                    <a:pt x="1" y="2723"/>
                  </a:lnTo>
                  <a:lnTo>
                    <a:pt x="3808" y="2723"/>
                  </a:lnTo>
                  <a:lnTo>
                    <a:pt x="3808" y="1134"/>
                  </a:lnTo>
                  <a:cubicBezTo>
                    <a:pt x="3808" y="505"/>
                    <a:pt x="3303" y="0"/>
                    <a:pt x="2674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7"/>
            <p:cNvSpPr/>
            <p:nvPr/>
          </p:nvSpPr>
          <p:spPr>
            <a:xfrm>
              <a:off x="6940513" y="1784550"/>
              <a:ext cx="116775" cy="8975"/>
            </a:xfrm>
            <a:custGeom>
              <a:avLst/>
              <a:gdLst/>
              <a:ahLst/>
              <a:cxnLst/>
              <a:rect l="l" t="t" r="r" b="b"/>
              <a:pathLst>
                <a:path w="4671" h="359" extrusionOk="0">
                  <a:moveTo>
                    <a:pt x="1" y="1"/>
                  </a:moveTo>
                  <a:lnTo>
                    <a:pt x="1" y="358"/>
                  </a:lnTo>
                  <a:lnTo>
                    <a:pt x="4670" y="358"/>
                  </a:lnTo>
                  <a:lnTo>
                    <a:pt x="4670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7"/>
            <p:cNvSpPr/>
            <p:nvPr/>
          </p:nvSpPr>
          <p:spPr>
            <a:xfrm>
              <a:off x="7079138" y="1784550"/>
              <a:ext cx="17575" cy="8975"/>
            </a:xfrm>
            <a:custGeom>
              <a:avLst/>
              <a:gdLst/>
              <a:ahLst/>
              <a:cxnLst/>
              <a:rect l="l" t="t" r="r" b="b"/>
              <a:pathLst>
                <a:path w="703" h="359" extrusionOk="0">
                  <a:moveTo>
                    <a:pt x="0" y="1"/>
                  </a:moveTo>
                  <a:lnTo>
                    <a:pt x="0" y="358"/>
                  </a:lnTo>
                  <a:lnTo>
                    <a:pt x="702" y="358"/>
                  </a:lnTo>
                  <a:lnTo>
                    <a:pt x="702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7"/>
            <p:cNvSpPr/>
            <p:nvPr/>
          </p:nvSpPr>
          <p:spPr>
            <a:xfrm>
              <a:off x="6959913" y="1357625"/>
              <a:ext cx="58250" cy="8950"/>
            </a:xfrm>
            <a:custGeom>
              <a:avLst/>
              <a:gdLst/>
              <a:ahLst/>
              <a:cxnLst/>
              <a:rect l="l" t="t" r="r" b="b"/>
              <a:pathLst>
                <a:path w="2330" h="358" extrusionOk="0">
                  <a:moveTo>
                    <a:pt x="1" y="0"/>
                  </a:moveTo>
                  <a:lnTo>
                    <a:pt x="1" y="358"/>
                  </a:lnTo>
                  <a:lnTo>
                    <a:pt x="2330" y="358"/>
                  </a:lnTo>
                  <a:lnTo>
                    <a:pt x="2330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7"/>
            <p:cNvSpPr/>
            <p:nvPr/>
          </p:nvSpPr>
          <p:spPr>
            <a:xfrm>
              <a:off x="7031388" y="1377025"/>
              <a:ext cx="55475" cy="8950"/>
            </a:xfrm>
            <a:custGeom>
              <a:avLst/>
              <a:gdLst/>
              <a:ahLst/>
              <a:cxnLst/>
              <a:rect l="l" t="t" r="r" b="b"/>
              <a:pathLst>
                <a:path w="2219" h="358" extrusionOk="0">
                  <a:moveTo>
                    <a:pt x="0" y="1"/>
                  </a:moveTo>
                  <a:lnTo>
                    <a:pt x="0" y="358"/>
                  </a:lnTo>
                  <a:lnTo>
                    <a:pt x="2218" y="358"/>
                  </a:lnTo>
                  <a:lnTo>
                    <a:pt x="221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7"/>
            <p:cNvSpPr/>
            <p:nvPr/>
          </p:nvSpPr>
          <p:spPr>
            <a:xfrm>
              <a:off x="7003663" y="1377025"/>
              <a:ext cx="14500" cy="8950"/>
            </a:xfrm>
            <a:custGeom>
              <a:avLst/>
              <a:gdLst/>
              <a:ahLst/>
              <a:cxnLst/>
              <a:rect l="l" t="t" r="r" b="b"/>
              <a:pathLst>
                <a:path w="580" h="358" extrusionOk="0">
                  <a:moveTo>
                    <a:pt x="0" y="1"/>
                  </a:moveTo>
                  <a:lnTo>
                    <a:pt x="0" y="358"/>
                  </a:lnTo>
                  <a:lnTo>
                    <a:pt x="580" y="358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7"/>
            <p:cNvSpPr/>
            <p:nvPr/>
          </p:nvSpPr>
          <p:spPr>
            <a:xfrm>
              <a:off x="6927263" y="1284925"/>
              <a:ext cx="71800" cy="8950"/>
            </a:xfrm>
            <a:custGeom>
              <a:avLst/>
              <a:gdLst/>
              <a:ahLst/>
              <a:cxnLst/>
              <a:rect l="l" t="t" r="r" b="b"/>
              <a:pathLst>
                <a:path w="2872" h="358" extrusionOk="0">
                  <a:moveTo>
                    <a:pt x="1" y="0"/>
                  </a:moveTo>
                  <a:lnTo>
                    <a:pt x="1" y="358"/>
                  </a:lnTo>
                  <a:lnTo>
                    <a:pt x="2872" y="358"/>
                  </a:lnTo>
                  <a:lnTo>
                    <a:pt x="2872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7"/>
            <p:cNvSpPr/>
            <p:nvPr/>
          </p:nvSpPr>
          <p:spPr>
            <a:xfrm>
              <a:off x="7070813" y="1541825"/>
              <a:ext cx="89050" cy="8650"/>
            </a:xfrm>
            <a:custGeom>
              <a:avLst/>
              <a:gdLst/>
              <a:ahLst/>
              <a:cxnLst/>
              <a:rect l="l" t="t" r="r" b="b"/>
              <a:pathLst>
                <a:path w="3562" h="346" extrusionOk="0">
                  <a:moveTo>
                    <a:pt x="0" y="0"/>
                  </a:moveTo>
                  <a:lnTo>
                    <a:pt x="0" y="345"/>
                  </a:lnTo>
                  <a:lnTo>
                    <a:pt x="3561" y="345"/>
                  </a:lnTo>
                  <a:lnTo>
                    <a:pt x="3561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7"/>
            <p:cNvSpPr/>
            <p:nvPr/>
          </p:nvSpPr>
          <p:spPr>
            <a:xfrm>
              <a:off x="7070813" y="1575400"/>
              <a:ext cx="89050" cy="8650"/>
            </a:xfrm>
            <a:custGeom>
              <a:avLst/>
              <a:gdLst/>
              <a:ahLst/>
              <a:cxnLst/>
              <a:rect l="l" t="t" r="r" b="b"/>
              <a:pathLst>
                <a:path w="3562" h="346" extrusionOk="0">
                  <a:moveTo>
                    <a:pt x="0" y="1"/>
                  </a:moveTo>
                  <a:lnTo>
                    <a:pt x="0" y="346"/>
                  </a:lnTo>
                  <a:lnTo>
                    <a:pt x="3561" y="346"/>
                  </a:lnTo>
                  <a:lnTo>
                    <a:pt x="356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7"/>
            <p:cNvSpPr/>
            <p:nvPr/>
          </p:nvSpPr>
          <p:spPr>
            <a:xfrm>
              <a:off x="7070813" y="1608975"/>
              <a:ext cx="89050" cy="8950"/>
            </a:xfrm>
            <a:custGeom>
              <a:avLst/>
              <a:gdLst/>
              <a:ahLst/>
              <a:cxnLst/>
              <a:rect l="l" t="t" r="r" b="b"/>
              <a:pathLst>
                <a:path w="3562" h="358" extrusionOk="0">
                  <a:moveTo>
                    <a:pt x="0" y="1"/>
                  </a:moveTo>
                  <a:lnTo>
                    <a:pt x="0" y="358"/>
                  </a:lnTo>
                  <a:lnTo>
                    <a:pt x="3561" y="358"/>
                  </a:lnTo>
                  <a:lnTo>
                    <a:pt x="356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7"/>
            <p:cNvSpPr/>
            <p:nvPr/>
          </p:nvSpPr>
          <p:spPr>
            <a:xfrm>
              <a:off x="7070813" y="1642550"/>
              <a:ext cx="89050" cy="8950"/>
            </a:xfrm>
            <a:custGeom>
              <a:avLst/>
              <a:gdLst/>
              <a:ahLst/>
              <a:cxnLst/>
              <a:rect l="l" t="t" r="r" b="b"/>
              <a:pathLst>
                <a:path w="3562" h="358" extrusionOk="0">
                  <a:moveTo>
                    <a:pt x="0" y="1"/>
                  </a:moveTo>
                  <a:lnTo>
                    <a:pt x="0" y="358"/>
                  </a:lnTo>
                  <a:lnTo>
                    <a:pt x="3561" y="358"/>
                  </a:lnTo>
                  <a:lnTo>
                    <a:pt x="356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7"/>
            <p:cNvSpPr/>
            <p:nvPr/>
          </p:nvSpPr>
          <p:spPr>
            <a:xfrm>
              <a:off x="6765238" y="1684750"/>
              <a:ext cx="8650" cy="104450"/>
            </a:xfrm>
            <a:custGeom>
              <a:avLst/>
              <a:gdLst/>
              <a:ahLst/>
              <a:cxnLst/>
              <a:rect l="l" t="t" r="r" b="b"/>
              <a:pathLst>
                <a:path w="346" h="4178" extrusionOk="0">
                  <a:moveTo>
                    <a:pt x="1" y="1"/>
                  </a:moveTo>
                  <a:lnTo>
                    <a:pt x="1" y="4178"/>
                  </a:lnTo>
                  <a:lnTo>
                    <a:pt x="346" y="4178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7"/>
            <p:cNvSpPr/>
            <p:nvPr/>
          </p:nvSpPr>
          <p:spPr>
            <a:xfrm>
              <a:off x="6765238" y="1825525"/>
              <a:ext cx="8650" cy="24975"/>
            </a:xfrm>
            <a:custGeom>
              <a:avLst/>
              <a:gdLst/>
              <a:ahLst/>
              <a:cxnLst/>
              <a:rect l="l" t="t" r="r" b="b"/>
              <a:pathLst>
                <a:path w="346" h="999" extrusionOk="0">
                  <a:moveTo>
                    <a:pt x="1" y="0"/>
                  </a:moveTo>
                  <a:lnTo>
                    <a:pt x="1" y="999"/>
                  </a:lnTo>
                  <a:lnTo>
                    <a:pt x="346" y="999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7"/>
            <p:cNvSpPr/>
            <p:nvPr/>
          </p:nvSpPr>
          <p:spPr>
            <a:xfrm>
              <a:off x="7412113" y="1651800"/>
              <a:ext cx="8950" cy="70250"/>
            </a:xfrm>
            <a:custGeom>
              <a:avLst/>
              <a:gdLst/>
              <a:ahLst/>
              <a:cxnLst/>
              <a:rect l="l" t="t" r="r" b="b"/>
              <a:pathLst>
                <a:path w="358" h="2810" extrusionOk="0">
                  <a:moveTo>
                    <a:pt x="1" y="0"/>
                  </a:moveTo>
                  <a:lnTo>
                    <a:pt x="1" y="2810"/>
                  </a:lnTo>
                  <a:lnTo>
                    <a:pt x="358" y="281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7"/>
            <p:cNvSpPr/>
            <p:nvPr/>
          </p:nvSpPr>
          <p:spPr>
            <a:xfrm>
              <a:off x="7412113" y="1619150"/>
              <a:ext cx="8950" cy="16350"/>
            </a:xfrm>
            <a:custGeom>
              <a:avLst/>
              <a:gdLst/>
              <a:ahLst/>
              <a:cxnLst/>
              <a:rect l="l" t="t" r="r" b="b"/>
              <a:pathLst>
                <a:path w="358" h="654" extrusionOk="0">
                  <a:moveTo>
                    <a:pt x="1" y="0"/>
                  </a:moveTo>
                  <a:lnTo>
                    <a:pt x="1" y="653"/>
                  </a:lnTo>
                  <a:lnTo>
                    <a:pt x="358" y="653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7"/>
            <p:cNvSpPr/>
            <p:nvPr/>
          </p:nvSpPr>
          <p:spPr>
            <a:xfrm>
              <a:off x="7015363" y="1466975"/>
              <a:ext cx="132800" cy="8950"/>
            </a:xfrm>
            <a:custGeom>
              <a:avLst/>
              <a:gdLst/>
              <a:ahLst/>
              <a:cxnLst/>
              <a:rect l="l" t="t" r="r" b="b"/>
              <a:pathLst>
                <a:path w="5312" h="358" extrusionOk="0">
                  <a:moveTo>
                    <a:pt x="1" y="0"/>
                  </a:moveTo>
                  <a:lnTo>
                    <a:pt x="1" y="358"/>
                  </a:lnTo>
                  <a:lnTo>
                    <a:pt x="5311" y="358"/>
                  </a:lnTo>
                  <a:lnTo>
                    <a:pt x="5311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7"/>
            <p:cNvSpPr/>
            <p:nvPr/>
          </p:nvSpPr>
          <p:spPr>
            <a:xfrm>
              <a:off x="7174938" y="1466975"/>
              <a:ext cx="17575" cy="8950"/>
            </a:xfrm>
            <a:custGeom>
              <a:avLst/>
              <a:gdLst/>
              <a:ahLst/>
              <a:cxnLst/>
              <a:rect l="l" t="t" r="r" b="b"/>
              <a:pathLst>
                <a:path w="703" h="358" extrusionOk="0">
                  <a:moveTo>
                    <a:pt x="0" y="0"/>
                  </a:moveTo>
                  <a:lnTo>
                    <a:pt x="0" y="358"/>
                  </a:lnTo>
                  <a:lnTo>
                    <a:pt x="702" y="358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7"/>
            <p:cNvSpPr/>
            <p:nvPr/>
          </p:nvSpPr>
          <p:spPr>
            <a:xfrm>
              <a:off x="5884888" y="874000"/>
              <a:ext cx="126000" cy="145725"/>
            </a:xfrm>
            <a:custGeom>
              <a:avLst/>
              <a:gdLst/>
              <a:ahLst/>
              <a:cxnLst/>
              <a:rect l="l" t="t" r="r" b="b"/>
              <a:pathLst>
                <a:path w="5040" h="5829" extrusionOk="0">
                  <a:moveTo>
                    <a:pt x="2600" y="469"/>
                  </a:moveTo>
                  <a:lnTo>
                    <a:pt x="4571" y="4227"/>
                  </a:lnTo>
                  <a:lnTo>
                    <a:pt x="2440" y="5348"/>
                  </a:lnTo>
                  <a:lnTo>
                    <a:pt x="481" y="1590"/>
                  </a:lnTo>
                  <a:lnTo>
                    <a:pt x="2600" y="469"/>
                  </a:lnTo>
                  <a:close/>
                  <a:moveTo>
                    <a:pt x="2748" y="1"/>
                  </a:moveTo>
                  <a:lnTo>
                    <a:pt x="0" y="1442"/>
                  </a:lnTo>
                  <a:lnTo>
                    <a:pt x="2292" y="5829"/>
                  </a:lnTo>
                  <a:lnTo>
                    <a:pt x="5040" y="4387"/>
                  </a:lnTo>
                  <a:lnTo>
                    <a:pt x="274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7"/>
            <p:cNvSpPr/>
            <p:nvPr/>
          </p:nvSpPr>
          <p:spPr>
            <a:xfrm>
              <a:off x="6273313" y="1615450"/>
              <a:ext cx="126325" cy="145725"/>
            </a:xfrm>
            <a:custGeom>
              <a:avLst/>
              <a:gdLst/>
              <a:ahLst/>
              <a:cxnLst/>
              <a:rect l="l" t="t" r="r" b="b"/>
              <a:pathLst>
                <a:path w="5053" h="5829" extrusionOk="0">
                  <a:moveTo>
                    <a:pt x="2600" y="481"/>
                  </a:moveTo>
                  <a:lnTo>
                    <a:pt x="4572" y="4239"/>
                  </a:lnTo>
                  <a:lnTo>
                    <a:pt x="2452" y="5348"/>
                  </a:lnTo>
                  <a:lnTo>
                    <a:pt x="481" y="1590"/>
                  </a:lnTo>
                  <a:lnTo>
                    <a:pt x="2600" y="481"/>
                  </a:lnTo>
                  <a:close/>
                  <a:moveTo>
                    <a:pt x="2748" y="0"/>
                  </a:moveTo>
                  <a:lnTo>
                    <a:pt x="0" y="1442"/>
                  </a:lnTo>
                  <a:lnTo>
                    <a:pt x="2292" y="5828"/>
                  </a:lnTo>
                  <a:lnTo>
                    <a:pt x="5052" y="4387"/>
                  </a:lnTo>
                  <a:lnTo>
                    <a:pt x="274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7"/>
            <p:cNvSpPr/>
            <p:nvPr/>
          </p:nvSpPr>
          <p:spPr>
            <a:xfrm>
              <a:off x="6279463" y="1621300"/>
              <a:ext cx="114000" cy="133700"/>
            </a:xfrm>
            <a:custGeom>
              <a:avLst/>
              <a:gdLst/>
              <a:ahLst/>
              <a:cxnLst/>
              <a:rect l="l" t="t" r="r" b="b"/>
              <a:pathLst>
                <a:path w="4560" h="5348" extrusionOk="0">
                  <a:moveTo>
                    <a:pt x="2428" y="0"/>
                  </a:moveTo>
                  <a:lnTo>
                    <a:pt x="1" y="1282"/>
                  </a:lnTo>
                  <a:lnTo>
                    <a:pt x="2133" y="5348"/>
                  </a:lnTo>
                  <a:lnTo>
                    <a:pt x="4560" y="4079"/>
                  </a:lnTo>
                  <a:lnTo>
                    <a:pt x="2428" y="0"/>
                  </a:lnTo>
                  <a:close/>
                </a:path>
              </a:pathLst>
            </a:custGeom>
            <a:solidFill>
              <a:srgbClr val="F4E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7"/>
            <p:cNvSpPr/>
            <p:nvPr/>
          </p:nvSpPr>
          <p:spPr>
            <a:xfrm>
              <a:off x="5884888" y="874000"/>
              <a:ext cx="126000" cy="145725"/>
            </a:xfrm>
            <a:custGeom>
              <a:avLst/>
              <a:gdLst/>
              <a:ahLst/>
              <a:cxnLst/>
              <a:rect l="l" t="t" r="r" b="b"/>
              <a:pathLst>
                <a:path w="5040" h="5829" extrusionOk="0">
                  <a:moveTo>
                    <a:pt x="2600" y="469"/>
                  </a:moveTo>
                  <a:lnTo>
                    <a:pt x="4571" y="4227"/>
                  </a:lnTo>
                  <a:lnTo>
                    <a:pt x="2440" y="5348"/>
                  </a:lnTo>
                  <a:lnTo>
                    <a:pt x="481" y="1590"/>
                  </a:lnTo>
                  <a:lnTo>
                    <a:pt x="2600" y="469"/>
                  </a:lnTo>
                  <a:close/>
                  <a:moveTo>
                    <a:pt x="2748" y="1"/>
                  </a:moveTo>
                  <a:lnTo>
                    <a:pt x="0" y="1442"/>
                  </a:lnTo>
                  <a:lnTo>
                    <a:pt x="2292" y="5829"/>
                  </a:lnTo>
                  <a:lnTo>
                    <a:pt x="5040" y="4387"/>
                  </a:lnTo>
                  <a:lnTo>
                    <a:pt x="274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7"/>
            <p:cNvSpPr/>
            <p:nvPr/>
          </p:nvSpPr>
          <p:spPr>
            <a:xfrm>
              <a:off x="6273313" y="1615450"/>
              <a:ext cx="126325" cy="145725"/>
            </a:xfrm>
            <a:custGeom>
              <a:avLst/>
              <a:gdLst/>
              <a:ahLst/>
              <a:cxnLst/>
              <a:rect l="l" t="t" r="r" b="b"/>
              <a:pathLst>
                <a:path w="5053" h="5829" extrusionOk="0">
                  <a:moveTo>
                    <a:pt x="2600" y="481"/>
                  </a:moveTo>
                  <a:lnTo>
                    <a:pt x="4572" y="4239"/>
                  </a:lnTo>
                  <a:lnTo>
                    <a:pt x="2452" y="5348"/>
                  </a:lnTo>
                  <a:lnTo>
                    <a:pt x="481" y="1590"/>
                  </a:lnTo>
                  <a:lnTo>
                    <a:pt x="2600" y="481"/>
                  </a:lnTo>
                  <a:close/>
                  <a:moveTo>
                    <a:pt x="2748" y="0"/>
                  </a:moveTo>
                  <a:lnTo>
                    <a:pt x="0" y="1442"/>
                  </a:lnTo>
                  <a:lnTo>
                    <a:pt x="2292" y="5828"/>
                  </a:lnTo>
                  <a:lnTo>
                    <a:pt x="5052" y="4387"/>
                  </a:lnTo>
                  <a:lnTo>
                    <a:pt x="274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7"/>
            <p:cNvSpPr/>
            <p:nvPr/>
          </p:nvSpPr>
          <p:spPr>
            <a:xfrm>
              <a:off x="5736713" y="936650"/>
              <a:ext cx="818175" cy="769075"/>
            </a:xfrm>
            <a:custGeom>
              <a:avLst/>
              <a:gdLst/>
              <a:ahLst/>
              <a:cxnLst/>
              <a:rect l="l" t="t" r="r" b="b"/>
              <a:pathLst>
                <a:path w="32727" h="30763" extrusionOk="0">
                  <a:moveTo>
                    <a:pt x="16277" y="353"/>
                  </a:moveTo>
                  <a:cubicBezTo>
                    <a:pt x="21871" y="353"/>
                    <a:pt x="26997" y="3458"/>
                    <a:pt x="29609" y="8411"/>
                  </a:cubicBezTo>
                  <a:cubicBezTo>
                    <a:pt x="32726" y="14387"/>
                    <a:pt x="31494" y="21706"/>
                    <a:pt x="26578" y="26327"/>
                  </a:cubicBezTo>
                  <a:cubicBezTo>
                    <a:pt x="23714" y="29018"/>
                    <a:pt x="20015" y="30405"/>
                    <a:pt x="16285" y="30405"/>
                  </a:cubicBezTo>
                  <a:cubicBezTo>
                    <a:pt x="13611" y="30405"/>
                    <a:pt x="10922" y="29692"/>
                    <a:pt x="8515" y="28237"/>
                  </a:cubicBezTo>
                  <a:cubicBezTo>
                    <a:pt x="2736" y="24750"/>
                    <a:pt x="1" y="17837"/>
                    <a:pt x="1812" y="11344"/>
                  </a:cubicBezTo>
                  <a:cubicBezTo>
                    <a:pt x="3623" y="4851"/>
                    <a:pt x="9537" y="353"/>
                    <a:pt x="16277" y="353"/>
                  </a:cubicBezTo>
                  <a:close/>
                  <a:moveTo>
                    <a:pt x="16281" y="1"/>
                  </a:moveTo>
                  <a:cubicBezTo>
                    <a:pt x="10916" y="1"/>
                    <a:pt x="5919" y="2818"/>
                    <a:pt x="3130" y="7426"/>
                  </a:cubicBezTo>
                  <a:cubicBezTo>
                    <a:pt x="259" y="12182"/>
                    <a:pt x="173" y="18121"/>
                    <a:pt x="2896" y="22951"/>
                  </a:cubicBezTo>
                  <a:cubicBezTo>
                    <a:pt x="5626" y="27771"/>
                    <a:pt x="10736" y="30763"/>
                    <a:pt x="16280" y="30763"/>
                  </a:cubicBezTo>
                  <a:cubicBezTo>
                    <a:pt x="16291" y="30763"/>
                    <a:pt x="16303" y="30762"/>
                    <a:pt x="16314" y="30762"/>
                  </a:cubicBezTo>
                  <a:cubicBezTo>
                    <a:pt x="21686" y="30750"/>
                    <a:pt x="26676" y="27941"/>
                    <a:pt x="29449" y="23333"/>
                  </a:cubicBezTo>
                  <a:cubicBezTo>
                    <a:pt x="32233" y="18737"/>
                    <a:pt x="32406" y="13007"/>
                    <a:pt x="29917" y="8251"/>
                  </a:cubicBezTo>
                  <a:cubicBezTo>
                    <a:pt x="27342" y="3323"/>
                    <a:pt x="22315" y="181"/>
                    <a:pt x="16758" y="8"/>
                  </a:cubicBezTo>
                  <a:cubicBezTo>
                    <a:pt x="16598" y="3"/>
                    <a:pt x="16439" y="1"/>
                    <a:pt x="16281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7"/>
            <p:cNvSpPr/>
            <p:nvPr/>
          </p:nvSpPr>
          <p:spPr>
            <a:xfrm>
              <a:off x="6089113" y="902250"/>
              <a:ext cx="426025" cy="228675"/>
            </a:xfrm>
            <a:custGeom>
              <a:avLst/>
              <a:gdLst/>
              <a:ahLst/>
              <a:cxnLst/>
              <a:rect l="l" t="t" r="r" b="b"/>
              <a:pathLst>
                <a:path w="17041" h="9147" extrusionOk="0">
                  <a:moveTo>
                    <a:pt x="2162" y="1"/>
                  </a:moveTo>
                  <a:cubicBezTo>
                    <a:pt x="1446" y="1"/>
                    <a:pt x="724" y="46"/>
                    <a:pt x="0" y="140"/>
                  </a:cubicBezTo>
                  <a:lnTo>
                    <a:pt x="50" y="497"/>
                  </a:lnTo>
                  <a:cubicBezTo>
                    <a:pt x="761" y="404"/>
                    <a:pt x="1471" y="359"/>
                    <a:pt x="2175" y="359"/>
                  </a:cubicBezTo>
                  <a:cubicBezTo>
                    <a:pt x="8215" y="359"/>
                    <a:pt x="13853" y="3695"/>
                    <a:pt x="16733" y="9147"/>
                  </a:cubicBezTo>
                  <a:lnTo>
                    <a:pt x="17041" y="8987"/>
                  </a:lnTo>
                  <a:cubicBezTo>
                    <a:pt x="14103" y="3410"/>
                    <a:pt x="8345" y="1"/>
                    <a:pt x="2162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7"/>
            <p:cNvSpPr/>
            <p:nvPr/>
          </p:nvSpPr>
          <p:spPr>
            <a:xfrm>
              <a:off x="5852838" y="1469425"/>
              <a:ext cx="207650" cy="168850"/>
            </a:xfrm>
            <a:custGeom>
              <a:avLst/>
              <a:gdLst/>
              <a:ahLst/>
              <a:cxnLst/>
              <a:rect l="l" t="t" r="r" b="b"/>
              <a:pathLst>
                <a:path w="8306" h="6754" extrusionOk="0">
                  <a:moveTo>
                    <a:pt x="309" y="1"/>
                  </a:moveTo>
                  <a:lnTo>
                    <a:pt x="1" y="173"/>
                  </a:lnTo>
                  <a:cubicBezTo>
                    <a:pt x="1714" y="3414"/>
                    <a:pt x="4683" y="5792"/>
                    <a:pt x="8219" y="6753"/>
                  </a:cubicBezTo>
                  <a:lnTo>
                    <a:pt x="8305" y="6420"/>
                  </a:lnTo>
                  <a:cubicBezTo>
                    <a:pt x="4868" y="5484"/>
                    <a:pt x="1972" y="3155"/>
                    <a:pt x="309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7"/>
            <p:cNvSpPr/>
            <p:nvPr/>
          </p:nvSpPr>
          <p:spPr>
            <a:xfrm>
              <a:off x="6115913" y="1636075"/>
              <a:ext cx="86275" cy="13900"/>
            </a:xfrm>
            <a:custGeom>
              <a:avLst/>
              <a:gdLst/>
              <a:ahLst/>
              <a:cxnLst/>
              <a:rect l="l" t="t" r="r" b="b"/>
              <a:pathLst>
                <a:path w="3451" h="556" extrusionOk="0">
                  <a:moveTo>
                    <a:pt x="3389" y="1"/>
                  </a:moveTo>
                  <a:cubicBezTo>
                    <a:pt x="2649" y="132"/>
                    <a:pt x="1905" y="198"/>
                    <a:pt x="1158" y="198"/>
                  </a:cubicBezTo>
                  <a:cubicBezTo>
                    <a:pt x="785" y="198"/>
                    <a:pt x="411" y="182"/>
                    <a:pt x="37" y="149"/>
                  </a:cubicBezTo>
                  <a:lnTo>
                    <a:pt x="0" y="506"/>
                  </a:lnTo>
                  <a:cubicBezTo>
                    <a:pt x="382" y="531"/>
                    <a:pt x="764" y="555"/>
                    <a:pt x="1134" y="555"/>
                  </a:cubicBezTo>
                  <a:cubicBezTo>
                    <a:pt x="1910" y="555"/>
                    <a:pt x="2686" y="481"/>
                    <a:pt x="3450" y="346"/>
                  </a:cubicBezTo>
                  <a:lnTo>
                    <a:pt x="3389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7"/>
            <p:cNvSpPr/>
            <p:nvPr/>
          </p:nvSpPr>
          <p:spPr>
            <a:xfrm>
              <a:off x="5790580" y="957653"/>
              <a:ext cx="381975" cy="497750"/>
            </a:xfrm>
            <a:custGeom>
              <a:avLst/>
              <a:gdLst/>
              <a:ahLst/>
              <a:cxnLst/>
              <a:rect l="l" t="t" r="r" b="b"/>
              <a:pathLst>
                <a:path w="15279" h="19910" extrusionOk="0">
                  <a:moveTo>
                    <a:pt x="13086" y="1"/>
                  </a:moveTo>
                  <a:cubicBezTo>
                    <a:pt x="6469" y="826"/>
                    <a:pt x="1159" y="5890"/>
                    <a:pt x="0" y="12470"/>
                  </a:cubicBezTo>
                  <a:cubicBezTo>
                    <a:pt x="99" y="12803"/>
                    <a:pt x="333" y="13086"/>
                    <a:pt x="641" y="13234"/>
                  </a:cubicBezTo>
                  <a:cubicBezTo>
                    <a:pt x="820" y="13307"/>
                    <a:pt x="1008" y="13326"/>
                    <a:pt x="1199" y="13326"/>
                  </a:cubicBezTo>
                  <a:cubicBezTo>
                    <a:pt x="1419" y="13326"/>
                    <a:pt x="1644" y="13300"/>
                    <a:pt x="1864" y="13300"/>
                  </a:cubicBezTo>
                  <a:cubicBezTo>
                    <a:pt x="2031" y="13300"/>
                    <a:pt x="2196" y="13316"/>
                    <a:pt x="2354" y="13369"/>
                  </a:cubicBezTo>
                  <a:cubicBezTo>
                    <a:pt x="3648" y="13801"/>
                    <a:pt x="3093" y="16018"/>
                    <a:pt x="4165" y="16869"/>
                  </a:cubicBezTo>
                  <a:cubicBezTo>
                    <a:pt x="4559" y="17177"/>
                    <a:pt x="5114" y="17251"/>
                    <a:pt x="5483" y="17596"/>
                  </a:cubicBezTo>
                  <a:cubicBezTo>
                    <a:pt x="5927" y="18002"/>
                    <a:pt x="6001" y="18668"/>
                    <a:pt x="6260" y="19210"/>
                  </a:cubicBezTo>
                  <a:cubicBezTo>
                    <a:pt x="6450" y="19590"/>
                    <a:pt x="6894" y="19909"/>
                    <a:pt x="7279" y="19909"/>
                  </a:cubicBezTo>
                  <a:cubicBezTo>
                    <a:pt x="7443" y="19909"/>
                    <a:pt x="7596" y="19851"/>
                    <a:pt x="7714" y="19715"/>
                  </a:cubicBezTo>
                  <a:cubicBezTo>
                    <a:pt x="7738" y="18742"/>
                    <a:pt x="7603" y="17780"/>
                    <a:pt x="7319" y="16856"/>
                  </a:cubicBezTo>
                  <a:cubicBezTo>
                    <a:pt x="7061" y="16068"/>
                    <a:pt x="6703" y="15279"/>
                    <a:pt x="6679" y="14454"/>
                  </a:cubicBezTo>
                  <a:cubicBezTo>
                    <a:pt x="6666" y="13616"/>
                    <a:pt x="7110" y="12679"/>
                    <a:pt x="7923" y="12507"/>
                  </a:cubicBezTo>
                  <a:cubicBezTo>
                    <a:pt x="8024" y="12484"/>
                    <a:pt x="8126" y="12473"/>
                    <a:pt x="8227" y="12473"/>
                  </a:cubicBezTo>
                  <a:cubicBezTo>
                    <a:pt x="8777" y="12473"/>
                    <a:pt x="9317" y="12784"/>
                    <a:pt x="9796" y="13086"/>
                  </a:cubicBezTo>
                  <a:cubicBezTo>
                    <a:pt x="10239" y="13345"/>
                    <a:pt x="10646" y="13653"/>
                    <a:pt x="10991" y="14035"/>
                  </a:cubicBezTo>
                  <a:cubicBezTo>
                    <a:pt x="11201" y="14281"/>
                    <a:pt x="11373" y="14577"/>
                    <a:pt x="11632" y="14774"/>
                  </a:cubicBezTo>
                  <a:cubicBezTo>
                    <a:pt x="11866" y="14922"/>
                    <a:pt x="12112" y="15020"/>
                    <a:pt x="12383" y="15082"/>
                  </a:cubicBezTo>
                  <a:lnTo>
                    <a:pt x="13763" y="15464"/>
                  </a:lnTo>
                  <a:cubicBezTo>
                    <a:pt x="13926" y="15518"/>
                    <a:pt x="14101" y="15552"/>
                    <a:pt x="14276" y="15552"/>
                  </a:cubicBezTo>
                  <a:cubicBezTo>
                    <a:pt x="14339" y="15552"/>
                    <a:pt x="14403" y="15548"/>
                    <a:pt x="14466" y="15538"/>
                  </a:cubicBezTo>
                  <a:cubicBezTo>
                    <a:pt x="15057" y="15402"/>
                    <a:pt x="15279" y="14602"/>
                    <a:pt x="15057" y="14035"/>
                  </a:cubicBezTo>
                  <a:cubicBezTo>
                    <a:pt x="14835" y="13468"/>
                    <a:pt x="14330" y="13061"/>
                    <a:pt x="13911" y="12618"/>
                  </a:cubicBezTo>
                  <a:cubicBezTo>
                    <a:pt x="13480" y="12174"/>
                    <a:pt x="13098" y="11595"/>
                    <a:pt x="13234" y="10991"/>
                  </a:cubicBezTo>
                  <a:cubicBezTo>
                    <a:pt x="13320" y="10585"/>
                    <a:pt x="13615" y="10252"/>
                    <a:pt x="13726" y="9845"/>
                  </a:cubicBezTo>
                  <a:cubicBezTo>
                    <a:pt x="13948" y="8971"/>
                    <a:pt x="13197" y="8096"/>
                    <a:pt x="13320" y="7209"/>
                  </a:cubicBezTo>
                  <a:cubicBezTo>
                    <a:pt x="13406" y="6630"/>
                    <a:pt x="13850" y="6087"/>
                    <a:pt x="13677" y="5545"/>
                  </a:cubicBezTo>
                  <a:cubicBezTo>
                    <a:pt x="13591" y="5274"/>
                    <a:pt x="13369" y="5065"/>
                    <a:pt x="13307" y="4794"/>
                  </a:cubicBezTo>
                  <a:cubicBezTo>
                    <a:pt x="13172" y="4091"/>
                    <a:pt x="14047" y="3759"/>
                    <a:pt x="14219" y="3180"/>
                  </a:cubicBezTo>
                  <a:cubicBezTo>
                    <a:pt x="14453" y="2379"/>
                    <a:pt x="13936" y="1639"/>
                    <a:pt x="13579" y="949"/>
                  </a:cubicBezTo>
                  <a:cubicBezTo>
                    <a:pt x="13431" y="641"/>
                    <a:pt x="13270" y="309"/>
                    <a:pt x="130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7"/>
            <p:cNvSpPr/>
            <p:nvPr/>
          </p:nvSpPr>
          <p:spPr>
            <a:xfrm>
              <a:off x="6211055" y="1228403"/>
              <a:ext cx="110975" cy="149325"/>
            </a:xfrm>
            <a:custGeom>
              <a:avLst/>
              <a:gdLst/>
              <a:ahLst/>
              <a:cxnLst/>
              <a:rect l="l" t="t" r="r" b="b"/>
              <a:pathLst>
                <a:path w="4439" h="5973" extrusionOk="0">
                  <a:moveTo>
                    <a:pt x="1435" y="1"/>
                  </a:moveTo>
                  <a:cubicBezTo>
                    <a:pt x="1429" y="1"/>
                    <a:pt x="1423" y="1"/>
                    <a:pt x="1417" y="1"/>
                  </a:cubicBezTo>
                  <a:cubicBezTo>
                    <a:pt x="1158" y="13"/>
                    <a:pt x="961" y="260"/>
                    <a:pt x="900" y="519"/>
                  </a:cubicBezTo>
                  <a:cubicBezTo>
                    <a:pt x="875" y="790"/>
                    <a:pt x="875" y="1048"/>
                    <a:pt x="924" y="1307"/>
                  </a:cubicBezTo>
                  <a:cubicBezTo>
                    <a:pt x="973" y="1738"/>
                    <a:pt x="936" y="2194"/>
                    <a:pt x="702" y="2539"/>
                  </a:cubicBezTo>
                  <a:cubicBezTo>
                    <a:pt x="567" y="2737"/>
                    <a:pt x="382" y="2872"/>
                    <a:pt x="234" y="3057"/>
                  </a:cubicBezTo>
                  <a:cubicBezTo>
                    <a:pt x="74" y="3229"/>
                    <a:pt x="0" y="3463"/>
                    <a:pt x="49" y="3685"/>
                  </a:cubicBezTo>
                  <a:cubicBezTo>
                    <a:pt x="160" y="4080"/>
                    <a:pt x="715" y="4227"/>
                    <a:pt x="776" y="4622"/>
                  </a:cubicBezTo>
                  <a:cubicBezTo>
                    <a:pt x="764" y="4770"/>
                    <a:pt x="752" y="4930"/>
                    <a:pt x="715" y="5078"/>
                  </a:cubicBezTo>
                  <a:cubicBezTo>
                    <a:pt x="683" y="5691"/>
                    <a:pt x="1395" y="5972"/>
                    <a:pt x="2195" y="5972"/>
                  </a:cubicBezTo>
                  <a:cubicBezTo>
                    <a:pt x="3242" y="5972"/>
                    <a:pt x="4438" y="5491"/>
                    <a:pt x="4313" y="4646"/>
                  </a:cubicBezTo>
                  <a:cubicBezTo>
                    <a:pt x="4263" y="4215"/>
                    <a:pt x="3955" y="3858"/>
                    <a:pt x="3623" y="3587"/>
                  </a:cubicBezTo>
                  <a:cubicBezTo>
                    <a:pt x="3438" y="3463"/>
                    <a:pt x="3278" y="3303"/>
                    <a:pt x="3154" y="3118"/>
                  </a:cubicBezTo>
                  <a:cubicBezTo>
                    <a:pt x="2957" y="2786"/>
                    <a:pt x="3019" y="2305"/>
                    <a:pt x="2711" y="2071"/>
                  </a:cubicBezTo>
                  <a:cubicBezTo>
                    <a:pt x="2489" y="1899"/>
                    <a:pt x="2119" y="1923"/>
                    <a:pt x="2008" y="1677"/>
                  </a:cubicBezTo>
                  <a:cubicBezTo>
                    <a:pt x="1971" y="1578"/>
                    <a:pt x="1959" y="1480"/>
                    <a:pt x="1971" y="1381"/>
                  </a:cubicBezTo>
                  <a:cubicBezTo>
                    <a:pt x="2021" y="1098"/>
                    <a:pt x="2033" y="814"/>
                    <a:pt x="1996" y="531"/>
                  </a:cubicBezTo>
                  <a:cubicBezTo>
                    <a:pt x="1936" y="266"/>
                    <a:pt x="1699" y="1"/>
                    <a:pt x="1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7"/>
            <p:cNvSpPr/>
            <p:nvPr/>
          </p:nvSpPr>
          <p:spPr>
            <a:xfrm>
              <a:off x="6306530" y="1191428"/>
              <a:ext cx="238450" cy="139100"/>
            </a:xfrm>
            <a:custGeom>
              <a:avLst/>
              <a:gdLst/>
              <a:ahLst/>
              <a:cxnLst/>
              <a:rect l="l" t="t" r="r" b="b"/>
              <a:pathLst>
                <a:path w="9538" h="5564" extrusionOk="0">
                  <a:moveTo>
                    <a:pt x="8334" y="1"/>
                  </a:moveTo>
                  <a:cubicBezTo>
                    <a:pt x="7367" y="1"/>
                    <a:pt x="6325" y="486"/>
                    <a:pt x="5459" y="630"/>
                  </a:cubicBezTo>
                  <a:cubicBezTo>
                    <a:pt x="5209" y="660"/>
                    <a:pt x="4960" y="676"/>
                    <a:pt x="4711" y="676"/>
                  </a:cubicBezTo>
                  <a:cubicBezTo>
                    <a:pt x="4346" y="676"/>
                    <a:pt x="3982" y="642"/>
                    <a:pt x="3623" y="568"/>
                  </a:cubicBezTo>
                  <a:cubicBezTo>
                    <a:pt x="3007" y="470"/>
                    <a:pt x="2391" y="334"/>
                    <a:pt x="1775" y="211"/>
                  </a:cubicBezTo>
                  <a:cubicBezTo>
                    <a:pt x="1568" y="170"/>
                    <a:pt x="1346" y="134"/>
                    <a:pt x="1131" y="134"/>
                  </a:cubicBezTo>
                  <a:cubicBezTo>
                    <a:pt x="899" y="134"/>
                    <a:pt x="673" y="176"/>
                    <a:pt x="481" y="297"/>
                  </a:cubicBezTo>
                  <a:cubicBezTo>
                    <a:pt x="112" y="531"/>
                    <a:pt x="1" y="1184"/>
                    <a:pt x="395" y="1382"/>
                  </a:cubicBezTo>
                  <a:cubicBezTo>
                    <a:pt x="505" y="1437"/>
                    <a:pt x="628" y="1451"/>
                    <a:pt x="754" y="1451"/>
                  </a:cubicBezTo>
                  <a:cubicBezTo>
                    <a:pt x="894" y="1451"/>
                    <a:pt x="1037" y="1433"/>
                    <a:pt x="1167" y="1433"/>
                  </a:cubicBezTo>
                  <a:cubicBezTo>
                    <a:pt x="1335" y="1433"/>
                    <a:pt x="1483" y="1464"/>
                    <a:pt x="1578" y="1603"/>
                  </a:cubicBezTo>
                  <a:cubicBezTo>
                    <a:pt x="1689" y="1776"/>
                    <a:pt x="1639" y="1998"/>
                    <a:pt x="1676" y="2182"/>
                  </a:cubicBezTo>
                  <a:cubicBezTo>
                    <a:pt x="1726" y="2417"/>
                    <a:pt x="1910" y="2601"/>
                    <a:pt x="2145" y="2663"/>
                  </a:cubicBezTo>
                  <a:cubicBezTo>
                    <a:pt x="2214" y="2681"/>
                    <a:pt x="2288" y="2687"/>
                    <a:pt x="2363" y="2687"/>
                  </a:cubicBezTo>
                  <a:cubicBezTo>
                    <a:pt x="2479" y="2687"/>
                    <a:pt x="2599" y="2673"/>
                    <a:pt x="2716" y="2673"/>
                  </a:cubicBezTo>
                  <a:cubicBezTo>
                    <a:pt x="2831" y="2673"/>
                    <a:pt x="2943" y="2686"/>
                    <a:pt x="3044" y="2737"/>
                  </a:cubicBezTo>
                  <a:cubicBezTo>
                    <a:pt x="3352" y="2897"/>
                    <a:pt x="3377" y="3341"/>
                    <a:pt x="3401" y="3698"/>
                  </a:cubicBezTo>
                  <a:cubicBezTo>
                    <a:pt x="3426" y="4450"/>
                    <a:pt x="3722" y="5349"/>
                    <a:pt x="4461" y="5534"/>
                  </a:cubicBezTo>
                  <a:cubicBezTo>
                    <a:pt x="4547" y="5555"/>
                    <a:pt x="4633" y="5564"/>
                    <a:pt x="4719" y="5564"/>
                  </a:cubicBezTo>
                  <a:cubicBezTo>
                    <a:pt x="5293" y="5564"/>
                    <a:pt x="5856" y="5150"/>
                    <a:pt x="6457" y="5053"/>
                  </a:cubicBezTo>
                  <a:cubicBezTo>
                    <a:pt x="6544" y="5041"/>
                    <a:pt x="6631" y="5036"/>
                    <a:pt x="6718" y="5036"/>
                  </a:cubicBezTo>
                  <a:cubicBezTo>
                    <a:pt x="7244" y="5036"/>
                    <a:pt x="7761" y="5240"/>
                    <a:pt x="8268" y="5398"/>
                  </a:cubicBezTo>
                  <a:cubicBezTo>
                    <a:pt x="8588" y="5505"/>
                    <a:pt x="8922" y="5558"/>
                    <a:pt x="9260" y="5558"/>
                  </a:cubicBezTo>
                  <a:cubicBezTo>
                    <a:pt x="9353" y="5558"/>
                    <a:pt x="9445" y="5554"/>
                    <a:pt x="9537" y="5546"/>
                  </a:cubicBezTo>
                  <a:cubicBezTo>
                    <a:pt x="9513" y="3649"/>
                    <a:pt x="9131" y="1764"/>
                    <a:pt x="8404" y="2"/>
                  </a:cubicBezTo>
                  <a:cubicBezTo>
                    <a:pt x="8380" y="1"/>
                    <a:pt x="8357" y="1"/>
                    <a:pt x="8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7"/>
            <p:cNvSpPr/>
            <p:nvPr/>
          </p:nvSpPr>
          <p:spPr>
            <a:xfrm>
              <a:off x="6065880" y="1376253"/>
              <a:ext cx="156575" cy="113125"/>
            </a:xfrm>
            <a:custGeom>
              <a:avLst/>
              <a:gdLst/>
              <a:ahLst/>
              <a:cxnLst/>
              <a:rect l="l" t="t" r="r" b="b"/>
              <a:pathLst>
                <a:path w="6263" h="4525" extrusionOk="0">
                  <a:moveTo>
                    <a:pt x="514" y="1"/>
                  </a:moveTo>
                  <a:cubicBezTo>
                    <a:pt x="136" y="1"/>
                    <a:pt x="1" y="252"/>
                    <a:pt x="324" y="679"/>
                  </a:cubicBezTo>
                  <a:cubicBezTo>
                    <a:pt x="595" y="1049"/>
                    <a:pt x="977" y="1123"/>
                    <a:pt x="1113" y="1591"/>
                  </a:cubicBezTo>
                  <a:cubicBezTo>
                    <a:pt x="1211" y="1961"/>
                    <a:pt x="1100" y="2416"/>
                    <a:pt x="1408" y="2712"/>
                  </a:cubicBezTo>
                  <a:cubicBezTo>
                    <a:pt x="1679" y="2971"/>
                    <a:pt x="2123" y="2897"/>
                    <a:pt x="2480" y="2996"/>
                  </a:cubicBezTo>
                  <a:cubicBezTo>
                    <a:pt x="3121" y="3143"/>
                    <a:pt x="3515" y="3784"/>
                    <a:pt x="4070" y="4154"/>
                  </a:cubicBezTo>
                  <a:cubicBezTo>
                    <a:pt x="4424" y="4390"/>
                    <a:pt x="4835" y="4524"/>
                    <a:pt x="5259" y="4524"/>
                  </a:cubicBezTo>
                  <a:cubicBezTo>
                    <a:pt x="5277" y="4524"/>
                    <a:pt x="5296" y="4524"/>
                    <a:pt x="5314" y="4523"/>
                  </a:cubicBezTo>
                  <a:cubicBezTo>
                    <a:pt x="5334" y="4524"/>
                    <a:pt x="5353" y="4525"/>
                    <a:pt x="5373" y="4525"/>
                  </a:cubicBezTo>
                  <a:cubicBezTo>
                    <a:pt x="5585" y="4525"/>
                    <a:pt x="5787" y="4464"/>
                    <a:pt x="5967" y="4351"/>
                  </a:cubicBezTo>
                  <a:cubicBezTo>
                    <a:pt x="6164" y="4228"/>
                    <a:pt x="6263" y="3994"/>
                    <a:pt x="6238" y="3772"/>
                  </a:cubicBezTo>
                  <a:cubicBezTo>
                    <a:pt x="6152" y="3304"/>
                    <a:pt x="5511" y="3217"/>
                    <a:pt x="5240" y="2848"/>
                  </a:cubicBezTo>
                  <a:cubicBezTo>
                    <a:pt x="5068" y="2626"/>
                    <a:pt x="5043" y="2318"/>
                    <a:pt x="4883" y="2096"/>
                  </a:cubicBezTo>
                  <a:cubicBezTo>
                    <a:pt x="4637" y="1763"/>
                    <a:pt x="4205" y="1726"/>
                    <a:pt x="3848" y="1591"/>
                  </a:cubicBezTo>
                  <a:cubicBezTo>
                    <a:pt x="3417" y="1406"/>
                    <a:pt x="3010" y="1172"/>
                    <a:pt x="2628" y="913"/>
                  </a:cubicBezTo>
                  <a:cubicBezTo>
                    <a:pt x="2061" y="568"/>
                    <a:pt x="1396" y="162"/>
                    <a:pt x="743" y="26"/>
                  </a:cubicBezTo>
                  <a:cubicBezTo>
                    <a:pt x="660" y="9"/>
                    <a:pt x="583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7"/>
            <p:cNvSpPr/>
            <p:nvPr/>
          </p:nvSpPr>
          <p:spPr>
            <a:xfrm>
              <a:off x="6261255" y="1408003"/>
              <a:ext cx="108750" cy="43700"/>
            </a:xfrm>
            <a:custGeom>
              <a:avLst/>
              <a:gdLst/>
              <a:ahLst/>
              <a:cxnLst/>
              <a:rect l="l" t="t" r="r" b="b"/>
              <a:pathLst>
                <a:path w="4350" h="1748" extrusionOk="0">
                  <a:moveTo>
                    <a:pt x="4017" y="1"/>
                  </a:moveTo>
                  <a:cubicBezTo>
                    <a:pt x="3649" y="190"/>
                    <a:pt x="3241" y="227"/>
                    <a:pt x="2821" y="227"/>
                  </a:cubicBezTo>
                  <a:cubicBezTo>
                    <a:pt x="2554" y="227"/>
                    <a:pt x="2283" y="212"/>
                    <a:pt x="2015" y="212"/>
                  </a:cubicBezTo>
                  <a:cubicBezTo>
                    <a:pt x="1714" y="212"/>
                    <a:pt x="1417" y="230"/>
                    <a:pt x="1134" y="309"/>
                  </a:cubicBezTo>
                  <a:cubicBezTo>
                    <a:pt x="703" y="432"/>
                    <a:pt x="0" y="703"/>
                    <a:pt x="284" y="1270"/>
                  </a:cubicBezTo>
                  <a:cubicBezTo>
                    <a:pt x="450" y="1575"/>
                    <a:pt x="915" y="1748"/>
                    <a:pt x="1308" y="1748"/>
                  </a:cubicBezTo>
                  <a:cubicBezTo>
                    <a:pt x="1439" y="1748"/>
                    <a:pt x="1562" y="1729"/>
                    <a:pt x="1664" y="1689"/>
                  </a:cubicBezTo>
                  <a:cubicBezTo>
                    <a:pt x="1873" y="1590"/>
                    <a:pt x="2083" y="1467"/>
                    <a:pt x="2280" y="1319"/>
                  </a:cubicBezTo>
                  <a:cubicBezTo>
                    <a:pt x="2650" y="1097"/>
                    <a:pt x="3081" y="986"/>
                    <a:pt x="3512" y="974"/>
                  </a:cubicBezTo>
                  <a:cubicBezTo>
                    <a:pt x="3795" y="962"/>
                    <a:pt x="4165" y="925"/>
                    <a:pt x="4264" y="654"/>
                  </a:cubicBezTo>
                  <a:cubicBezTo>
                    <a:pt x="4350" y="432"/>
                    <a:pt x="4177" y="185"/>
                    <a:pt x="40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7"/>
            <p:cNvSpPr/>
            <p:nvPr/>
          </p:nvSpPr>
          <p:spPr>
            <a:xfrm>
              <a:off x="6288355" y="1459828"/>
              <a:ext cx="211350" cy="223275"/>
            </a:xfrm>
            <a:custGeom>
              <a:avLst/>
              <a:gdLst/>
              <a:ahLst/>
              <a:cxnLst/>
              <a:rect l="l" t="t" r="r" b="b"/>
              <a:pathLst>
                <a:path w="8454" h="8931" extrusionOk="0">
                  <a:moveTo>
                    <a:pt x="3449" y="1"/>
                  </a:moveTo>
                  <a:cubicBezTo>
                    <a:pt x="3364" y="1"/>
                    <a:pt x="3279" y="11"/>
                    <a:pt x="3192" y="35"/>
                  </a:cubicBezTo>
                  <a:cubicBezTo>
                    <a:pt x="2847" y="133"/>
                    <a:pt x="2588" y="429"/>
                    <a:pt x="2256" y="564"/>
                  </a:cubicBezTo>
                  <a:cubicBezTo>
                    <a:pt x="1960" y="688"/>
                    <a:pt x="1602" y="675"/>
                    <a:pt x="1381" y="909"/>
                  </a:cubicBezTo>
                  <a:cubicBezTo>
                    <a:pt x="1036" y="1279"/>
                    <a:pt x="1331" y="1870"/>
                    <a:pt x="1233" y="2351"/>
                  </a:cubicBezTo>
                  <a:cubicBezTo>
                    <a:pt x="1097" y="3103"/>
                    <a:pt x="87" y="3497"/>
                    <a:pt x="38" y="4273"/>
                  </a:cubicBezTo>
                  <a:cubicBezTo>
                    <a:pt x="1" y="4852"/>
                    <a:pt x="580" y="5382"/>
                    <a:pt x="432" y="5949"/>
                  </a:cubicBezTo>
                  <a:cubicBezTo>
                    <a:pt x="370" y="6158"/>
                    <a:pt x="210" y="6343"/>
                    <a:pt x="173" y="6565"/>
                  </a:cubicBezTo>
                  <a:cubicBezTo>
                    <a:pt x="99" y="6959"/>
                    <a:pt x="432" y="7304"/>
                    <a:pt x="641" y="7649"/>
                  </a:cubicBezTo>
                  <a:cubicBezTo>
                    <a:pt x="863" y="8043"/>
                    <a:pt x="937" y="8512"/>
                    <a:pt x="1110" y="8931"/>
                  </a:cubicBezTo>
                  <a:cubicBezTo>
                    <a:pt x="1442" y="8783"/>
                    <a:pt x="1775" y="8635"/>
                    <a:pt x="2108" y="8462"/>
                  </a:cubicBezTo>
                  <a:cubicBezTo>
                    <a:pt x="4806" y="7058"/>
                    <a:pt x="7024" y="4864"/>
                    <a:pt x="8453" y="2178"/>
                  </a:cubicBezTo>
                  <a:cubicBezTo>
                    <a:pt x="8219" y="2055"/>
                    <a:pt x="7948" y="1994"/>
                    <a:pt x="7714" y="1821"/>
                  </a:cubicBezTo>
                  <a:cubicBezTo>
                    <a:pt x="7517" y="1686"/>
                    <a:pt x="7443" y="1427"/>
                    <a:pt x="7332" y="1205"/>
                  </a:cubicBezTo>
                  <a:cubicBezTo>
                    <a:pt x="7098" y="786"/>
                    <a:pt x="6654" y="515"/>
                    <a:pt x="6174" y="515"/>
                  </a:cubicBezTo>
                  <a:cubicBezTo>
                    <a:pt x="5909" y="515"/>
                    <a:pt x="5655" y="590"/>
                    <a:pt x="5392" y="590"/>
                  </a:cubicBezTo>
                  <a:cubicBezTo>
                    <a:pt x="5374" y="590"/>
                    <a:pt x="5355" y="590"/>
                    <a:pt x="5336" y="589"/>
                  </a:cubicBezTo>
                  <a:cubicBezTo>
                    <a:pt x="4674" y="567"/>
                    <a:pt x="4079" y="1"/>
                    <a:pt x="34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7"/>
            <p:cNvSpPr/>
            <p:nvPr/>
          </p:nvSpPr>
          <p:spPr>
            <a:xfrm>
              <a:off x="5765363" y="939000"/>
              <a:ext cx="369350" cy="373975"/>
            </a:xfrm>
            <a:custGeom>
              <a:avLst/>
              <a:gdLst/>
              <a:ahLst/>
              <a:cxnLst/>
              <a:rect l="l" t="t" r="r" b="b"/>
              <a:pathLst>
                <a:path w="14774" h="14959" extrusionOk="0">
                  <a:moveTo>
                    <a:pt x="13357" y="1"/>
                  </a:moveTo>
                  <a:lnTo>
                    <a:pt x="13246" y="25"/>
                  </a:lnTo>
                  <a:cubicBezTo>
                    <a:pt x="6543" y="851"/>
                    <a:pt x="1159" y="5976"/>
                    <a:pt x="1" y="12630"/>
                  </a:cubicBezTo>
                  <a:lnTo>
                    <a:pt x="1" y="12679"/>
                  </a:lnTo>
                  <a:lnTo>
                    <a:pt x="13" y="12716"/>
                  </a:lnTo>
                  <a:cubicBezTo>
                    <a:pt x="124" y="13098"/>
                    <a:pt x="395" y="13419"/>
                    <a:pt x="765" y="13591"/>
                  </a:cubicBezTo>
                  <a:cubicBezTo>
                    <a:pt x="981" y="13660"/>
                    <a:pt x="1203" y="13699"/>
                    <a:pt x="1431" y="13699"/>
                  </a:cubicBezTo>
                  <a:cubicBezTo>
                    <a:pt x="1528" y="13699"/>
                    <a:pt x="1626" y="13692"/>
                    <a:pt x="1726" y="13677"/>
                  </a:cubicBezTo>
                  <a:cubicBezTo>
                    <a:pt x="1814" y="13664"/>
                    <a:pt x="1904" y="13657"/>
                    <a:pt x="1995" y="13657"/>
                  </a:cubicBezTo>
                  <a:cubicBezTo>
                    <a:pt x="2156" y="13657"/>
                    <a:pt x="2319" y="13679"/>
                    <a:pt x="2477" y="13727"/>
                  </a:cubicBezTo>
                  <a:cubicBezTo>
                    <a:pt x="2958" y="13887"/>
                    <a:pt x="3143" y="14343"/>
                    <a:pt x="3303" y="14959"/>
                  </a:cubicBezTo>
                  <a:lnTo>
                    <a:pt x="3635" y="14872"/>
                  </a:lnTo>
                  <a:cubicBezTo>
                    <a:pt x="3488" y="14232"/>
                    <a:pt x="3253" y="13616"/>
                    <a:pt x="2588" y="13382"/>
                  </a:cubicBezTo>
                  <a:cubicBezTo>
                    <a:pt x="2392" y="13331"/>
                    <a:pt x="2185" y="13303"/>
                    <a:pt x="1978" y="13303"/>
                  </a:cubicBezTo>
                  <a:cubicBezTo>
                    <a:pt x="1885" y="13303"/>
                    <a:pt x="1792" y="13309"/>
                    <a:pt x="1701" y="13320"/>
                  </a:cubicBezTo>
                  <a:cubicBezTo>
                    <a:pt x="1607" y="13333"/>
                    <a:pt x="1512" y="13340"/>
                    <a:pt x="1417" y="13340"/>
                  </a:cubicBezTo>
                  <a:cubicBezTo>
                    <a:pt x="1237" y="13340"/>
                    <a:pt x="1057" y="13315"/>
                    <a:pt x="888" y="13258"/>
                  </a:cubicBezTo>
                  <a:cubicBezTo>
                    <a:pt x="629" y="13135"/>
                    <a:pt x="444" y="12913"/>
                    <a:pt x="358" y="12642"/>
                  </a:cubicBezTo>
                  <a:cubicBezTo>
                    <a:pt x="1504" y="6198"/>
                    <a:pt x="6691" y="1245"/>
                    <a:pt x="13172" y="382"/>
                  </a:cubicBezTo>
                  <a:cubicBezTo>
                    <a:pt x="13295" y="604"/>
                    <a:pt x="13406" y="826"/>
                    <a:pt x="13517" y="1048"/>
                  </a:cubicBezTo>
                  <a:lnTo>
                    <a:pt x="13603" y="1220"/>
                  </a:lnTo>
                  <a:cubicBezTo>
                    <a:pt x="13665" y="1331"/>
                    <a:pt x="13727" y="1442"/>
                    <a:pt x="13776" y="1553"/>
                  </a:cubicBezTo>
                  <a:cubicBezTo>
                    <a:pt x="14084" y="2132"/>
                    <a:pt x="14404" y="2711"/>
                    <a:pt x="14232" y="3315"/>
                  </a:cubicBezTo>
                  <a:cubicBezTo>
                    <a:pt x="14133" y="3537"/>
                    <a:pt x="13998" y="3734"/>
                    <a:pt x="13825" y="3882"/>
                  </a:cubicBezTo>
                  <a:cubicBezTo>
                    <a:pt x="13542" y="4177"/>
                    <a:pt x="13221" y="4522"/>
                    <a:pt x="13320" y="5015"/>
                  </a:cubicBezTo>
                  <a:cubicBezTo>
                    <a:pt x="13357" y="5188"/>
                    <a:pt x="13431" y="5348"/>
                    <a:pt x="13529" y="5496"/>
                  </a:cubicBezTo>
                  <a:cubicBezTo>
                    <a:pt x="13591" y="5582"/>
                    <a:pt x="13653" y="5681"/>
                    <a:pt x="13690" y="5792"/>
                  </a:cubicBezTo>
                  <a:cubicBezTo>
                    <a:pt x="13776" y="6075"/>
                    <a:pt x="13665" y="6383"/>
                    <a:pt x="13529" y="6703"/>
                  </a:cubicBezTo>
                  <a:cubicBezTo>
                    <a:pt x="13443" y="6925"/>
                    <a:pt x="13369" y="7147"/>
                    <a:pt x="13332" y="7369"/>
                  </a:cubicBezTo>
                  <a:lnTo>
                    <a:pt x="13677" y="7418"/>
                  </a:lnTo>
                  <a:cubicBezTo>
                    <a:pt x="13714" y="7221"/>
                    <a:pt x="13776" y="7024"/>
                    <a:pt x="13862" y="6839"/>
                  </a:cubicBezTo>
                  <a:cubicBezTo>
                    <a:pt x="13998" y="6469"/>
                    <a:pt x="14145" y="6087"/>
                    <a:pt x="14022" y="5681"/>
                  </a:cubicBezTo>
                  <a:cubicBezTo>
                    <a:pt x="13973" y="5545"/>
                    <a:pt x="13899" y="5422"/>
                    <a:pt x="13825" y="5311"/>
                  </a:cubicBezTo>
                  <a:cubicBezTo>
                    <a:pt x="13751" y="5200"/>
                    <a:pt x="13690" y="5077"/>
                    <a:pt x="13653" y="4954"/>
                  </a:cubicBezTo>
                  <a:cubicBezTo>
                    <a:pt x="13591" y="4633"/>
                    <a:pt x="13813" y="4399"/>
                    <a:pt x="14072" y="4128"/>
                  </a:cubicBezTo>
                  <a:cubicBezTo>
                    <a:pt x="14293" y="3931"/>
                    <a:pt x="14454" y="3685"/>
                    <a:pt x="14564" y="3414"/>
                  </a:cubicBezTo>
                  <a:cubicBezTo>
                    <a:pt x="14774" y="2674"/>
                    <a:pt x="14417" y="1984"/>
                    <a:pt x="14084" y="1393"/>
                  </a:cubicBezTo>
                  <a:cubicBezTo>
                    <a:pt x="14022" y="1282"/>
                    <a:pt x="13973" y="1171"/>
                    <a:pt x="13911" y="1060"/>
                  </a:cubicBezTo>
                  <a:lnTo>
                    <a:pt x="13825" y="888"/>
                  </a:lnTo>
                  <a:cubicBezTo>
                    <a:pt x="13702" y="629"/>
                    <a:pt x="13566" y="358"/>
                    <a:pt x="13419" y="111"/>
                  </a:cubicBezTo>
                  <a:lnTo>
                    <a:pt x="13357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7"/>
            <p:cNvSpPr/>
            <p:nvPr/>
          </p:nvSpPr>
          <p:spPr>
            <a:xfrm>
              <a:off x="6093413" y="1150925"/>
              <a:ext cx="61025" cy="185775"/>
            </a:xfrm>
            <a:custGeom>
              <a:avLst/>
              <a:gdLst/>
              <a:ahLst/>
              <a:cxnLst/>
              <a:rect l="l" t="t" r="r" b="b"/>
              <a:pathLst>
                <a:path w="2441" h="7431" extrusionOk="0">
                  <a:moveTo>
                    <a:pt x="728" y="1"/>
                  </a:moveTo>
                  <a:lnTo>
                    <a:pt x="383" y="112"/>
                  </a:lnTo>
                  <a:lnTo>
                    <a:pt x="432" y="247"/>
                  </a:lnTo>
                  <a:cubicBezTo>
                    <a:pt x="580" y="691"/>
                    <a:pt x="728" y="1122"/>
                    <a:pt x="617" y="1528"/>
                  </a:cubicBezTo>
                  <a:cubicBezTo>
                    <a:pt x="568" y="1701"/>
                    <a:pt x="481" y="1873"/>
                    <a:pt x="395" y="2034"/>
                  </a:cubicBezTo>
                  <a:cubicBezTo>
                    <a:pt x="272" y="2231"/>
                    <a:pt x="173" y="2453"/>
                    <a:pt x="112" y="2674"/>
                  </a:cubicBezTo>
                  <a:cubicBezTo>
                    <a:pt x="1" y="3229"/>
                    <a:pt x="247" y="3845"/>
                    <a:pt x="839" y="4461"/>
                  </a:cubicBezTo>
                  <a:cubicBezTo>
                    <a:pt x="925" y="4560"/>
                    <a:pt x="1023" y="4658"/>
                    <a:pt x="1122" y="4744"/>
                  </a:cubicBezTo>
                  <a:cubicBezTo>
                    <a:pt x="1467" y="5089"/>
                    <a:pt x="1787" y="5410"/>
                    <a:pt x="1948" y="5829"/>
                  </a:cubicBezTo>
                  <a:cubicBezTo>
                    <a:pt x="2058" y="6124"/>
                    <a:pt x="2046" y="6457"/>
                    <a:pt x="1898" y="6753"/>
                  </a:cubicBezTo>
                  <a:cubicBezTo>
                    <a:pt x="1824" y="6913"/>
                    <a:pt x="1664" y="7036"/>
                    <a:pt x="1492" y="7085"/>
                  </a:cubicBezTo>
                  <a:lnTo>
                    <a:pt x="1566" y="7430"/>
                  </a:lnTo>
                  <a:cubicBezTo>
                    <a:pt x="1837" y="7369"/>
                    <a:pt x="2083" y="7184"/>
                    <a:pt x="2219" y="6925"/>
                  </a:cubicBezTo>
                  <a:cubicBezTo>
                    <a:pt x="2416" y="6543"/>
                    <a:pt x="2440" y="6100"/>
                    <a:pt x="2280" y="5693"/>
                  </a:cubicBezTo>
                  <a:cubicBezTo>
                    <a:pt x="2095" y="5213"/>
                    <a:pt x="1726" y="4843"/>
                    <a:pt x="1368" y="4498"/>
                  </a:cubicBezTo>
                  <a:cubicBezTo>
                    <a:pt x="1282" y="4399"/>
                    <a:pt x="1184" y="4313"/>
                    <a:pt x="1097" y="4227"/>
                  </a:cubicBezTo>
                  <a:cubicBezTo>
                    <a:pt x="740" y="3857"/>
                    <a:pt x="346" y="3303"/>
                    <a:pt x="469" y="2748"/>
                  </a:cubicBezTo>
                  <a:cubicBezTo>
                    <a:pt x="518" y="2551"/>
                    <a:pt x="592" y="2366"/>
                    <a:pt x="703" y="2206"/>
                  </a:cubicBezTo>
                  <a:cubicBezTo>
                    <a:pt x="814" y="2021"/>
                    <a:pt x="900" y="1812"/>
                    <a:pt x="962" y="1615"/>
                  </a:cubicBezTo>
                  <a:cubicBezTo>
                    <a:pt x="1097" y="1110"/>
                    <a:pt x="925" y="617"/>
                    <a:pt x="777" y="136"/>
                  </a:cubicBezTo>
                  <a:lnTo>
                    <a:pt x="72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7"/>
            <p:cNvSpPr/>
            <p:nvPr/>
          </p:nvSpPr>
          <p:spPr>
            <a:xfrm>
              <a:off x="5856863" y="1251000"/>
              <a:ext cx="234125" cy="195050"/>
            </a:xfrm>
            <a:custGeom>
              <a:avLst/>
              <a:gdLst/>
              <a:ahLst/>
              <a:cxnLst/>
              <a:rect l="l" t="t" r="r" b="b"/>
              <a:pathLst>
                <a:path w="9365" h="7802" extrusionOk="0">
                  <a:moveTo>
                    <a:pt x="4746" y="1"/>
                  </a:moveTo>
                  <a:cubicBezTo>
                    <a:pt x="4631" y="1"/>
                    <a:pt x="4516" y="13"/>
                    <a:pt x="4399" y="39"/>
                  </a:cubicBezTo>
                  <a:cubicBezTo>
                    <a:pt x="3475" y="236"/>
                    <a:pt x="3006" y="1284"/>
                    <a:pt x="3031" y="2158"/>
                  </a:cubicBezTo>
                  <a:cubicBezTo>
                    <a:pt x="3043" y="2811"/>
                    <a:pt x="3253" y="3427"/>
                    <a:pt x="3462" y="4019"/>
                  </a:cubicBezTo>
                  <a:cubicBezTo>
                    <a:pt x="3536" y="4216"/>
                    <a:pt x="3598" y="4413"/>
                    <a:pt x="3672" y="4623"/>
                  </a:cubicBezTo>
                  <a:cubicBezTo>
                    <a:pt x="3943" y="5497"/>
                    <a:pt x="4078" y="6422"/>
                    <a:pt x="4054" y="7346"/>
                  </a:cubicBezTo>
                  <a:cubicBezTo>
                    <a:pt x="3981" y="7418"/>
                    <a:pt x="3882" y="7447"/>
                    <a:pt x="3787" y="7447"/>
                  </a:cubicBezTo>
                  <a:cubicBezTo>
                    <a:pt x="3769" y="7447"/>
                    <a:pt x="3751" y="7446"/>
                    <a:pt x="3733" y="7444"/>
                  </a:cubicBezTo>
                  <a:cubicBezTo>
                    <a:pt x="3388" y="7370"/>
                    <a:pt x="3105" y="7149"/>
                    <a:pt x="2945" y="6840"/>
                  </a:cubicBezTo>
                  <a:cubicBezTo>
                    <a:pt x="2859" y="6656"/>
                    <a:pt x="2797" y="6471"/>
                    <a:pt x="2735" y="6286"/>
                  </a:cubicBezTo>
                  <a:cubicBezTo>
                    <a:pt x="2600" y="5879"/>
                    <a:pt x="2452" y="5473"/>
                    <a:pt x="2132" y="5177"/>
                  </a:cubicBezTo>
                  <a:cubicBezTo>
                    <a:pt x="1910" y="4992"/>
                    <a:pt x="1651" y="4857"/>
                    <a:pt x="1380" y="4758"/>
                  </a:cubicBezTo>
                  <a:cubicBezTo>
                    <a:pt x="1171" y="4684"/>
                    <a:pt x="973" y="4573"/>
                    <a:pt x="789" y="4450"/>
                  </a:cubicBezTo>
                  <a:cubicBezTo>
                    <a:pt x="579" y="4265"/>
                    <a:pt x="419" y="4031"/>
                    <a:pt x="333" y="3760"/>
                  </a:cubicBezTo>
                  <a:lnTo>
                    <a:pt x="0" y="3896"/>
                  </a:lnTo>
                  <a:cubicBezTo>
                    <a:pt x="111" y="4216"/>
                    <a:pt x="308" y="4512"/>
                    <a:pt x="567" y="4734"/>
                  </a:cubicBezTo>
                  <a:cubicBezTo>
                    <a:pt x="776" y="4881"/>
                    <a:pt x="998" y="5005"/>
                    <a:pt x="1244" y="5091"/>
                  </a:cubicBezTo>
                  <a:cubicBezTo>
                    <a:pt x="1479" y="5165"/>
                    <a:pt x="1688" y="5288"/>
                    <a:pt x="1885" y="5436"/>
                  </a:cubicBezTo>
                  <a:cubicBezTo>
                    <a:pt x="2144" y="5682"/>
                    <a:pt x="2267" y="6027"/>
                    <a:pt x="2390" y="6397"/>
                  </a:cubicBezTo>
                  <a:cubicBezTo>
                    <a:pt x="2452" y="6606"/>
                    <a:pt x="2538" y="6804"/>
                    <a:pt x="2624" y="7001"/>
                  </a:cubicBezTo>
                  <a:cubicBezTo>
                    <a:pt x="2834" y="7420"/>
                    <a:pt x="3228" y="7715"/>
                    <a:pt x="3684" y="7802"/>
                  </a:cubicBezTo>
                  <a:lnTo>
                    <a:pt x="3795" y="7802"/>
                  </a:lnTo>
                  <a:cubicBezTo>
                    <a:pt x="4017" y="7802"/>
                    <a:pt x="4226" y="7715"/>
                    <a:pt x="4362" y="7555"/>
                  </a:cubicBezTo>
                  <a:lnTo>
                    <a:pt x="4411" y="7506"/>
                  </a:lnTo>
                  <a:lnTo>
                    <a:pt x="4411" y="7444"/>
                  </a:lnTo>
                  <a:cubicBezTo>
                    <a:pt x="4436" y="6446"/>
                    <a:pt x="4300" y="5473"/>
                    <a:pt x="4004" y="4524"/>
                  </a:cubicBezTo>
                  <a:cubicBezTo>
                    <a:pt x="3943" y="4315"/>
                    <a:pt x="3869" y="4117"/>
                    <a:pt x="3795" y="3908"/>
                  </a:cubicBezTo>
                  <a:cubicBezTo>
                    <a:pt x="3586" y="3317"/>
                    <a:pt x="3388" y="2750"/>
                    <a:pt x="3376" y="2158"/>
                  </a:cubicBezTo>
                  <a:cubicBezTo>
                    <a:pt x="3351" y="1419"/>
                    <a:pt x="3733" y="557"/>
                    <a:pt x="4473" y="384"/>
                  </a:cubicBezTo>
                  <a:cubicBezTo>
                    <a:pt x="4557" y="366"/>
                    <a:pt x="4641" y="358"/>
                    <a:pt x="4726" y="358"/>
                  </a:cubicBezTo>
                  <a:cubicBezTo>
                    <a:pt x="5226" y="358"/>
                    <a:pt x="5736" y="645"/>
                    <a:pt x="6210" y="951"/>
                  </a:cubicBezTo>
                  <a:cubicBezTo>
                    <a:pt x="6641" y="1197"/>
                    <a:pt x="7036" y="1493"/>
                    <a:pt x="7381" y="1863"/>
                  </a:cubicBezTo>
                  <a:cubicBezTo>
                    <a:pt x="7442" y="1937"/>
                    <a:pt x="7504" y="2010"/>
                    <a:pt x="7553" y="2097"/>
                  </a:cubicBezTo>
                  <a:cubicBezTo>
                    <a:pt x="7836" y="2553"/>
                    <a:pt x="8317" y="2873"/>
                    <a:pt x="8847" y="2959"/>
                  </a:cubicBezTo>
                  <a:lnTo>
                    <a:pt x="9266" y="3070"/>
                  </a:lnTo>
                  <a:lnTo>
                    <a:pt x="9364" y="2737"/>
                  </a:lnTo>
                  <a:lnTo>
                    <a:pt x="8945" y="2614"/>
                  </a:lnTo>
                  <a:cubicBezTo>
                    <a:pt x="8699" y="2565"/>
                    <a:pt x="8465" y="2466"/>
                    <a:pt x="8255" y="2343"/>
                  </a:cubicBezTo>
                  <a:cubicBezTo>
                    <a:pt x="8095" y="2208"/>
                    <a:pt x="7960" y="2047"/>
                    <a:pt x="7849" y="1875"/>
                  </a:cubicBezTo>
                  <a:cubicBezTo>
                    <a:pt x="7775" y="1789"/>
                    <a:pt x="7713" y="1702"/>
                    <a:pt x="7652" y="1629"/>
                  </a:cubicBezTo>
                  <a:cubicBezTo>
                    <a:pt x="7282" y="1234"/>
                    <a:pt x="6863" y="914"/>
                    <a:pt x="6407" y="655"/>
                  </a:cubicBezTo>
                  <a:cubicBezTo>
                    <a:pt x="5882" y="315"/>
                    <a:pt x="5330" y="1"/>
                    <a:pt x="4746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7"/>
            <p:cNvSpPr/>
            <p:nvPr/>
          </p:nvSpPr>
          <p:spPr>
            <a:xfrm>
              <a:off x="6185838" y="1210350"/>
              <a:ext cx="118600" cy="158100"/>
            </a:xfrm>
            <a:custGeom>
              <a:avLst/>
              <a:gdLst/>
              <a:ahLst/>
              <a:cxnLst/>
              <a:rect l="l" t="t" r="r" b="b"/>
              <a:pathLst>
                <a:path w="4744" h="6324" extrusionOk="0">
                  <a:moveTo>
                    <a:pt x="1590" y="347"/>
                  </a:moveTo>
                  <a:cubicBezTo>
                    <a:pt x="1787" y="347"/>
                    <a:pt x="1935" y="544"/>
                    <a:pt x="1984" y="741"/>
                  </a:cubicBezTo>
                  <a:cubicBezTo>
                    <a:pt x="2021" y="938"/>
                    <a:pt x="2021" y="1148"/>
                    <a:pt x="1984" y="1345"/>
                  </a:cubicBezTo>
                  <a:cubicBezTo>
                    <a:pt x="1972" y="1406"/>
                    <a:pt x="1959" y="1468"/>
                    <a:pt x="1959" y="1530"/>
                  </a:cubicBezTo>
                  <a:cubicBezTo>
                    <a:pt x="1947" y="1665"/>
                    <a:pt x="1959" y="1801"/>
                    <a:pt x="2009" y="1924"/>
                  </a:cubicBezTo>
                  <a:cubicBezTo>
                    <a:pt x="2120" y="2109"/>
                    <a:pt x="2304" y="2232"/>
                    <a:pt x="2514" y="2269"/>
                  </a:cubicBezTo>
                  <a:cubicBezTo>
                    <a:pt x="2612" y="2293"/>
                    <a:pt x="2699" y="2330"/>
                    <a:pt x="2773" y="2380"/>
                  </a:cubicBezTo>
                  <a:cubicBezTo>
                    <a:pt x="2908" y="2478"/>
                    <a:pt x="2957" y="2663"/>
                    <a:pt x="2994" y="2885"/>
                  </a:cubicBezTo>
                  <a:cubicBezTo>
                    <a:pt x="3031" y="3057"/>
                    <a:pt x="3081" y="3230"/>
                    <a:pt x="3167" y="3378"/>
                  </a:cubicBezTo>
                  <a:cubicBezTo>
                    <a:pt x="3278" y="3563"/>
                    <a:pt x="3426" y="3710"/>
                    <a:pt x="3598" y="3834"/>
                  </a:cubicBezTo>
                  <a:lnTo>
                    <a:pt x="3672" y="3895"/>
                  </a:lnTo>
                  <a:cubicBezTo>
                    <a:pt x="4054" y="4191"/>
                    <a:pt x="4263" y="4511"/>
                    <a:pt x="4313" y="4832"/>
                  </a:cubicBezTo>
                  <a:cubicBezTo>
                    <a:pt x="4350" y="5115"/>
                    <a:pt x="4226" y="5349"/>
                    <a:pt x="3918" y="5559"/>
                  </a:cubicBezTo>
                  <a:cubicBezTo>
                    <a:pt x="3522" y="5830"/>
                    <a:pt x="2917" y="5975"/>
                    <a:pt x="2362" y="5975"/>
                  </a:cubicBezTo>
                  <a:cubicBezTo>
                    <a:pt x="1984" y="5975"/>
                    <a:pt x="1630" y="5908"/>
                    <a:pt x="1380" y="5768"/>
                  </a:cubicBezTo>
                  <a:cubicBezTo>
                    <a:pt x="1183" y="5682"/>
                    <a:pt x="1060" y="5485"/>
                    <a:pt x="1072" y="5263"/>
                  </a:cubicBezTo>
                  <a:cubicBezTo>
                    <a:pt x="1072" y="5214"/>
                    <a:pt x="1085" y="5164"/>
                    <a:pt x="1097" y="5115"/>
                  </a:cubicBezTo>
                  <a:cubicBezTo>
                    <a:pt x="1121" y="5004"/>
                    <a:pt x="1134" y="4881"/>
                    <a:pt x="1121" y="4770"/>
                  </a:cubicBezTo>
                  <a:cubicBezTo>
                    <a:pt x="1085" y="4499"/>
                    <a:pt x="875" y="4326"/>
                    <a:pt x="703" y="4166"/>
                  </a:cubicBezTo>
                  <a:cubicBezTo>
                    <a:pt x="567" y="4080"/>
                    <a:pt x="456" y="3957"/>
                    <a:pt x="395" y="3821"/>
                  </a:cubicBezTo>
                  <a:cubicBezTo>
                    <a:pt x="333" y="3624"/>
                    <a:pt x="481" y="3427"/>
                    <a:pt x="542" y="3341"/>
                  </a:cubicBezTo>
                  <a:cubicBezTo>
                    <a:pt x="604" y="3267"/>
                    <a:pt x="666" y="3205"/>
                    <a:pt x="727" y="3144"/>
                  </a:cubicBezTo>
                  <a:cubicBezTo>
                    <a:pt x="826" y="3045"/>
                    <a:pt x="924" y="2934"/>
                    <a:pt x="1011" y="2823"/>
                  </a:cubicBezTo>
                  <a:cubicBezTo>
                    <a:pt x="1232" y="2491"/>
                    <a:pt x="1319" y="2035"/>
                    <a:pt x="1269" y="1468"/>
                  </a:cubicBezTo>
                  <a:lnTo>
                    <a:pt x="1245" y="1320"/>
                  </a:lnTo>
                  <a:cubicBezTo>
                    <a:pt x="1220" y="1123"/>
                    <a:pt x="1208" y="926"/>
                    <a:pt x="1245" y="729"/>
                  </a:cubicBezTo>
                  <a:cubicBezTo>
                    <a:pt x="1282" y="556"/>
                    <a:pt x="1393" y="359"/>
                    <a:pt x="1590" y="347"/>
                  </a:cubicBezTo>
                  <a:close/>
                  <a:moveTo>
                    <a:pt x="1628" y="0"/>
                  </a:moveTo>
                  <a:cubicBezTo>
                    <a:pt x="1615" y="0"/>
                    <a:pt x="1603" y="1"/>
                    <a:pt x="1590" y="2"/>
                  </a:cubicBezTo>
                  <a:cubicBezTo>
                    <a:pt x="1232" y="14"/>
                    <a:pt x="974" y="347"/>
                    <a:pt x="912" y="655"/>
                  </a:cubicBezTo>
                  <a:cubicBezTo>
                    <a:pt x="863" y="889"/>
                    <a:pt x="863" y="1123"/>
                    <a:pt x="912" y="1357"/>
                  </a:cubicBezTo>
                  <a:lnTo>
                    <a:pt x="924" y="1505"/>
                  </a:lnTo>
                  <a:cubicBezTo>
                    <a:pt x="974" y="1973"/>
                    <a:pt x="900" y="2355"/>
                    <a:pt x="727" y="2614"/>
                  </a:cubicBezTo>
                  <a:cubicBezTo>
                    <a:pt x="653" y="2712"/>
                    <a:pt x="567" y="2799"/>
                    <a:pt x="481" y="2885"/>
                  </a:cubicBezTo>
                  <a:cubicBezTo>
                    <a:pt x="407" y="2959"/>
                    <a:pt x="345" y="3033"/>
                    <a:pt x="271" y="3119"/>
                  </a:cubicBezTo>
                  <a:cubicBezTo>
                    <a:pt x="74" y="3328"/>
                    <a:pt x="0" y="3624"/>
                    <a:pt x="50" y="3908"/>
                  </a:cubicBezTo>
                  <a:cubicBezTo>
                    <a:pt x="136" y="4117"/>
                    <a:pt x="284" y="4314"/>
                    <a:pt x="468" y="4437"/>
                  </a:cubicBezTo>
                  <a:cubicBezTo>
                    <a:pt x="616" y="4561"/>
                    <a:pt x="752" y="4671"/>
                    <a:pt x="776" y="4819"/>
                  </a:cubicBezTo>
                  <a:cubicBezTo>
                    <a:pt x="776" y="4893"/>
                    <a:pt x="764" y="4967"/>
                    <a:pt x="752" y="5041"/>
                  </a:cubicBezTo>
                  <a:cubicBezTo>
                    <a:pt x="740" y="5103"/>
                    <a:pt x="727" y="5177"/>
                    <a:pt x="715" y="5251"/>
                  </a:cubicBezTo>
                  <a:cubicBezTo>
                    <a:pt x="703" y="5596"/>
                    <a:pt x="900" y="5916"/>
                    <a:pt x="1208" y="6076"/>
                  </a:cubicBezTo>
                  <a:cubicBezTo>
                    <a:pt x="1543" y="6238"/>
                    <a:pt x="1921" y="6324"/>
                    <a:pt x="2292" y="6324"/>
                  </a:cubicBezTo>
                  <a:cubicBezTo>
                    <a:pt x="2316" y="6324"/>
                    <a:pt x="2341" y="6323"/>
                    <a:pt x="2366" y="6323"/>
                  </a:cubicBezTo>
                  <a:cubicBezTo>
                    <a:pt x="2388" y="6323"/>
                    <a:pt x="2411" y="6323"/>
                    <a:pt x="2433" y="6323"/>
                  </a:cubicBezTo>
                  <a:cubicBezTo>
                    <a:pt x="3037" y="6323"/>
                    <a:pt x="3617" y="6163"/>
                    <a:pt x="4140" y="5854"/>
                  </a:cubicBezTo>
                  <a:cubicBezTo>
                    <a:pt x="4547" y="5571"/>
                    <a:pt x="4744" y="5201"/>
                    <a:pt x="4682" y="4782"/>
                  </a:cubicBezTo>
                  <a:cubicBezTo>
                    <a:pt x="4621" y="4376"/>
                    <a:pt x="4362" y="3981"/>
                    <a:pt x="3906" y="3612"/>
                  </a:cubicBezTo>
                  <a:lnTo>
                    <a:pt x="3832" y="3550"/>
                  </a:lnTo>
                  <a:cubicBezTo>
                    <a:pt x="3697" y="3452"/>
                    <a:pt x="3573" y="3341"/>
                    <a:pt x="3487" y="3205"/>
                  </a:cubicBezTo>
                  <a:cubicBezTo>
                    <a:pt x="3426" y="3082"/>
                    <a:pt x="3376" y="2946"/>
                    <a:pt x="3352" y="2799"/>
                  </a:cubicBezTo>
                  <a:cubicBezTo>
                    <a:pt x="3302" y="2565"/>
                    <a:pt x="3241" y="2281"/>
                    <a:pt x="2994" y="2096"/>
                  </a:cubicBezTo>
                  <a:cubicBezTo>
                    <a:pt x="2883" y="2022"/>
                    <a:pt x="2760" y="1973"/>
                    <a:pt x="2637" y="1936"/>
                  </a:cubicBezTo>
                  <a:cubicBezTo>
                    <a:pt x="2477" y="1887"/>
                    <a:pt x="2378" y="1850"/>
                    <a:pt x="2341" y="1764"/>
                  </a:cubicBezTo>
                  <a:cubicBezTo>
                    <a:pt x="2317" y="1702"/>
                    <a:pt x="2317" y="1628"/>
                    <a:pt x="2329" y="1566"/>
                  </a:cubicBezTo>
                  <a:cubicBezTo>
                    <a:pt x="2329" y="1505"/>
                    <a:pt x="2341" y="1443"/>
                    <a:pt x="2341" y="1382"/>
                  </a:cubicBezTo>
                  <a:cubicBezTo>
                    <a:pt x="2378" y="1148"/>
                    <a:pt x="2378" y="901"/>
                    <a:pt x="2341" y="667"/>
                  </a:cubicBezTo>
                  <a:cubicBezTo>
                    <a:pt x="2270" y="345"/>
                    <a:pt x="2002" y="0"/>
                    <a:pt x="1628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7"/>
            <p:cNvSpPr/>
            <p:nvPr/>
          </p:nvSpPr>
          <p:spPr>
            <a:xfrm>
              <a:off x="6284413" y="1173100"/>
              <a:ext cx="243975" cy="148200"/>
            </a:xfrm>
            <a:custGeom>
              <a:avLst/>
              <a:gdLst/>
              <a:ahLst/>
              <a:cxnLst/>
              <a:rect l="l" t="t" r="r" b="b"/>
              <a:pathLst>
                <a:path w="9759" h="5928" extrusionOk="0">
                  <a:moveTo>
                    <a:pt x="8342" y="358"/>
                  </a:moveTo>
                  <a:cubicBezTo>
                    <a:pt x="9007" y="2009"/>
                    <a:pt x="9364" y="3783"/>
                    <a:pt x="9401" y="5558"/>
                  </a:cubicBezTo>
                  <a:cubicBezTo>
                    <a:pt x="9367" y="5559"/>
                    <a:pt x="9332" y="5560"/>
                    <a:pt x="9298" y="5560"/>
                  </a:cubicBezTo>
                  <a:cubicBezTo>
                    <a:pt x="8987" y="5560"/>
                    <a:pt x="8678" y="5510"/>
                    <a:pt x="8379" y="5410"/>
                  </a:cubicBezTo>
                  <a:lnTo>
                    <a:pt x="8108" y="5324"/>
                  </a:lnTo>
                  <a:cubicBezTo>
                    <a:pt x="7689" y="5163"/>
                    <a:pt x="7245" y="5065"/>
                    <a:pt x="6789" y="5040"/>
                  </a:cubicBezTo>
                  <a:cubicBezTo>
                    <a:pt x="6678" y="5040"/>
                    <a:pt x="6580" y="5053"/>
                    <a:pt x="6469" y="5065"/>
                  </a:cubicBezTo>
                  <a:cubicBezTo>
                    <a:pt x="6185" y="5126"/>
                    <a:pt x="5914" y="5213"/>
                    <a:pt x="5656" y="5324"/>
                  </a:cubicBezTo>
                  <a:cubicBezTo>
                    <a:pt x="5351" y="5451"/>
                    <a:pt x="5055" y="5571"/>
                    <a:pt x="4767" y="5571"/>
                  </a:cubicBezTo>
                  <a:cubicBezTo>
                    <a:pt x="4693" y="5571"/>
                    <a:pt x="4619" y="5563"/>
                    <a:pt x="4547" y="5545"/>
                  </a:cubicBezTo>
                  <a:cubicBezTo>
                    <a:pt x="3906" y="5385"/>
                    <a:pt x="3647" y="4547"/>
                    <a:pt x="3623" y="3870"/>
                  </a:cubicBezTo>
                  <a:cubicBezTo>
                    <a:pt x="3610" y="3512"/>
                    <a:pt x="3586" y="2983"/>
                    <a:pt x="3167" y="2761"/>
                  </a:cubicBezTo>
                  <a:cubicBezTo>
                    <a:pt x="3028" y="2705"/>
                    <a:pt x="2876" y="2678"/>
                    <a:pt x="2725" y="2678"/>
                  </a:cubicBezTo>
                  <a:cubicBezTo>
                    <a:pt x="2675" y="2678"/>
                    <a:pt x="2625" y="2681"/>
                    <a:pt x="2575" y="2687"/>
                  </a:cubicBezTo>
                  <a:cubicBezTo>
                    <a:pt x="2524" y="2692"/>
                    <a:pt x="2475" y="2695"/>
                    <a:pt x="2428" y="2695"/>
                  </a:cubicBezTo>
                  <a:cubicBezTo>
                    <a:pt x="2360" y="2695"/>
                    <a:pt x="2295" y="2689"/>
                    <a:pt x="2230" y="2675"/>
                  </a:cubicBezTo>
                  <a:cubicBezTo>
                    <a:pt x="2070" y="2638"/>
                    <a:pt x="1935" y="2502"/>
                    <a:pt x="1898" y="2342"/>
                  </a:cubicBezTo>
                  <a:cubicBezTo>
                    <a:pt x="1898" y="2280"/>
                    <a:pt x="1885" y="2219"/>
                    <a:pt x="1885" y="2145"/>
                  </a:cubicBezTo>
                  <a:cubicBezTo>
                    <a:pt x="1898" y="1985"/>
                    <a:pt x="1861" y="1824"/>
                    <a:pt x="1774" y="1689"/>
                  </a:cubicBezTo>
                  <a:cubicBezTo>
                    <a:pt x="1634" y="1473"/>
                    <a:pt x="1407" y="1436"/>
                    <a:pt x="1187" y="1436"/>
                  </a:cubicBezTo>
                  <a:cubicBezTo>
                    <a:pt x="1118" y="1436"/>
                    <a:pt x="1050" y="1439"/>
                    <a:pt x="986" y="1442"/>
                  </a:cubicBezTo>
                  <a:cubicBezTo>
                    <a:pt x="936" y="1451"/>
                    <a:pt x="886" y="1455"/>
                    <a:pt x="835" y="1455"/>
                  </a:cubicBezTo>
                  <a:cubicBezTo>
                    <a:pt x="732" y="1455"/>
                    <a:pt x="628" y="1438"/>
                    <a:pt x="530" y="1405"/>
                  </a:cubicBezTo>
                  <a:cubicBezTo>
                    <a:pt x="431" y="1344"/>
                    <a:pt x="370" y="1245"/>
                    <a:pt x="370" y="1134"/>
                  </a:cubicBezTo>
                  <a:cubicBezTo>
                    <a:pt x="370" y="925"/>
                    <a:pt x="468" y="740"/>
                    <a:pt x="628" y="629"/>
                  </a:cubicBezTo>
                  <a:cubicBezTo>
                    <a:pt x="785" y="527"/>
                    <a:pt x="974" y="492"/>
                    <a:pt x="1173" y="492"/>
                  </a:cubicBezTo>
                  <a:cubicBezTo>
                    <a:pt x="1380" y="492"/>
                    <a:pt x="1598" y="530"/>
                    <a:pt x="1799" y="568"/>
                  </a:cubicBezTo>
                  <a:lnTo>
                    <a:pt x="2440" y="691"/>
                  </a:lnTo>
                  <a:cubicBezTo>
                    <a:pt x="2846" y="765"/>
                    <a:pt x="3241" y="851"/>
                    <a:pt x="3647" y="925"/>
                  </a:cubicBezTo>
                  <a:cubicBezTo>
                    <a:pt x="4008" y="996"/>
                    <a:pt x="4372" y="1030"/>
                    <a:pt x="4737" y="1030"/>
                  </a:cubicBezTo>
                  <a:cubicBezTo>
                    <a:pt x="5007" y="1030"/>
                    <a:pt x="5277" y="1011"/>
                    <a:pt x="5545" y="974"/>
                  </a:cubicBezTo>
                  <a:cubicBezTo>
                    <a:pt x="5902" y="913"/>
                    <a:pt x="6259" y="814"/>
                    <a:pt x="6617" y="703"/>
                  </a:cubicBezTo>
                  <a:cubicBezTo>
                    <a:pt x="7196" y="543"/>
                    <a:pt x="7787" y="358"/>
                    <a:pt x="8342" y="358"/>
                  </a:cubicBezTo>
                  <a:close/>
                  <a:moveTo>
                    <a:pt x="8407" y="0"/>
                  </a:moveTo>
                  <a:cubicBezTo>
                    <a:pt x="7784" y="0"/>
                    <a:pt x="7140" y="191"/>
                    <a:pt x="6518" y="370"/>
                  </a:cubicBezTo>
                  <a:cubicBezTo>
                    <a:pt x="6173" y="481"/>
                    <a:pt x="5828" y="568"/>
                    <a:pt x="5483" y="629"/>
                  </a:cubicBezTo>
                  <a:cubicBezTo>
                    <a:pt x="5242" y="664"/>
                    <a:pt x="4999" y="681"/>
                    <a:pt x="4757" y="681"/>
                  </a:cubicBezTo>
                  <a:cubicBezTo>
                    <a:pt x="4404" y="681"/>
                    <a:pt x="4052" y="646"/>
                    <a:pt x="3709" y="580"/>
                  </a:cubicBezTo>
                  <a:cubicBezTo>
                    <a:pt x="3302" y="506"/>
                    <a:pt x="2908" y="432"/>
                    <a:pt x="2514" y="346"/>
                  </a:cubicBezTo>
                  <a:lnTo>
                    <a:pt x="1861" y="223"/>
                  </a:lnTo>
                  <a:cubicBezTo>
                    <a:pt x="1641" y="181"/>
                    <a:pt x="1404" y="142"/>
                    <a:pt x="1169" y="142"/>
                  </a:cubicBezTo>
                  <a:cubicBezTo>
                    <a:pt x="917" y="142"/>
                    <a:pt x="667" y="187"/>
                    <a:pt x="444" y="321"/>
                  </a:cubicBezTo>
                  <a:cubicBezTo>
                    <a:pt x="160" y="506"/>
                    <a:pt x="0" y="826"/>
                    <a:pt x="25" y="1147"/>
                  </a:cubicBezTo>
                  <a:cubicBezTo>
                    <a:pt x="12" y="1393"/>
                    <a:pt x="148" y="1615"/>
                    <a:pt x="370" y="1726"/>
                  </a:cubicBezTo>
                  <a:cubicBezTo>
                    <a:pt x="508" y="1786"/>
                    <a:pt x="658" y="1816"/>
                    <a:pt x="811" y="1816"/>
                  </a:cubicBezTo>
                  <a:cubicBezTo>
                    <a:pt x="877" y="1816"/>
                    <a:pt x="944" y="1811"/>
                    <a:pt x="1010" y="1800"/>
                  </a:cubicBezTo>
                  <a:cubicBezTo>
                    <a:pt x="1075" y="1796"/>
                    <a:pt x="1133" y="1794"/>
                    <a:pt x="1186" y="1794"/>
                  </a:cubicBezTo>
                  <a:cubicBezTo>
                    <a:pt x="1335" y="1794"/>
                    <a:pt x="1436" y="1813"/>
                    <a:pt x="1491" y="1886"/>
                  </a:cubicBezTo>
                  <a:cubicBezTo>
                    <a:pt x="1528" y="1972"/>
                    <a:pt x="1540" y="2071"/>
                    <a:pt x="1540" y="2157"/>
                  </a:cubicBezTo>
                  <a:cubicBezTo>
                    <a:pt x="1540" y="2243"/>
                    <a:pt x="1540" y="2330"/>
                    <a:pt x="1553" y="2403"/>
                  </a:cubicBezTo>
                  <a:cubicBezTo>
                    <a:pt x="1614" y="2711"/>
                    <a:pt x="1848" y="2946"/>
                    <a:pt x="2144" y="3020"/>
                  </a:cubicBezTo>
                  <a:cubicBezTo>
                    <a:pt x="2238" y="3043"/>
                    <a:pt x="2336" y="3052"/>
                    <a:pt x="2434" y="3052"/>
                  </a:cubicBezTo>
                  <a:cubicBezTo>
                    <a:pt x="2490" y="3052"/>
                    <a:pt x="2546" y="3049"/>
                    <a:pt x="2600" y="3044"/>
                  </a:cubicBezTo>
                  <a:cubicBezTo>
                    <a:pt x="2645" y="3036"/>
                    <a:pt x="2692" y="3032"/>
                    <a:pt x="2738" y="3032"/>
                  </a:cubicBezTo>
                  <a:cubicBezTo>
                    <a:pt x="2831" y="3032"/>
                    <a:pt x="2924" y="3048"/>
                    <a:pt x="3006" y="3081"/>
                  </a:cubicBezTo>
                  <a:cubicBezTo>
                    <a:pt x="3228" y="3192"/>
                    <a:pt x="3253" y="3525"/>
                    <a:pt x="3265" y="3882"/>
                  </a:cubicBezTo>
                  <a:cubicBezTo>
                    <a:pt x="3302" y="4720"/>
                    <a:pt x="3635" y="5681"/>
                    <a:pt x="4473" y="5890"/>
                  </a:cubicBezTo>
                  <a:cubicBezTo>
                    <a:pt x="4576" y="5915"/>
                    <a:pt x="4677" y="5925"/>
                    <a:pt x="4777" y="5925"/>
                  </a:cubicBezTo>
                  <a:cubicBezTo>
                    <a:pt x="5131" y="5925"/>
                    <a:pt x="5467" y="5791"/>
                    <a:pt x="5803" y="5656"/>
                  </a:cubicBezTo>
                  <a:cubicBezTo>
                    <a:pt x="6038" y="5545"/>
                    <a:pt x="6284" y="5471"/>
                    <a:pt x="6543" y="5422"/>
                  </a:cubicBezTo>
                  <a:cubicBezTo>
                    <a:pt x="6624" y="5409"/>
                    <a:pt x="6706" y="5404"/>
                    <a:pt x="6789" y="5404"/>
                  </a:cubicBezTo>
                  <a:cubicBezTo>
                    <a:pt x="7185" y="5404"/>
                    <a:pt x="7601" y="5536"/>
                    <a:pt x="8009" y="5669"/>
                  </a:cubicBezTo>
                  <a:lnTo>
                    <a:pt x="8268" y="5743"/>
                  </a:lnTo>
                  <a:cubicBezTo>
                    <a:pt x="8600" y="5853"/>
                    <a:pt x="8958" y="5915"/>
                    <a:pt x="9303" y="5927"/>
                  </a:cubicBezTo>
                  <a:cubicBezTo>
                    <a:pt x="9401" y="5927"/>
                    <a:pt x="9512" y="5927"/>
                    <a:pt x="9611" y="5903"/>
                  </a:cubicBezTo>
                  <a:lnTo>
                    <a:pt x="9759" y="5890"/>
                  </a:lnTo>
                  <a:lnTo>
                    <a:pt x="9759" y="5730"/>
                  </a:lnTo>
                  <a:cubicBezTo>
                    <a:pt x="9734" y="3808"/>
                    <a:pt x="9352" y="1898"/>
                    <a:pt x="8625" y="112"/>
                  </a:cubicBezTo>
                  <a:lnTo>
                    <a:pt x="8576" y="1"/>
                  </a:lnTo>
                  <a:lnTo>
                    <a:pt x="8465" y="1"/>
                  </a:lnTo>
                  <a:cubicBezTo>
                    <a:pt x="8446" y="0"/>
                    <a:pt x="8427" y="0"/>
                    <a:pt x="8407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7"/>
            <p:cNvSpPr/>
            <p:nvPr/>
          </p:nvSpPr>
          <p:spPr>
            <a:xfrm>
              <a:off x="6042913" y="1358050"/>
              <a:ext cx="163900" cy="122200"/>
            </a:xfrm>
            <a:custGeom>
              <a:avLst/>
              <a:gdLst/>
              <a:ahLst/>
              <a:cxnLst/>
              <a:rect l="l" t="t" r="r" b="b"/>
              <a:pathLst>
                <a:path w="6556" h="4888" extrusionOk="0">
                  <a:moveTo>
                    <a:pt x="616" y="353"/>
                  </a:moveTo>
                  <a:cubicBezTo>
                    <a:pt x="678" y="353"/>
                    <a:pt x="739" y="365"/>
                    <a:pt x="801" y="378"/>
                  </a:cubicBezTo>
                  <a:cubicBezTo>
                    <a:pt x="1392" y="501"/>
                    <a:pt x="1996" y="870"/>
                    <a:pt x="2526" y="1191"/>
                  </a:cubicBezTo>
                  <a:lnTo>
                    <a:pt x="2625" y="1252"/>
                  </a:lnTo>
                  <a:lnTo>
                    <a:pt x="2883" y="1400"/>
                  </a:lnTo>
                  <a:cubicBezTo>
                    <a:pt x="3191" y="1610"/>
                    <a:pt x="3524" y="1795"/>
                    <a:pt x="3869" y="1930"/>
                  </a:cubicBezTo>
                  <a:cubicBezTo>
                    <a:pt x="3968" y="1967"/>
                    <a:pt x="4066" y="1992"/>
                    <a:pt x="4165" y="2029"/>
                  </a:cubicBezTo>
                  <a:cubicBezTo>
                    <a:pt x="4436" y="2103"/>
                    <a:pt x="4682" y="2177"/>
                    <a:pt x="4830" y="2374"/>
                  </a:cubicBezTo>
                  <a:cubicBezTo>
                    <a:pt x="4892" y="2485"/>
                    <a:pt x="4953" y="2583"/>
                    <a:pt x="4990" y="2706"/>
                  </a:cubicBezTo>
                  <a:cubicBezTo>
                    <a:pt x="5027" y="2854"/>
                    <a:pt x="5101" y="2990"/>
                    <a:pt x="5187" y="3125"/>
                  </a:cubicBezTo>
                  <a:cubicBezTo>
                    <a:pt x="5323" y="3298"/>
                    <a:pt x="5508" y="3433"/>
                    <a:pt x="5705" y="3544"/>
                  </a:cubicBezTo>
                  <a:cubicBezTo>
                    <a:pt x="5927" y="3667"/>
                    <a:pt x="6124" y="3791"/>
                    <a:pt x="6161" y="3975"/>
                  </a:cubicBezTo>
                  <a:cubicBezTo>
                    <a:pt x="6173" y="4136"/>
                    <a:pt x="6099" y="4296"/>
                    <a:pt x="5951" y="4382"/>
                  </a:cubicBezTo>
                  <a:cubicBezTo>
                    <a:pt x="5791" y="4481"/>
                    <a:pt x="5606" y="4530"/>
                    <a:pt x="5409" y="4530"/>
                  </a:cubicBezTo>
                  <a:cubicBezTo>
                    <a:pt x="5391" y="4530"/>
                    <a:pt x="5372" y="4531"/>
                    <a:pt x="5354" y="4531"/>
                  </a:cubicBezTo>
                  <a:cubicBezTo>
                    <a:pt x="4966" y="4531"/>
                    <a:pt x="4580" y="4408"/>
                    <a:pt x="4251" y="4185"/>
                  </a:cubicBezTo>
                  <a:cubicBezTo>
                    <a:pt x="4066" y="4049"/>
                    <a:pt x="3894" y="3901"/>
                    <a:pt x="3721" y="3729"/>
                  </a:cubicBezTo>
                  <a:cubicBezTo>
                    <a:pt x="3401" y="3433"/>
                    <a:pt x="3068" y="3113"/>
                    <a:pt x="2625" y="3002"/>
                  </a:cubicBezTo>
                  <a:cubicBezTo>
                    <a:pt x="2489" y="2977"/>
                    <a:pt x="2353" y="2953"/>
                    <a:pt x="2230" y="2940"/>
                  </a:cubicBezTo>
                  <a:cubicBezTo>
                    <a:pt x="1996" y="2916"/>
                    <a:pt x="1762" y="2891"/>
                    <a:pt x="1627" y="2756"/>
                  </a:cubicBezTo>
                  <a:cubicBezTo>
                    <a:pt x="1479" y="2620"/>
                    <a:pt x="1454" y="2398"/>
                    <a:pt x="1442" y="2152"/>
                  </a:cubicBezTo>
                  <a:cubicBezTo>
                    <a:pt x="1429" y="2004"/>
                    <a:pt x="1405" y="1868"/>
                    <a:pt x="1380" y="1721"/>
                  </a:cubicBezTo>
                  <a:cubicBezTo>
                    <a:pt x="1282" y="1450"/>
                    <a:pt x="1109" y="1215"/>
                    <a:pt x="875" y="1055"/>
                  </a:cubicBezTo>
                  <a:cubicBezTo>
                    <a:pt x="752" y="969"/>
                    <a:pt x="653" y="858"/>
                    <a:pt x="567" y="747"/>
                  </a:cubicBezTo>
                  <a:cubicBezTo>
                    <a:pt x="431" y="562"/>
                    <a:pt x="407" y="427"/>
                    <a:pt x="431" y="402"/>
                  </a:cubicBezTo>
                  <a:cubicBezTo>
                    <a:pt x="444" y="378"/>
                    <a:pt x="505" y="353"/>
                    <a:pt x="616" y="353"/>
                  </a:cubicBezTo>
                  <a:close/>
                  <a:moveTo>
                    <a:pt x="580" y="1"/>
                  </a:moveTo>
                  <a:cubicBezTo>
                    <a:pt x="308" y="1"/>
                    <a:pt x="190" y="113"/>
                    <a:pt x="123" y="217"/>
                  </a:cubicBezTo>
                  <a:cubicBezTo>
                    <a:pt x="37" y="341"/>
                    <a:pt x="0" y="587"/>
                    <a:pt x="271" y="957"/>
                  </a:cubicBezTo>
                  <a:cubicBezTo>
                    <a:pt x="382" y="1105"/>
                    <a:pt x="505" y="1228"/>
                    <a:pt x="653" y="1326"/>
                  </a:cubicBezTo>
                  <a:cubicBezTo>
                    <a:pt x="838" y="1437"/>
                    <a:pt x="974" y="1622"/>
                    <a:pt x="1035" y="1819"/>
                  </a:cubicBezTo>
                  <a:cubicBezTo>
                    <a:pt x="1060" y="1942"/>
                    <a:pt x="1084" y="2066"/>
                    <a:pt x="1084" y="2189"/>
                  </a:cubicBezTo>
                  <a:cubicBezTo>
                    <a:pt x="1109" y="2460"/>
                    <a:pt x="1134" y="2780"/>
                    <a:pt x="1380" y="3014"/>
                  </a:cubicBezTo>
                  <a:cubicBezTo>
                    <a:pt x="1614" y="3236"/>
                    <a:pt x="1922" y="3261"/>
                    <a:pt x="2193" y="3298"/>
                  </a:cubicBezTo>
                  <a:cubicBezTo>
                    <a:pt x="2304" y="3298"/>
                    <a:pt x="2427" y="3322"/>
                    <a:pt x="2538" y="3347"/>
                  </a:cubicBezTo>
                  <a:cubicBezTo>
                    <a:pt x="2896" y="3433"/>
                    <a:pt x="3179" y="3704"/>
                    <a:pt x="3487" y="3988"/>
                  </a:cubicBezTo>
                  <a:cubicBezTo>
                    <a:pt x="3660" y="4173"/>
                    <a:pt x="3857" y="4333"/>
                    <a:pt x="4054" y="4481"/>
                  </a:cubicBezTo>
                  <a:cubicBezTo>
                    <a:pt x="4448" y="4739"/>
                    <a:pt x="4904" y="4887"/>
                    <a:pt x="5372" y="4887"/>
                  </a:cubicBezTo>
                  <a:lnTo>
                    <a:pt x="5422" y="4887"/>
                  </a:lnTo>
                  <a:cubicBezTo>
                    <a:pt x="5680" y="4887"/>
                    <a:pt x="5939" y="4813"/>
                    <a:pt x="6161" y="4678"/>
                  </a:cubicBezTo>
                  <a:cubicBezTo>
                    <a:pt x="6420" y="4505"/>
                    <a:pt x="6555" y="4210"/>
                    <a:pt x="6506" y="3914"/>
                  </a:cubicBezTo>
                  <a:cubicBezTo>
                    <a:pt x="6444" y="3569"/>
                    <a:pt x="6148" y="3396"/>
                    <a:pt x="5890" y="3236"/>
                  </a:cubicBezTo>
                  <a:cubicBezTo>
                    <a:pt x="5730" y="3162"/>
                    <a:pt x="5594" y="3051"/>
                    <a:pt x="5471" y="2916"/>
                  </a:cubicBezTo>
                  <a:cubicBezTo>
                    <a:pt x="5409" y="2817"/>
                    <a:pt x="5360" y="2706"/>
                    <a:pt x="5323" y="2583"/>
                  </a:cubicBezTo>
                  <a:cubicBezTo>
                    <a:pt x="5274" y="2435"/>
                    <a:pt x="5212" y="2300"/>
                    <a:pt x="5126" y="2164"/>
                  </a:cubicBezTo>
                  <a:cubicBezTo>
                    <a:pt x="4904" y="1868"/>
                    <a:pt x="4571" y="1770"/>
                    <a:pt x="4263" y="1684"/>
                  </a:cubicBezTo>
                  <a:cubicBezTo>
                    <a:pt x="4177" y="1659"/>
                    <a:pt x="4091" y="1634"/>
                    <a:pt x="4005" y="1597"/>
                  </a:cubicBezTo>
                  <a:cubicBezTo>
                    <a:pt x="3672" y="1462"/>
                    <a:pt x="3364" y="1302"/>
                    <a:pt x="3080" y="1105"/>
                  </a:cubicBezTo>
                  <a:cubicBezTo>
                    <a:pt x="2994" y="1043"/>
                    <a:pt x="2896" y="994"/>
                    <a:pt x="2809" y="944"/>
                  </a:cubicBezTo>
                  <a:lnTo>
                    <a:pt x="2711" y="883"/>
                  </a:lnTo>
                  <a:cubicBezTo>
                    <a:pt x="2156" y="538"/>
                    <a:pt x="1516" y="156"/>
                    <a:pt x="863" y="33"/>
                  </a:cubicBezTo>
                  <a:cubicBezTo>
                    <a:pt x="754" y="10"/>
                    <a:pt x="660" y="1"/>
                    <a:pt x="580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7"/>
            <p:cNvSpPr/>
            <p:nvPr/>
          </p:nvSpPr>
          <p:spPr>
            <a:xfrm>
              <a:off x="6240963" y="1388725"/>
              <a:ext cx="113700" cy="53625"/>
            </a:xfrm>
            <a:custGeom>
              <a:avLst/>
              <a:gdLst/>
              <a:ahLst/>
              <a:cxnLst/>
              <a:rect l="l" t="t" r="r" b="b"/>
              <a:pathLst>
                <a:path w="4548" h="2145" extrusionOk="0">
                  <a:moveTo>
                    <a:pt x="3956" y="444"/>
                  </a:moveTo>
                  <a:cubicBezTo>
                    <a:pt x="4054" y="543"/>
                    <a:pt x="4104" y="678"/>
                    <a:pt x="4079" y="814"/>
                  </a:cubicBezTo>
                  <a:cubicBezTo>
                    <a:pt x="4018" y="974"/>
                    <a:pt x="3746" y="999"/>
                    <a:pt x="3488" y="1011"/>
                  </a:cubicBezTo>
                  <a:cubicBezTo>
                    <a:pt x="3019" y="1023"/>
                    <a:pt x="2576" y="1147"/>
                    <a:pt x="2169" y="1381"/>
                  </a:cubicBezTo>
                  <a:cubicBezTo>
                    <a:pt x="2108" y="1430"/>
                    <a:pt x="2034" y="1467"/>
                    <a:pt x="1972" y="1516"/>
                  </a:cubicBezTo>
                  <a:cubicBezTo>
                    <a:pt x="1849" y="1603"/>
                    <a:pt x="1726" y="1676"/>
                    <a:pt x="1590" y="1738"/>
                  </a:cubicBezTo>
                  <a:cubicBezTo>
                    <a:pt x="1506" y="1768"/>
                    <a:pt x="1403" y="1783"/>
                    <a:pt x="1294" y="1783"/>
                  </a:cubicBezTo>
                  <a:cubicBezTo>
                    <a:pt x="959" y="1783"/>
                    <a:pt x="562" y="1644"/>
                    <a:pt x="432" y="1393"/>
                  </a:cubicBezTo>
                  <a:cubicBezTo>
                    <a:pt x="383" y="1319"/>
                    <a:pt x="370" y="1233"/>
                    <a:pt x="407" y="1147"/>
                  </a:cubicBezTo>
                  <a:cubicBezTo>
                    <a:pt x="444" y="1048"/>
                    <a:pt x="604" y="863"/>
                    <a:pt x="1171" y="703"/>
                  </a:cubicBezTo>
                  <a:cubicBezTo>
                    <a:pt x="1407" y="649"/>
                    <a:pt x="1643" y="614"/>
                    <a:pt x="1888" y="614"/>
                  </a:cubicBezTo>
                  <a:cubicBezTo>
                    <a:pt x="1924" y="614"/>
                    <a:pt x="1960" y="615"/>
                    <a:pt x="1997" y="617"/>
                  </a:cubicBezTo>
                  <a:lnTo>
                    <a:pt x="2403" y="617"/>
                  </a:lnTo>
                  <a:cubicBezTo>
                    <a:pt x="2557" y="624"/>
                    <a:pt x="2710" y="630"/>
                    <a:pt x="2862" y="630"/>
                  </a:cubicBezTo>
                  <a:cubicBezTo>
                    <a:pt x="3237" y="630"/>
                    <a:pt x="3606" y="593"/>
                    <a:pt x="3956" y="444"/>
                  </a:cubicBezTo>
                  <a:close/>
                  <a:moveTo>
                    <a:pt x="4054" y="1"/>
                  </a:moveTo>
                  <a:lnTo>
                    <a:pt x="3931" y="62"/>
                  </a:lnTo>
                  <a:cubicBezTo>
                    <a:pt x="3577" y="244"/>
                    <a:pt x="3194" y="277"/>
                    <a:pt x="2780" y="277"/>
                  </a:cubicBezTo>
                  <a:cubicBezTo>
                    <a:pt x="2661" y="277"/>
                    <a:pt x="2540" y="275"/>
                    <a:pt x="2416" y="272"/>
                  </a:cubicBezTo>
                  <a:cubicBezTo>
                    <a:pt x="2283" y="261"/>
                    <a:pt x="2151" y="256"/>
                    <a:pt x="2020" y="256"/>
                  </a:cubicBezTo>
                  <a:cubicBezTo>
                    <a:pt x="1701" y="256"/>
                    <a:pt x="1387" y="288"/>
                    <a:pt x="1073" y="358"/>
                  </a:cubicBezTo>
                  <a:cubicBezTo>
                    <a:pt x="531" y="518"/>
                    <a:pt x="198" y="728"/>
                    <a:pt x="75" y="1011"/>
                  </a:cubicBezTo>
                  <a:cubicBezTo>
                    <a:pt x="1" y="1184"/>
                    <a:pt x="25" y="1393"/>
                    <a:pt x="124" y="1566"/>
                  </a:cubicBezTo>
                  <a:cubicBezTo>
                    <a:pt x="321" y="1935"/>
                    <a:pt x="839" y="2145"/>
                    <a:pt x="1307" y="2145"/>
                  </a:cubicBezTo>
                  <a:cubicBezTo>
                    <a:pt x="1442" y="2132"/>
                    <a:pt x="1578" y="2108"/>
                    <a:pt x="1713" y="2071"/>
                  </a:cubicBezTo>
                  <a:cubicBezTo>
                    <a:pt x="1874" y="1997"/>
                    <a:pt x="2034" y="1911"/>
                    <a:pt x="2169" y="1800"/>
                  </a:cubicBezTo>
                  <a:cubicBezTo>
                    <a:pt x="2231" y="1763"/>
                    <a:pt x="2293" y="1713"/>
                    <a:pt x="2354" y="1676"/>
                  </a:cubicBezTo>
                  <a:cubicBezTo>
                    <a:pt x="2711" y="1479"/>
                    <a:pt x="3106" y="1381"/>
                    <a:pt x="3500" y="1368"/>
                  </a:cubicBezTo>
                  <a:cubicBezTo>
                    <a:pt x="3771" y="1356"/>
                    <a:pt x="4264" y="1331"/>
                    <a:pt x="4412" y="937"/>
                  </a:cubicBezTo>
                  <a:cubicBezTo>
                    <a:pt x="4547" y="580"/>
                    <a:pt x="4264" y="247"/>
                    <a:pt x="4141" y="112"/>
                  </a:cubicBezTo>
                  <a:lnTo>
                    <a:pt x="4054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7"/>
            <p:cNvSpPr/>
            <p:nvPr/>
          </p:nvSpPr>
          <p:spPr>
            <a:xfrm>
              <a:off x="6264388" y="1441675"/>
              <a:ext cx="220875" cy="233850"/>
            </a:xfrm>
            <a:custGeom>
              <a:avLst/>
              <a:gdLst/>
              <a:ahLst/>
              <a:cxnLst/>
              <a:rect l="l" t="t" r="r" b="b"/>
              <a:pathLst>
                <a:path w="8835" h="9354" extrusionOk="0">
                  <a:moveTo>
                    <a:pt x="3598" y="359"/>
                  </a:moveTo>
                  <a:cubicBezTo>
                    <a:pt x="3869" y="372"/>
                    <a:pt x="4152" y="495"/>
                    <a:pt x="4448" y="630"/>
                  </a:cubicBezTo>
                  <a:cubicBezTo>
                    <a:pt x="4769" y="803"/>
                    <a:pt x="5114" y="914"/>
                    <a:pt x="5471" y="951"/>
                  </a:cubicBezTo>
                  <a:cubicBezTo>
                    <a:pt x="5619" y="951"/>
                    <a:pt x="5779" y="938"/>
                    <a:pt x="5939" y="914"/>
                  </a:cubicBezTo>
                  <a:cubicBezTo>
                    <a:pt x="6062" y="889"/>
                    <a:pt x="6185" y="877"/>
                    <a:pt x="6309" y="877"/>
                  </a:cubicBezTo>
                  <a:cubicBezTo>
                    <a:pt x="6715" y="877"/>
                    <a:pt x="7097" y="1111"/>
                    <a:pt x="7294" y="1468"/>
                  </a:cubicBezTo>
                  <a:cubicBezTo>
                    <a:pt x="7331" y="1518"/>
                    <a:pt x="7356" y="1579"/>
                    <a:pt x="7381" y="1641"/>
                  </a:cubicBezTo>
                  <a:cubicBezTo>
                    <a:pt x="7442" y="1838"/>
                    <a:pt x="7565" y="2010"/>
                    <a:pt x="7726" y="2146"/>
                  </a:cubicBezTo>
                  <a:cubicBezTo>
                    <a:pt x="7886" y="2245"/>
                    <a:pt x="8058" y="2331"/>
                    <a:pt x="8231" y="2392"/>
                  </a:cubicBezTo>
                  <a:lnTo>
                    <a:pt x="8329" y="2429"/>
                  </a:lnTo>
                  <a:cubicBezTo>
                    <a:pt x="6912" y="5017"/>
                    <a:pt x="4756" y="7124"/>
                    <a:pt x="2144" y="8491"/>
                  </a:cubicBezTo>
                  <a:cubicBezTo>
                    <a:pt x="1898" y="8615"/>
                    <a:pt x="1639" y="8738"/>
                    <a:pt x="1331" y="8873"/>
                  </a:cubicBezTo>
                  <a:cubicBezTo>
                    <a:pt x="1294" y="8763"/>
                    <a:pt x="1257" y="8652"/>
                    <a:pt x="1220" y="8541"/>
                  </a:cubicBezTo>
                  <a:cubicBezTo>
                    <a:pt x="1146" y="8270"/>
                    <a:pt x="1047" y="7999"/>
                    <a:pt x="912" y="7740"/>
                  </a:cubicBezTo>
                  <a:cubicBezTo>
                    <a:pt x="863" y="7654"/>
                    <a:pt x="813" y="7567"/>
                    <a:pt x="752" y="7481"/>
                  </a:cubicBezTo>
                  <a:cubicBezTo>
                    <a:pt x="592" y="7235"/>
                    <a:pt x="431" y="7001"/>
                    <a:pt x="481" y="6779"/>
                  </a:cubicBezTo>
                  <a:cubicBezTo>
                    <a:pt x="505" y="6680"/>
                    <a:pt x="542" y="6582"/>
                    <a:pt x="592" y="6495"/>
                  </a:cubicBezTo>
                  <a:cubicBezTo>
                    <a:pt x="653" y="6397"/>
                    <a:pt x="690" y="6286"/>
                    <a:pt x="727" y="6175"/>
                  </a:cubicBezTo>
                  <a:cubicBezTo>
                    <a:pt x="826" y="5805"/>
                    <a:pt x="678" y="5473"/>
                    <a:pt x="542" y="5152"/>
                  </a:cubicBezTo>
                  <a:cubicBezTo>
                    <a:pt x="419" y="4943"/>
                    <a:pt x="357" y="4709"/>
                    <a:pt x="345" y="4462"/>
                  </a:cubicBezTo>
                  <a:cubicBezTo>
                    <a:pt x="370" y="4130"/>
                    <a:pt x="616" y="3871"/>
                    <a:pt x="900" y="3575"/>
                  </a:cubicBezTo>
                  <a:cubicBezTo>
                    <a:pt x="1171" y="3280"/>
                    <a:pt x="1466" y="2984"/>
                    <a:pt x="1540" y="2565"/>
                  </a:cubicBezTo>
                  <a:cubicBezTo>
                    <a:pt x="1577" y="2355"/>
                    <a:pt x="1577" y="2146"/>
                    <a:pt x="1540" y="1936"/>
                  </a:cubicBezTo>
                  <a:cubicBezTo>
                    <a:pt x="1516" y="1641"/>
                    <a:pt x="1491" y="1382"/>
                    <a:pt x="1639" y="1210"/>
                  </a:cubicBezTo>
                  <a:cubicBezTo>
                    <a:pt x="1774" y="1111"/>
                    <a:pt x="1947" y="1037"/>
                    <a:pt x="2119" y="1012"/>
                  </a:cubicBezTo>
                  <a:cubicBezTo>
                    <a:pt x="2230" y="988"/>
                    <a:pt x="2341" y="951"/>
                    <a:pt x="2452" y="914"/>
                  </a:cubicBezTo>
                  <a:cubicBezTo>
                    <a:pt x="2625" y="840"/>
                    <a:pt x="2772" y="754"/>
                    <a:pt x="2920" y="643"/>
                  </a:cubicBezTo>
                  <a:cubicBezTo>
                    <a:pt x="3056" y="544"/>
                    <a:pt x="3216" y="458"/>
                    <a:pt x="3376" y="396"/>
                  </a:cubicBezTo>
                  <a:cubicBezTo>
                    <a:pt x="3450" y="372"/>
                    <a:pt x="3524" y="359"/>
                    <a:pt x="3598" y="359"/>
                  </a:cubicBezTo>
                  <a:close/>
                  <a:moveTo>
                    <a:pt x="3577" y="1"/>
                  </a:moveTo>
                  <a:cubicBezTo>
                    <a:pt x="3478" y="1"/>
                    <a:pt x="3379" y="12"/>
                    <a:pt x="3278" y="39"/>
                  </a:cubicBezTo>
                  <a:cubicBezTo>
                    <a:pt x="3081" y="113"/>
                    <a:pt x="2896" y="224"/>
                    <a:pt x="2723" y="347"/>
                  </a:cubicBezTo>
                  <a:cubicBezTo>
                    <a:pt x="2600" y="446"/>
                    <a:pt x="2477" y="520"/>
                    <a:pt x="2329" y="581"/>
                  </a:cubicBezTo>
                  <a:cubicBezTo>
                    <a:pt x="2243" y="618"/>
                    <a:pt x="2144" y="643"/>
                    <a:pt x="2046" y="667"/>
                  </a:cubicBezTo>
                  <a:cubicBezTo>
                    <a:pt x="1799" y="704"/>
                    <a:pt x="1577" y="803"/>
                    <a:pt x="1392" y="975"/>
                  </a:cubicBezTo>
                  <a:cubicBezTo>
                    <a:pt x="1134" y="1259"/>
                    <a:pt x="1171" y="1641"/>
                    <a:pt x="1195" y="1973"/>
                  </a:cubicBezTo>
                  <a:cubicBezTo>
                    <a:pt x="1220" y="2146"/>
                    <a:pt x="1232" y="2331"/>
                    <a:pt x="1208" y="2503"/>
                  </a:cubicBezTo>
                  <a:cubicBezTo>
                    <a:pt x="1146" y="2811"/>
                    <a:pt x="912" y="3070"/>
                    <a:pt x="653" y="3329"/>
                  </a:cubicBezTo>
                  <a:cubicBezTo>
                    <a:pt x="345" y="3649"/>
                    <a:pt x="25" y="3982"/>
                    <a:pt x="0" y="4438"/>
                  </a:cubicBezTo>
                  <a:cubicBezTo>
                    <a:pt x="12" y="4746"/>
                    <a:pt x="86" y="5041"/>
                    <a:pt x="234" y="5300"/>
                  </a:cubicBezTo>
                  <a:cubicBezTo>
                    <a:pt x="345" y="5571"/>
                    <a:pt x="468" y="5842"/>
                    <a:pt x="394" y="6076"/>
                  </a:cubicBezTo>
                  <a:cubicBezTo>
                    <a:pt x="370" y="6163"/>
                    <a:pt x="333" y="6249"/>
                    <a:pt x="296" y="6323"/>
                  </a:cubicBezTo>
                  <a:cubicBezTo>
                    <a:pt x="222" y="6446"/>
                    <a:pt x="173" y="6582"/>
                    <a:pt x="136" y="6717"/>
                  </a:cubicBezTo>
                  <a:cubicBezTo>
                    <a:pt x="74" y="7087"/>
                    <a:pt x="284" y="7395"/>
                    <a:pt x="468" y="7678"/>
                  </a:cubicBezTo>
                  <a:cubicBezTo>
                    <a:pt x="518" y="7765"/>
                    <a:pt x="567" y="7838"/>
                    <a:pt x="616" y="7925"/>
                  </a:cubicBezTo>
                  <a:cubicBezTo>
                    <a:pt x="739" y="8146"/>
                    <a:pt x="826" y="8393"/>
                    <a:pt x="900" y="8639"/>
                  </a:cubicBezTo>
                  <a:cubicBezTo>
                    <a:pt x="949" y="8824"/>
                    <a:pt x="1011" y="9009"/>
                    <a:pt x="1084" y="9181"/>
                  </a:cubicBezTo>
                  <a:lnTo>
                    <a:pt x="1158" y="9354"/>
                  </a:lnTo>
                  <a:lnTo>
                    <a:pt x="1319" y="9268"/>
                  </a:lnTo>
                  <a:cubicBezTo>
                    <a:pt x="1701" y="9095"/>
                    <a:pt x="2021" y="8947"/>
                    <a:pt x="2317" y="8787"/>
                  </a:cubicBezTo>
                  <a:cubicBezTo>
                    <a:pt x="5052" y="7358"/>
                    <a:pt x="7294" y="5140"/>
                    <a:pt x="8748" y="2417"/>
                  </a:cubicBezTo>
                  <a:lnTo>
                    <a:pt x="8835" y="2269"/>
                  </a:lnTo>
                  <a:lnTo>
                    <a:pt x="8674" y="2183"/>
                  </a:lnTo>
                  <a:cubicBezTo>
                    <a:pt x="8576" y="2134"/>
                    <a:pt x="8477" y="2097"/>
                    <a:pt x="8379" y="2060"/>
                  </a:cubicBezTo>
                  <a:cubicBezTo>
                    <a:pt x="8231" y="2010"/>
                    <a:pt x="8083" y="1936"/>
                    <a:pt x="7947" y="1850"/>
                  </a:cubicBezTo>
                  <a:cubicBezTo>
                    <a:pt x="7849" y="1752"/>
                    <a:pt x="7763" y="1628"/>
                    <a:pt x="7713" y="1481"/>
                  </a:cubicBezTo>
                  <a:cubicBezTo>
                    <a:pt x="7689" y="1419"/>
                    <a:pt x="7652" y="1357"/>
                    <a:pt x="7627" y="1283"/>
                  </a:cubicBezTo>
                  <a:cubicBezTo>
                    <a:pt x="7356" y="815"/>
                    <a:pt x="6863" y="520"/>
                    <a:pt x="6309" y="507"/>
                  </a:cubicBezTo>
                  <a:cubicBezTo>
                    <a:pt x="6173" y="507"/>
                    <a:pt x="6025" y="520"/>
                    <a:pt x="5890" y="544"/>
                  </a:cubicBezTo>
                  <a:cubicBezTo>
                    <a:pt x="5754" y="581"/>
                    <a:pt x="5619" y="593"/>
                    <a:pt x="5483" y="593"/>
                  </a:cubicBezTo>
                  <a:cubicBezTo>
                    <a:pt x="5175" y="556"/>
                    <a:pt x="4879" y="458"/>
                    <a:pt x="4608" y="310"/>
                  </a:cubicBezTo>
                  <a:cubicBezTo>
                    <a:pt x="4280" y="155"/>
                    <a:pt x="3936" y="1"/>
                    <a:pt x="3577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7"/>
            <p:cNvSpPr/>
            <p:nvPr/>
          </p:nvSpPr>
          <p:spPr>
            <a:xfrm>
              <a:off x="6085113" y="1799650"/>
              <a:ext cx="81325" cy="115225"/>
            </a:xfrm>
            <a:custGeom>
              <a:avLst/>
              <a:gdLst/>
              <a:ahLst/>
              <a:cxnLst/>
              <a:rect l="l" t="t" r="r" b="b"/>
              <a:pathLst>
                <a:path w="3253" h="4609" extrusionOk="0">
                  <a:moveTo>
                    <a:pt x="1627" y="259"/>
                  </a:moveTo>
                  <a:cubicBezTo>
                    <a:pt x="2341" y="259"/>
                    <a:pt x="2920" y="851"/>
                    <a:pt x="2896" y="1578"/>
                  </a:cubicBezTo>
                  <a:lnTo>
                    <a:pt x="2896" y="4251"/>
                  </a:lnTo>
                  <a:lnTo>
                    <a:pt x="357" y="4251"/>
                  </a:lnTo>
                  <a:lnTo>
                    <a:pt x="357" y="1578"/>
                  </a:lnTo>
                  <a:cubicBezTo>
                    <a:pt x="333" y="851"/>
                    <a:pt x="912" y="259"/>
                    <a:pt x="1627" y="259"/>
                  </a:cubicBezTo>
                  <a:close/>
                  <a:moveTo>
                    <a:pt x="1627" y="1"/>
                  </a:moveTo>
                  <a:cubicBezTo>
                    <a:pt x="752" y="1"/>
                    <a:pt x="37" y="691"/>
                    <a:pt x="0" y="1578"/>
                  </a:cubicBezTo>
                  <a:lnTo>
                    <a:pt x="0" y="4609"/>
                  </a:lnTo>
                  <a:lnTo>
                    <a:pt x="3253" y="4609"/>
                  </a:lnTo>
                  <a:lnTo>
                    <a:pt x="3253" y="1578"/>
                  </a:lnTo>
                  <a:cubicBezTo>
                    <a:pt x="3228" y="691"/>
                    <a:pt x="2501" y="1"/>
                    <a:pt x="1627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7"/>
            <p:cNvSpPr/>
            <p:nvPr/>
          </p:nvSpPr>
          <p:spPr>
            <a:xfrm>
              <a:off x="5893813" y="1905925"/>
              <a:ext cx="463000" cy="53925"/>
            </a:xfrm>
            <a:custGeom>
              <a:avLst/>
              <a:gdLst/>
              <a:ahLst/>
              <a:cxnLst/>
              <a:rect l="l" t="t" r="r" b="b"/>
              <a:pathLst>
                <a:path w="18520" h="2157" extrusionOk="0">
                  <a:moveTo>
                    <a:pt x="16745" y="358"/>
                  </a:moveTo>
                  <a:lnTo>
                    <a:pt x="17805" y="1812"/>
                  </a:lnTo>
                  <a:lnTo>
                    <a:pt x="715" y="1812"/>
                  </a:lnTo>
                  <a:lnTo>
                    <a:pt x="1775" y="358"/>
                  </a:lnTo>
                  <a:close/>
                  <a:moveTo>
                    <a:pt x="1602" y="0"/>
                  </a:moveTo>
                  <a:lnTo>
                    <a:pt x="1" y="2157"/>
                  </a:lnTo>
                  <a:lnTo>
                    <a:pt x="18520" y="2157"/>
                  </a:lnTo>
                  <a:lnTo>
                    <a:pt x="16918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7"/>
            <p:cNvSpPr/>
            <p:nvPr/>
          </p:nvSpPr>
          <p:spPr>
            <a:xfrm>
              <a:off x="5693913" y="1125975"/>
              <a:ext cx="47450" cy="131875"/>
            </a:xfrm>
            <a:custGeom>
              <a:avLst/>
              <a:gdLst/>
              <a:ahLst/>
              <a:cxnLst/>
              <a:rect l="l" t="t" r="r" b="b"/>
              <a:pathLst>
                <a:path w="1898" h="5275" extrusionOk="0">
                  <a:moveTo>
                    <a:pt x="1577" y="1"/>
                  </a:moveTo>
                  <a:cubicBezTo>
                    <a:pt x="789" y="1652"/>
                    <a:pt x="259" y="3414"/>
                    <a:pt x="0" y="5225"/>
                  </a:cubicBezTo>
                  <a:lnTo>
                    <a:pt x="357" y="5274"/>
                  </a:lnTo>
                  <a:cubicBezTo>
                    <a:pt x="505" y="4202"/>
                    <a:pt x="752" y="3155"/>
                    <a:pt x="1097" y="2132"/>
                  </a:cubicBezTo>
                  <a:cubicBezTo>
                    <a:pt x="1318" y="1455"/>
                    <a:pt x="1589" y="801"/>
                    <a:pt x="1898" y="148"/>
                  </a:cubicBezTo>
                  <a:lnTo>
                    <a:pt x="1577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7"/>
            <p:cNvSpPr/>
            <p:nvPr/>
          </p:nvSpPr>
          <p:spPr>
            <a:xfrm>
              <a:off x="5687438" y="1316650"/>
              <a:ext cx="786425" cy="459625"/>
            </a:xfrm>
            <a:custGeom>
              <a:avLst/>
              <a:gdLst/>
              <a:ahLst/>
              <a:cxnLst/>
              <a:rect l="l" t="t" r="r" b="b"/>
              <a:pathLst>
                <a:path w="31457" h="18385" extrusionOk="0">
                  <a:moveTo>
                    <a:pt x="74" y="1"/>
                  </a:moveTo>
                  <a:cubicBezTo>
                    <a:pt x="0" y="8022"/>
                    <a:pt x="5188" y="15156"/>
                    <a:pt x="12839" y="17546"/>
                  </a:cubicBezTo>
                  <a:cubicBezTo>
                    <a:pt x="14601" y="18101"/>
                    <a:pt x="16437" y="18384"/>
                    <a:pt x="18285" y="18384"/>
                  </a:cubicBezTo>
                  <a:cubicBezTo>
                    <a:pt x="22622" y="18372"/>
                    <a:pt x="26824" y="16807"/>
                    <a:pt x="30114" y="13985"/>
                  </a:cubicBezTo>
                  <a:lnTo>
                    <a:pt x="31013" y="15698"/>
                  </a:lnTo>
                  <a:cubicBezTo>
                    <a:pt x="29941" y="16561"/>
                    <a:pt x="28795" y="17324"/>
                    <a:pt x="27575" y="17965"/>
                  </a:cubicBezTo>
                  <a:lnTo>
                    <a:pt x="27748" y="18273"/>
                  </a:lnTo>
                  <a:cubicBezTo>
                    <a:pt x="29029" y="17596"/>
                    <a:pt x="30225" y="16795"/>
                    <a:pt x="31346" y="15871"/>
                  </a:cubicBezTo>
                  <a:lnTo>
                    <a:pt x="31457" y="15772"/>
                  </a:lnTo>
                  <a:lnTo>
                    <a:pt x="30225" y="13406"/>
                  </a:lnTo>
                  <a:lnTo>
                    <a:pt x="30052" y="13554"/>
                  </a:lnTo>
                  <a:cubicBezTo>
                    <a:pt x="26728" y="16483"/>
                    <a:pt x="22518" y="18008"/>
                    <a:pt x="18260" y="18008"/>
                  </a:cubicBezTo>
                  <a:cubicBezTo>
                    <a:pt x="15747" y="18008"/>
                    <a:pt x="13217" y="17477"/>
                    <a:pt x="10843" y="16388"/>
                  </a:cubicBezTo>
                  <a:cubicBezTo>
                    <a:pt x="4448" y="13468"/>
                    <a:pt x="358" y="7048"/>
                    <a:pt x="432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7"/>
            <p:cNvSpPr/>
            <p:nvPr/>
          </p:nvSpPr>
          <p:spPr>
            <a:xfrm>
              <a:off x="6267763" y="1790100"/>
              <a:ext cx="58875" cy="26200"/>
            </a:xfrm>
            <a:custGeom>
              <a:avLst/>
              <a:gdLst/>
              <a:ahLst/>
              <a:cxnLst/>
              <a:rect l="l" t="t" r="r" b="b"/>
              <a:pathLst>
                <a:path w="2355" h="1048" extrusionOk="0">
                  <a:moveTo>
                    <a:pt x="2231" y="1"/>
                  </a:moveTo>
                  <a:cubicBezTo>
                    <a:pt x="2058" y="62"/>
                    <a:pt x="1886" y="124"/>
                    <a:pt x="1713" y="185"/>
                  </a:cubicBezTo>
                  <a:cubicBezTo>
                    <a:pt x="1159" y="383"/>
                    <a:pt x="580" y="555"/>
                    <a:pt x="1" y="703"/>
                  </a:cubicBezTo>
                  <a:lnTo>
                    <a:pt x="87" y="1048"/>
                  </a:lnTo>
                  <a:cubicBezTo>
                    <a:pt x="678" y="900"/>
                    <a:pt x="1270" y="728"/>
                    <a:pt x="1837" y="518"/>
                  </a:cubicBezTo>
                  <a:cubicBezTo>
                    <a:pt x="2009" y="456"/>
                    <a:pt x="2182" y="395"/>
                    <a:pt x="2354" y="333"/>
                  </a:cubicBezTo>
                  <a:lnTo>
                    <a:pt x="223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7"/>
            <p:cNvSpPr/>
            <p:nvPr/>
          </p:nvSpPr>
          <p:spPr>
            <a:xfrm>
              <a:off x="5560838" y="828100"/>
              <a:ext cx="641025" cy="1003925"/>
            </a:xfrm>
            <a:custGeom>
              <a:avLst/>
              <a:gdLst/>
              <a:ahLst/>
              <a:cxnLst/>
              <a:rect l="l" t="t" r="r" b="b"/>
              <a:pathLst>
                <a:path w="25641" h="40157" extrusionOk="0">
                  <a:moveTo>
                    <a:pt x="18002" y="1"/>
                  </a:moveTo>
                  <a:lnTo>
                    <a:pt x="17866" y="38"/>
                  </a:lnTo>
                  <a:cubicBezTo>
                    <a:pt x="16474" y="420"/>
                    <a:pt x="15131" y="950"/>
                    <a:pt x="13849" y="1627"/>
                  </a:cubicBezTo>
                  <a:cubicBezTo>
                    <a:pt x="3869" y="6852"/>
                    <a:pt x="0" y="19222"/>
                    <a:pt x="5224" y="29203"/>
                  </a:cubicBezTo>
                  <a:cubicBezTo>
                    <a:pt x="8761" y="35955"/>
                    <a:pt x="15858" y="40156"/>
                    <a:pt x="23374" y="40156"/>
                  </a:cubicBezTo>
                  <a:cubicBezTo>
                    <a:pt x="24138" y="40156"/>
                    <a:pt x="24889" y="40119"/>
                    <a:pt x="25641" y="40033"/>
                  </a:cubicBezTo>
                  <a:lnTo>
                    <a:pt x="25592" y="39688"/>
                  </a:lnTo>
                  <a:cubicBezTo>
                    <a:pt x="24864" y="39767"/>
                    <a:pt x="24139" y="39805"/>
                    <a:pt x="23419" y="39805"/>
                  </a:cubicBezTo>
                  <a:cubicBezTo>
                    <a:pt x="15999" y="39805"/>
                    <a:pt x="9084" y="35714"/>
                    <a:pt x="5557" y="29042"/>
                  </a:cubicBezTo>
                  <a:cubicBezTo>
                    <a:pt x="419" y="19235"/>
                    <a:pt x="4214" y="7073"/>
                    <a:pt x="14022" y="1935"/>
                  </a:cubicBezTo>
                  <a:cubicBezTo>
                    <a:pt x="15242" y="1307"/>
                    <a:pt x="16511" y="789"/>
                    <a:pt x="17829" y="420"/>
                  </a:cubicBezTo>
                  <a:lnTo>
                    <a:pt x="18753" y="2120"/>
                  </a:lnTo>
                  <a:cubicBezTo>
                    <a:pt x="14453" y="3241"/>
                    <a:pt x="10695" y="5903"/>
                    <a:pt x="8219" y="9599"/>
                  </a:cubicBezTo>
                  <a:lnTo>
                    <a:pt x="8514" y="9796"/>
                  </a:lnTo>
                  <a:cubicBezTo>
                    <a:pt x="10991" y="6100"/>
                    <a:pt x="14749" y="3463"/>
                    <a:pt x="19074" y="2403"/>
                  </a:cubicBezTo>
                  <a:lnTo>
                    <a:pt x="19295" y="2354"/>
                  </a:lnTo>
                  <a:lnTo>
                    <a:pt x="18002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7"/>
            <p:cNvSpPr/>
            <p:nvPr/>
          </p:nvSpPr>
          <p:spPr>
            <a:xfrm>
              <a:off x="6065088" y="1065600"/>
              <a:ext cx="25275" cy="126625"/>
            </a:xfrm>
            <a:custGeom>
              <a:avLst/>
              <a:gdLst/>
              <a:ahLst/>
              <a:cxnLst/>
              <a:rect l="l" t="t" r="r" b="b"/>
              <a:pathLst>
                <a:path w="1011" h="5065" extrusionOk="0">
                  <a:moveTo>
                    <a:pt x="912" y="1"/>
                  </a:moveTo>
                  <a:lnTo>
                    <a:pt x="567" y="75"/>
                  </a:lnTo>
                  <a:cubicBezTo>
                    <a:pt x="653" y="481"/>
                    <a:pt x="616" y="912"/>
                    <a:pt x="456" y="1307"/>
                  </a:cubicBezTo>
                  <a:cubicBezTo>
                    <a:pt x="419" y="1418"/>
                    <a:pt x="370" y="1516"/>
                    <a:pt x="321" y="1615"/>
                  </a:cubicBezTo>
                  <a:cubicBezTo>
                    <a:pt x="210" y="1812"/>
                    <a:pt x="136" y="2034"/>
                    <a:pt x="74" y="2268"/>
                  </a:cubicBezTo>
                  <a:cubicBezTo>
                    <a:pt x="0" y="2711"/>
                    <a:pt x="136" y="3130"/>
                    <a:pt x="271" y="3537"/>
                  </a:cubicBezTo>
                  <a:lnTo>
                    <a:pt x="321" y="3697"/>
                  </a:lnTo>
                  <a:cubicBezTo>
                    <a:pt x="432" y="4030"/>
                    <a:pt x="555" y="4535"/>
                    <a:pt x="345" y="4892"/>
                  </a:cubicBezTo>
                  <a:lnTo>
                    <a:pt x="653" y="5065"/>
                  </a:lnTo>
                  <a:cubicBezTo>
                    <a:pt x="937" y="4584"/>
                    <a:pt x="789" y="3993"/>
                    <a:pt x="666" y="3586"/>
                  </a:cubicBezTo>
                  <a:lnTo>
                    <a:pt x="604" y="3426"/>
                  </a:lnTo>
                  <a:cubicBezTo>
                    <a:pt x="493" y="3056"/>
                    <a:pt x="370" y="2687"/>
                    <a:pt x="432" y="2329"/>
                  </a:cubicBezTo>
                  <a:cubicBezTo>
                    <a:pt x="468" y="2132"/>
                    <a:pt x="542" y="1935"/>
                    <a:pt x="641" y="1763"/>
                  </a:cubicBezTo>
                  <a:cubicBezTo>
                    <a:pt x="690" y="1652"/>
                    <a:pt x="740" y="1553"/>
                    <a:pt x="789" y="1442"/>
                  </a:cubicBezTo>
                  <a:cubicBezTo>
                    <a:pt x="974" y="986"/>
                    <a:pt x="1011" y="481"/>
                    <a:pt x="912" y="1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7"/>
            <p:cNvSpPr/>
            <p:nvPr/>
          </p:nvSpPr>
          <p:spPr>
            <a:xfrm>
              <a:off x="5834988" y="1051425"/>
              <a:ext cx="97050" cy="123250"/>
            </a:xfrm>
            <a:custGeom>
              <a:avLst/>
              <a:gdLst/>
              <a:ahLst/>
              <a:cxnLst/>
              <a:rect l="l" t="t" r="r" b="b"/>
              <a:pathLst>
                <a:path w="3882" h="4930" extrusionOk="0">
                  <a:moveTo>
                    <a:pt x="3660" y="1"/>
                  </a:moveTo>
                  <a:cubicBezTo>
                    <a:pt x="1959" y="1405"/>
                    <a:pt x="727" y="3007"/>
                    <a:pt x="0" y="4794"/>
                  </a:cubicBezTo>
                  <a:lnTo>
                    <a:pt x="333" y="4929"/>
                  </a:lnTo>
                  <a:cubicBezTo>
                    <a:pt x="1035" y="3204"/>
                    <a:pt x="2230" y="1640"/>
                    <a:pt x="3881" y="272"/>
                  </a:cubicBezTo>
                  <a:lnTo>
                    <a:pt x="3660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7"/>
            <p:cNvSpPr/>
            <p:nvPr/>
          </p:nvSpPr>
          <p:spPr>
            <a:xfrm>
              <a:off x="5959438" y="1011075"/>
              <a:ext cx="29575" cy="23125"/>
            </a:xfrm>
            <a:custGeom>
              <a:avLst/>
              <a:gdLst/>
              <a:ahLst/>
              <a:cxnLst/>
              <a:rect l="l" t="t" r="r" b="b"/>
              <a:pathLst>
                <a:path w="1183" h="925" extrusionOk="0">
                  <a:moveTo>
                    <a:pt x="998" y="1"/>
                  </a:moveTo>
                  <a:cubicBezTo>
                    <a:pt x="665" y="198"/>
                    <a:pt x="320" y="407"/>
                    <a:pt x="0" y="629"/>
                  </a:cubicBezTo>
                  <a:lnTo>
                    <a:pt x="197" y="925"/>
                  </a:lnTo>
                  <a:cubicBezTo>
                    <a:pt x="518" y="715"/>
                    <a:pt x="850" y="506"/>
                    <a:pt x="1183" y="309"/>
                  </a:cubicBezTo>
                  <a:lnTo>
                    <a:pt x="998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7"/>
            <p:cNvSpPr/>
            <p:nvPr/>
          </p:nvSpPr>
          <p:spPr>
            <a:xfrm>
              <a:off x="6005638" y="984275"/>
              <a:ext cx="37600" cy="23450"/>
            </a:xfrm>
            <a:custGeom>
              <a:avLst/>
              <a:gdLst/>
              <a:ahLst/>
              <a:cxnLst/>
              <a:rect l="l" t="t" r="r" b="b"/>
              <a:pathLst>
                <a:path w="1504" h="938" extrusionOk="0">
                  <a:moveTo>
                    <a:pt x="1380" y="1"/>
                  </a:moveTo>
                  <a:cubicBezTo>
                    <a:pt x="912" y="186"/>
                    <a:pt x="444" y="383"/>
                    <a:pt x="0" y="617"/>
                  </a:cubicBezTo>
                  <a:lnTo>
                    <a:pt x="160" y="937"/>
                  </a:lnTo>
                  <a:cubicBezTo>
                    <a:pt x="592" y="715"/>
                    <a:pt x="1035" y="506"/>
                    <a:pt x="1503" y="33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7"/>
            <p:cNvSpPr/>
            <p:nvPr/>
          </p:nvSpPr>
          <p:spPr>
            <a:xfrm>
              <a:off x="5951363" y="1279250"/>
              <a:ext cx="63525" cy="34050"/>
            </a:xfrm>
            <a:custGeom>
              <a:avLst/>
              <a:gdLst/>
              <a:ahLst/>
              <a:cxnLst/>
              <a:rect l="l" t="t" r="r" b="b"/>
              <a:pathLst>
                <a:path w="2541" h="1362" extrusionOk="0">
                  <a:moveTo>
                    <a:pt x="1194" y="0"/>
                  </a:moveTo>
                  <a:cubicBezTo>
                    <a:pt x="529" y="0"/>
                    <a:pt x="1" y="681"/>
                    <a:pt x="249" y="1361"/>
                  </a:cubicBezTo>
                  <a:lnTo>
                    <a:pt x="582" y="1238"/>
                  </a:lnTo>
                  <a:cubicBezTo>
                    <a:pt x="419" y="793"/>
                    <a:pt x="762" y="349"/>
                    <a:pt x="1199" y="349"/>
                  </a:cubicBezTo>
                  <a:cubicBezTo>
                    <a:pt x="1259" y="349"/>
                    <a:pt x="1320" y="357"/>
                    <a:pt x="1383" y="375"/>
                  </a:cubicBezTo>
                  <a:cubicBezTo>
                    <a:pt x="1617" y="474"/>
                    <a:pt x="1826" y="622"/>
                    <a:pt x="1999" y="819"/>
                  </a:cubicBezTo>
                  <a:lnTo>
                    <a:pt x="2294" y="1115"/>
                  </a:lnTo>
                  <a:lnTo>
                    <a:pt x="2541" y="868"/>
                  </a:lnTo>
                  <a:lnTo>
                    <a:pt x="2245" y="572"/>
                  </a:lnTo>
                  <a:cubicBezTo>
                    <a:pt x="2036" y="326"/>
                    <a:pt x="1777" y="154"/>
                    <a:pt x="1481" y="43"/>
                  </a:cubicBezTo>
                  <a:cubicBezTo>
                    <a:pt x="1384" y="14"/>
                    <a:pt x="1287" y="0"/>
                    <a:pt x="1194" y="0"/>
                  </a:cubicBez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7"/>
            <p:cNvSpPr/>
            <p:nvPr/>
          </p:nvSpPr>
          <p:spPr>
            <a:xfrm>
              <a:off x="6114063" y="1204825"/>
              <a:ext cx="25900" cy="44700"/>
            </a:xfrm>
            <a:custGeom>
              <a:avLst/>
              <a:gdLst/>
              <a:ahLst/>
              <a:cxnLst/>
              <a:rect l="l" t="t" r="r" b="b"/>
              <a:pathLst>
                <a:path w="1036" h="1788" extrusionOk="0">
                  <a:moveTo>
                    <a:pt x="345" y="1"/>
                  </a:moveTo>
                  <a:lnTo>
                    <a:pt x="345" y="1"/>
                  </a:lnTo>
                  <a:cubicBezTo>
                    <a:pt x="0" y="642"/>
                    <a:pt x="234" y="1430"/>
                    <a:pt x="875" y="1787"/>
                  </a:cubicBezTo>
                  <a:lnTo>
                    <a:pt x="1035" y="1467"/>
                  </a:lnTo>
                  <a:cubicBezTo>
                    <a:pt x="579" y="1208"/>
                    <a:pt x="419" y="629"/>
                    <a:pt x="653" y="173"/>
                  </a:cubicBezTo>
                  <a:lnTo>
                    <a:pt x="345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7"/>
            <p:cNvSpPr/>
            <p:nvPr/>
          </p:nvSpPr>
          <p:spPr>
            <a:xfrm>
              <a:off x="5829738" y="1928400"/>
              <a:ext cx="258775" cy="8975"/>
            </a:xfrm>
            <a:custGeom>
              <a:avLst/>
              <a:gdLst/>
              <a:ahLst/>
              <a:cxnLst/>
              <a:rect l="l" t="t" r="r" b="b"/>
              <a:pathLst>
                <a:path w="10351" h="359" extrusionOk="0">
                  <a:moveTo>
                    <a:pt x="1" y="1"/>
                  </a:moveTo>
                  <a:lnTo>
                    <a:pt x="1" y="358"/>
                  </a:lnTo>
                  <a:lnTo>
                    <a:pt x="10351" y="358"/>
                  </a:lnTo>
                  <a:lnTo>
                    <a:pt x="10351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7"/>
            <p:cNvSpPr/>
            <p:nvPr/>
          </p:nvSpPr>
          <p:spPr>
            <a:xfrm>
              <a:off x="5769688" y="1928400"/>
              <a:ext cx="19100" cy="8975"/>
            </a:xfrm>
            <a:custGeom>
              <a:avLst/>
              <a:gdLst/>
              <a:ahLst/>
              <a:cxnLst/>
              <a:rect l="l" t="t" r="r" b="b"/>
              <a:pathLst>
                <a:path w="764" h="359" extrusionOk="0">
                  <a:moveTo>
                    <a:pt x="0" y="1"/>
                  </a:moveTo>
                  <a:lnTo>
                    <a:pt x="0" y="358"/>
                  </a:lnTo>
                  <a:lnTo>
                    <a:pt x="764" y="358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7"/>
            <p:cNvSpPr/>
            <p:nvPr/>
          </p:nvSpPr>
          <p:spPr>
            <a:xfrm>
              <a:off x="6334913" y="1531975"/>
              <a:ext cx="93675" cy="83500"/>
            </a:xfrm>
            <a:custGeom>
              <a:avLst/>
              <a:gdLst/>
              <a:ahLst/>
              <a:cxnLst/>
              <a:rect l="l" t="t" r="r" b="b"/>
              <a:pathLst>
                <a:path w="3747" h="3340" extrusionOk="0">
                  <a:moveTo>
                    <a:pt x="3451" y="0"/>
                  </a:moveTo>
                  <a:cubicBezTo>
                    <a:pt x="3438" y="25"/>
                    <a:pt x="1800" y="2378"/>
                    <a:pt x="1" y="3007"/>
                  </a:cubicBezTo>
                  <a:lnTo>
                    <a:pt x="124" y="3339"/>
                  </a:lnTo>
                  <a:cubicBezTo>
                    <a:pt x="2021" y="2674"/>
                    <a:pt x="3673" y="308"/>
                    <a:pt x="3746" y="210"/>
                  </a:cubicBezTo>
                  <a:lnTo>
                    <a:pt x="3451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7"/>
            <p:cNvSpPr/>
            <p:nvPr/>
          </p:nvSpPr>
          <p:spPr>
            <a:xfrm>
              <a:off x="6877988" y="1717725"/>
              <a:ext cx="274475" cy="97975"/>
            </a:xfrm>
            <a:custGeom>
              <a:avLst/>
              <a:gdLst/>
              <a:ahLst/>
              <a:cxnLst/>
              <a:rect l="l" t="t" r="r" b="b"/>
              <a:pathLst>
                <a:path w="10979" h="3919" extrusionOk="0">
                  <a:moveTo>
                    <a:pt x="10621" y="357"/>
                  </a:moveTo>
                  <a:lnTo>
                    <a:pt x="10621" y="3561"/>
                  </a:lnTo>
                  <a:lnTo>
                    <a:pt x="358" y="3561"/>
                  </a:lnTo>
                  <a:lnTo>
                    <a:pt x="358" y="357"/>
                  </a:lnTo>
                  <a:close/>
                  <a:moveTo>
                    <a:pt x="0" y="0"/>
                  </a:moveTo>
                  <a:lnTo>
                    <a:pt x="0" y="3918"/>
                  </a:lnTo>
                  <a:lnTo>
                    <a:pt x="10979" y="3918"/>
                  </a:lnTo>
                  <a:lnTo>
                    <a:pt x="10979" y="0"/>
                  </a:lnTo>
                  <a:close/>
                </a:path>
              </a:pathLst>
            </a:custGeom>
            <a:solidFill>
              <a:srgbClr val="2E2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8" name="Google Shape;1118;p37"/>
          <p:cNvSpPr/>
          <p:nvPr/>
        </p:nvSpPr>
        <p:spPr>
          <a:xfrm>
            <a:off x="1521100" y="828100"/>
            <a:ext cx="357125" cy="343825"/>
          </a:xfrm>
          <a:custGeom>
            <a:avLst/>
            <a:gdLst/>
            <a:ahLst/>
            <a:cxnLst/>
            <a:rect l="l" t="t" r="r" b="b"/>
            <a:pathLst>
              <a:path w="14285" h="13753" extrusionOk="0">
                <a:moveTo>
                  <a:pt x="7428" y="432"/>
                </a:moveTo>
                <a:cubicBezTo>
                  <a:pt x="10993" y="444"/>
                  <a:pt x="13880" y="3343"/>
                  <a:pt x="13856" y="6908"/>
                </a:cubicBezTo>
                <a:cubicBezTo>
                  <a:pt x="13892" y="10489"/>
                  <a:pt x="10993" y="13408"/>
                  <a:pt x="7414" y="13408"/>
                </a:cubicBezTo>
                <a:cubicBezTo>
                  <a:pt x="7407" y="13408"/>
                  <a:pt x="7399" y="13408"/>
                  <a:pt x="7392" y="13408"/>
                </a:cubicBezTo>
                <a:cubicBezTo>
                  <a:pt x="3792" y="13384"/>
                  <a:pt x="916" y="10437"/>
                  <a:pt x="987" y="6837"/>
                </a:cubicBezTo>
                <a:cubicBezTo>
                  <a:pt x="963" y="3307"/>
                  <a:pt x="3875" y="432"/>
                  <a:pt x="7428" y="432"/>
                </a:cubicBezTo>
                <a:close/>
                <a:moveTo>
                  <a:pt x="7414" y="1"/>
                </a:moveTo>
                <a:cubicBezTo>
                  <a:pt x="5615" y="1"/>
                  <a:pt x="3851" y="709"/>
                  <a:pt x="2532" y="2036"/>
                </a:cubicBezTo>
                <a:cubicBezTo>
                  <a:pt x="571" y="4020"/>
                  <a:pt x="1" y="6979"/>
                  <a:pt x="1082" y="9534"/>
                </a:cubicBezTo>
                <a:cubicBezTo>
                  <a:pt x="2160" y="12092"/>
                  <a:pt x="4653" y="13753"/>
                  <a:pt x="7422" y="13753"/>
                </a:cubicBezTo>
                <a:cubicBezTo>
                  <a:pt x="7432" y="13753"/>
                  <a:pt x="7442" y="13753"/>
                  <a:pt x="7451" y="13752"/>
                </a:cubicBezTo>
                <a:cubicBezTo>
                  <a:pt x="11230" y="13752"/>
                  <a:pt x="14284" y="10663"/>
                  <a:pt x="14284" y="6849"/>
                </a:cubicBezTo>
                <a:cubicBezTo>
                  <a:pt x="14272" y="4068"/>
                  <a:pt x="12585" y="1561"/>
                  <a:pt x="10018" y="515"/>
                </a:cubicBezTo>
                <a:cubicBezTo>
                  <a:pt x="9174" y="169"/>
                  <a:pt x="8290" y="1"/>
                  <a:pt x="7414" y="1"/>
                </a:cubicBezTo>
                <a:close/>
              </a:path>
            </a:pathLst>
          </a:custGeom>
          <a:solidFill>
            <a:srgbClr val="2E2B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" name="Google Shape;1119;p37"/>
          <p:cNvSpPr/>
          <p:nvPr/>
        </p:nvSpPr>
        <p:spPr>
          <a:xfrm>
            <a:off x="7190250" y="686650"/>
            <a:ext cx="357125" cy="343825"/>
          </a:xfrm>
          <a:custGeom>
            <a:avLst/>
            <a:gdLst/>
            <a:ahLst/>
            <a:cxnLst/>
            <a:rect l="l" t="t" r="r" b="b"/>
            <a:pathLst>
              <a:path w="14285" h="13753" extrusionOk="0">
                <a:moveTo>
                  <a:pt x="7428" y="432"/>
                </a:moveTo>
                <a:cubicBezTo>
                  <a:pt x="10993" y="444"/>
                  <a:pt x="13880" y="3343"/>
                  <a:pt x="13856" y="6908"/>
                </a:cubicBezTo>
                <a:cubicBezTo>
                  <a:pt x="13892" y="10489"/>
                  <a:pt x="10993" y="13408"/>
                  <a:pt x="7414" y="13408"/>
                </a:cubicBezTo>
                <a:cubicBezTo>
                  <a:pt x="7407" y="13408"/>
                  <a:pt x="7399" y="13408"/>
                  <a:pt x="7392" y="13408"/>
                </a:cubicBezTo>
                <a:cubicBezTo>
                  <a:pt x="3792" y="13384"/>
                  <a:pt x="916" y="10437"/>
                  <a:pt x="987" y="6837"/>
                </a:cubicBezTo>
                <a:cubicBezTo>
                  <a:pt x="963" y="3307"/>
                  <a:pt x="3875" y="432"/>
                  <a:pt x="7428" y="432"/>
                </a:cubicBezTo>
                <a:close/>
                <a:moveTo>
                  <a:pt x="7414" y="1"/>
                </a:moveTo>
                <a:cubicBezTo>
                  <a:pt x="5615" y="1"/>
                  <a:pt x="3851" y="709"/>
                  <a:pt x="2532" y="2036"/>
                </a:cubicBezTo>
                <a:cubicBezTo>
                  <a:pt x="571" y="4020"/>
                  <a:pt x="1" y="6979"/>
                  <a:pt x="1082" y="9534"/>
                </a:cubicBezTo>
                <a:cubicBezTo>
                  <a:pt x="2160" y="12092"/>
                  <a:pt x="4653" y="13753"/>
                  <a:pt x="7422" y="13753"/>
                </a:cubicBezTo>
                <a:cubicBezTo>
                  <a:pt x="7432" y="13753"/>
                  <a:pt x="7442" y="13753"/>
                  <a:pt x="7451" y="13752"/>
                </a:cubicBezTo>
                <a:cubicBezTo>
                  <a:pt x="11230" y="13752"/>
                  <a:pt x="14284" y="10663"/>
                  <a:pt x="14284" y="6849"/>
                </a:cubicBezTo>
                <a:cubicBezTo>
                  <a:pt x="14272" y="4068"/>
                  <a:pt x="12585" y="1561"/>
                  <a:pt x="10018" y="515"/>
                </a:cubicBezTo>
                <a:cubicBezTo>
                  <a:pt x="9174" y="169"/>
                  <a:pt x="8290" y="1"/>
                  <a:pt x="7414" y="1"/>
                </a:cubicBezTo>
                <a:close/>
              </a:path>
            </a:pathLst>
          </a:custGeom>
          <a:solidFill>
            <a:srgbClr val="2E2B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" name="Google Shape;1124;p38"/>
          <p:cNvSpPr txBox="1">
            <a:spLocks noGrp="1"/>
          </p:cNvSpPr>
          <p:nvPr>
            <p:ph type="title"/>
          </p:nvPr>
        </p:nvSpPr>
        <p:spPr>
          <a:xfrm>
            <a:off x="2646000" y="1503150"/>
            <a:ext cx="3852000" cy="15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</a:t>
            </a:r>
            <a:endParaRPr/>
          </a:p>
        </p:txBody>
      </p:sp>
      <p:sp>
        <p:nvSpPr>
          <p:cNvPr id="1125" name="Google Shape;1125;p38"/>
          <p:cNvSpPr txBox="1">
            <a:spLocks noGrp="1"/>
          </p:cNvSpPr>
          <p:nvPr>
            <p:ph type="subTitle" idx="1"/>
          </p:nvPr>
        </p:nvSpPr>
        <p:spPr>
          <a:xfrm>
            <a:off x="2467500" y="3107975"/>
            <a:ext cx="4209000" cy="94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Important rules that determine the school routine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School Rules by Slidesgo">
  <a:themeElements>
    <a:clrScheme name="Simple Light">
      <a:dk1>
        <a:srgbClr val="2E2B26"/>
      </a:dk1>
      <a:lt1>
        <a:srgbClr val="F4E7D4"/>
      </a:lt1>
      <a:dk2>
        <a:srgbClr val="50897A"/>
      </a:dk2>
      <a:lt2>
        <a:srgbClr val="8FAF9F"/>
      </a:lt2>
      <a:accent1>
        <a:srgbClr val="C5E4D4"/>
      </a:accent1>
      <a:accent2>
        <a:srgbClr val="E7D2B4"/>
      </a:accent2>
      <a:accent3>
        <a:srgbClr val="C9AE87"/>
      </a:accent3>
      <a:accent4>
        <a:srgbClr val="B8AA98"/>
      </a:accent4>
      <a:accent5>
        <a:srgbClr val="99958F"/>
      </a:accent5>
      <a:accent6>
        <a:srgbClr val="6D6C6A"/>
      </a:accent6>
      <a:hlink>
        <a:srgbClr val="2E2B2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1029</Words>
  <Application>Microsoft Office PowerPoint</Application>
  <PresentationFormat>全屏显示(16:9)</PresentationFormat>
  <Paragraphs>207</Paragraphs>
  <Slides>43</Slides>
  <Notes>43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43</vt:i4>
      </vt:variant>
    </vt:vector>
  </HeadingPairs>
  <TitlesOfParts>
    <vt:vector size="54" baseType="lpstr">
      <vt:lpstr>Amatic SC</vt:lpstr>
      <vt:lpstr>Fredoka One</vt:lpstr>
      <vt:lpstr>Montserrat</vt:lpstr>
      <vt:lpstr>Montserrat;900</vt:lpstr>
      <vt:lpstr>Roboto Medium</vt:lpstr>
      <vt:lpstr>Arial</vt:lpstr>
      <vt:lpstr>Calibri</vt:lpstr>
      <vt:lpstr>Proxima Nova</vt:lpstr>
      <vt:lpstr>Proxima Nova Semibold</vt:lpstr>
      <vt:lpstr>School Rules by Slidesgo</vt:lpstr>
      <vt:lpstr>Slidesgo Final Pages</vt:lpstr>
      <vt:lpstr>School Rules</vt:lpstr>
      <vt:lpstr>AGENDA</vt:lpstr>
      <vt:lpstr>Introduction</vt:lpstr>
      <vt:lpstr>—Someone Famous</vt:lpstr>
      <vt:lpstr>About the School</vt:lpstr>
      <vt:lpstr>PRACTICAL USES</vt:lpstr>
      <vt:lpstr>SCHOOL DIAGRAM</vt:lpstr>
      <vt:lpstr>PROBLEM</vt:lpstr>
      <vt:lpstr>4</vt:lpstr>
      <vt:lpstr>RULE ONE</vt:lpstr>
      <vt:lpstr>RULE TWO</vt:lpstr>
      <vt:lpstr>RULE THREE</vt:lpstr>
      <vt:lpstr>RULE FOUR</vt:lpstr>
      <vt:lpstr>RULES OVERVIEW</vt:lpstr>
      <vt:lpstr>THIS IS A GRAPH … </vt:lpstr>
      <vt:lpstr>… AND THIS ONE TOO</vt:lpstr>
      <vt:lpstr>87,000</vt:lpstr>
      <vt:lpstr>SCHOOL BYLAW</vt:lpstr>
      <vt:lpstr>ABOUT GADGETS</vt:lpstr>
      <vt:lpstr>DID YOU KNOW THIS?</vt:lpstr>
      <vt:lpstr>A PICTURE IS WORTH A THOUSAND WORDS</vt:lpstr>
      <vt:lpstr>Awesome Words</vt:lpstr>
      <vt:lpstr>PROCESS</vt:lpstr>
      <vt:lpstr>EXERCISE</vt:lpstr>
      <vt:lpstr>ASSIGNMENT</vt:lpstr>
      <vt:lpstr>Thanks!</vt:lpstr>
      <vt:lpstr>ALTERNATIVE RESOURCES</vt:lpstr>
      <vt:lpstr>RESOURCES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School Rules</dc:title>
  <dc:creator>刘龙</dc:creator>
  <cp:lastModifiedBy>刘 龙</cp:lastModifiedBy>
  <cp:revision>2</cp:revision>
  <dcterms:modified xsi:type="dcterms:W3CDTF">2020-07-18T14:03:42Z</dcterms:modified>
</cp:coreProperties>
</file>