
<file path=[Content_Types].xml><?xml version="1.0" encoding="utf-8"?>
<Types xmlns="http://schemas.openxmlformats.org/package/2006/content-types">
  <Default Extension="flac" ContentType="audio/unknown"/>
  <Default Extension="fntdata" ContentType="application/x-fontdata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2" r:id="rId1"/>
  </p:sldMasterIdLst>
  <p:notesMasterIdLst>
    <p:notesMasterId r:id="rId13"/>
  </p:notesMasterIdLst>
  <p:sldIdLst>
    <p:sldId id="267" r:id="rId2"/>
    <p:sldId id="266" r:id="rId3"/>
    <p:sldId id="265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12192000" cy="6858000"/>
  <p:notesSz cx="6858000" cy="9144000"/>
  <p:embeddedFontLst>
    <p:embeddedFont>
      <p:font typeface="Baloo 2 Medium" panose="020B0604020202020204" charset="0"/>
      <p:regular r:id="rId14"/>
      <p:bold r:id="rId15"/>
    </p:embeddedFont>
    <p:embeddedFont>
      <p:font typeface="BN Bilbo" panose="02000400000000000000" pitchFamily="2" charset="-79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DM Sans" pitchFamily="2" charset="0"/>
      <p:regular r:id="rId21"/>
      <p:bold r:id="rId22"/>
      <p:italic r:id="rId23"/>
      <p:boldItalic r:id="rId24"/>
    </p:embeddedFont>
    <p:embeddedFont>
      <p:font typeface="Gisha" panose="020B0502040204020203" pitchFamily="34" charset="-79"/>
      <p:regular r:id="rId25"/>
      <p:bold r:id="rId26"/>
    </p:embeddedFont>
    <p:embeddedFont>
      <p:font typeface="Homemade Apple" panose="020B0604020202020204" charset="0"/>
      <p:regular r:id="rId27"/>
    </p:embeddedFont>
    <p:embeddedFont>
      <p:font typeface="Poppins" panose="00000500000000000000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5459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a0744a8d9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a0744a8d9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437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0e8a874fb8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0e8a874fb8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0e8a874fb8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0e8a874fb8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0e8a874fb8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0e8a874fb8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0e8a874fb8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0e8a874fb8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0e8a874fb8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0e8a874fb8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0e8a874fb8_0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0e8a874fb8_0_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7" Type="http://schemas.openxmlformats.org/officeDocument/2006/relationships/slide" Target="../slides/slide10.xml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8.xml"/><Relationship Id="rId5" Type="http://schemas.openxmlformats.org/officeDocument/2006/relationships/slide" Target="../slides/slide9.xml"/><Relationship Id="rId4" Type="http://schemas.openxmlformats.org/officeDocument/2006/relationships/slide" Target="../slides/slide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facebook.com/SlidesManiaSM/" TargetMode="External"/><Relationship Id="rId7" Type="http://schemas.openxmlformats.org/officeDocument/2006/relationships/hyperlink" Target="https://www.pinterest.com/slidesmania/" TargetMode="External"/><Relationship Id="rId2" Type="http://schemas.openxmlformats.org/officeDocument/2006/relationships/hyperlink" Target="https://slidesmania.com/questions-powerpoint-google-slides/can-i-use-these-templates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hyperlink" Target="https://twitter.com/SlidesManiaSM/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hyperlink" Target="https://www.instagram.com/slidesmania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Board">
  <p:cSld name="CUSTOM_18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-540534">
            <a:off x="1197006" y="700706"/>
            <a:ext cx="2094032" cy="223193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dist="1270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3"/>
          <p:cNvSpPr/>
          <p:nvPr/>
        </p:nvSpPr>
        <p:spPr>
          <a:xfrm>
            <a:off x="4241442" y="817686"/>
            <a:ext cx="2094000" cy="2232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dist="1270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3"/>
          <p:cNvSpPr/>
          <p:nvPr/>
        </p:nvSpPr>
        <p:spPr>
          <a:xfrm rot="608952">
            <a:off x="7463055" y="580262"/>
            <a:ext cx="2094067" cy="223212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dist="1270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/>
          <p:nvPr/>
        </p:nvSpPr>
        <p:spPr>
          <a:xfrm rot="-375517">
            <a:off x="4730603" y="4142205"/>
            <a:ext cx="2094181" cy="223213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dist="1270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3"/>
          <p:cNvSpPr/>
          <p:nvPr/>
        </p:nvSpPr>
        <p:spPr>
          <a:xfrm rot="501179">
            <a:off x="1546046" y="3732782"/>
            <a:ext cx="2094014" cy="223198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dist="1270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7757273" y="3256087"/>
            <a:ext cx="2997600" cy="3243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dist="1270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3"/>
          <p:cNvSpPr/>
          <p:nvPr/>
        </p:nvSpPr>
        <p:spPr>
          <a:xfrm rot="-540705">
            <a:off x="1353473" y="867426"/>
            <a:ext cx="1781187" cy="18984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4412083" y="984454"/>
            <a:ext cx="1781100" cy="1898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3"/>
          <p:cNvSpPr/>
          <p:nvPr/>
        </p:nvSpPr>
        <p:spPr>
          <a:xfrm rot="588204">
            <a:off x="7626664" y="732886"/>
            <a:ext cx="1781311" cy="18984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3"/>
          <p:cNvSpPr/>
          <p:nvPr/>
        </p:nvSpPr>
        <p:spPr>
          <a:xfrm rot="-377087">
            <a:off x="4879940" y="4301819"/>
            <a:ext cx="1781306" cy="18984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3"/>
          <p:cNvSpPr/>
          <p:nvPr/>
        </p:nvSpPr>
        <p:spPr>
          <a:xfrm rot="494439">
            <a:off x="1688387" y="3892459"/>
            <a:ext cx="1781191" cy="1898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7942093" y="3472476"/>
            <a:ext cx="2621400" cy="2800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" name="Google Shape;25;p3"/>
          <p:cNvGrpSpPr/>
          <p:nvPr/>
        </p:nvGrpSpPr>
        <p:grpSpPr>
          <a:xfrm>
            <a:off x="562930" y="5048931"/>
            <a:ext cx="1416439" cy="1416439"/>
            <a:chOff x="942158" y="2761159"/>
            <a:chExt cx="1416439" cy="1416439"/>
          </a:xfrm>
        </p:grpSpPr>
        <p:sp>
          <p:nvSpPr>
            <p:cNvPr id="26" name="Google Shape;26;p3"/>
            <p:cNvSpPr/>
            <p:nvPr/>
          </p:nvSpPr>
          <p:spPr>
            <a:xfrm>
              <a:off x="1049078" y="2877876"/>
              <a:ext cx="1190700" cy="1190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27000" dist="1270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" name="Google Shape;27;p3"/>
            <p:cNvGrpSpPr/>
            <p:nvPr/>
          </p:nvGrpSpPr>
          <p:grpSpPr>
            <a:xfrm>
              <a:off x="942158" y="2761159"/>
              <a:ext cx="1416439" cy="1416439"/>
              <a:chOff x="1085147" y="2720748"/>
              <a:chExt cx="1416439" cy="1416439"/>
            </a:xfrm>
          </p:grpSpPr>
          <p:grpSp>
            <p:nvGrpSpPr>
              <p:cNvPr id="28" name="Google Shape;28;p3"/>
              <p:cNvGrpSpPr/>
              <p:nvPr/>
            </p:nvGrpSpPr>
            <p:grpSpPr>
              <a:xfrm>
                <a:off x="1085147" y="2720748"/>
                <a:ext cx="1416439" cy="1416439"/>
                <a:chOff x="1085147" y="2720748"/>
                <a:chExt cx="1416439" cy="1416439"/>
              </a:xfrm>
            </p:grpSpPr>
            <p:grpSp>
              <p:nvGrpSpPr>
                <p:cNvPr id="29" name="Google Shape;29;p3"/>
                <p:cNvGrpSpPr/>
                <p:nvPr/>
              </p:nvGrpSpPr>
              <p:grpSpPr>
                <a:xfrm>
                  <a:off x="1085147" y="2720748"/>
                  <a:ext cx="1416439" cy="1416439"/>
                  <a:chOff x="1085147" y="2720748"/>
                  <a:chExt cx="1416439" cy="1416439"/>
                </a:xfrm>
              </p:grpSpPr>
              <p:sp>
                <p:nvSpPr>
                  <p:cNvPr id="30" name="Google Shape;30;p3"/>
                  <p:cNvSpPr/>
                  <p:nvPr/>
                </p:nvSpPr>
                <p:spPr>
                  <a:xfrm rot="-2700000">
                    <a:off x="1292579" y="2928181"/>
                    <a:ext cx="1001574" cy="1001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1017" h="1001017" extrusionOk="0">
                        <a:moveTo>
                          <a:pt x="1001018" y="500509"/>
                        </a:moveTo>
                        <a:cubicBezTo>
                          <a:pt x="1001018" y="776932"/>
                          <a:pt x="776932" y="1001018"/>
                          <a:pt x="500509" y="1001018"/>
                        </a:cubicBezTo>
                        <a:cubicBezTo>
                          <a:pt x="224085" y="1001018"/>
                          <a:pt x="0" y="776932"/>
                          <a:pt x="0" y="500509"/>
                        </a:cubicBezTo>
                        <a:cubicBezTo>
                          <a:pt x="0" y="224086"/>
                          <a:pt x="224085" y="0"/>
                          <a:pt x="500509" y="0"/>
                        </a:cubicBezTo>
                        <a:cubicBezTo>
                          <a:pt x="776932" y="0"/>
                          <a:pt x="1001018" y="224086"/>
                          <a:pt x="1001018" y="500509"/>
                        </a:cubicBezTo>
                        <a:close/>
                      </a:path>
                    </a:pathLst>
                  </a:custGeom>
                  <a:solidFill>
                    <a:srgbClr val="FFD05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" name="Google Shape;31;p3"/>
                  <p:cNvSpPr/>
                  <p:nvPr/>
                </p:nvSpPr>
                <p:spPr>
                  <a:xfrm>
                    <a:off x="1348940" y="3027145"/>
                    <a:ext cx="944603" cy="9019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4603" h="901993" extrusionOk="0">
                        <a:moveTo>
                          <a:pt x="742950" y="0"/>
                        </a:moveTo>
                        <a:cubicBezTo>
                          <a:pt x="785662" y="81815"/>
                          <a:pt x="806116" y="176864"/>
                          <a:pt x="797092" y="275523"/>
                        </a:cubicBezTo>
                        <a:cubicBezTo>
                          <a:pt x="772427" y="551046"/>
                          <a:pt x="528788" y="753778"/>
                          <a:pt x="253866" y="729114"/>
                        </a:cubicBezTo>
                        <a:cubicBezTo>
                          <a:pt x="158215" y="720692"/>
                          <a:pt x="71588" y="685800"/>
                          <a:pt x="0" y="632259"/>
                        </a:cubicBezTo>
                        <a:cubicBezTo>
                          <a:pt x="76401" y="778443"/>
                          <a:pt x="222584" y="884321"/>
                          <a:pt x="399448" y="899962"/>
                        </a:cubicBezTo>
                        <a:cubicBezTo>
                          <a:pt x="674972" y="924627"/>
                          <a:pt x="918009" y="721895"/>
                          <a:pt x="942674" y="446372"/>
                        </a:cubicBezTo>
                        <a:cubicBezTo>
                          <a:pt x="958315" y="266499"/>
                          <a:pt x="877704" y="100464"/>
                          <a:pt x="742950" y="0"/>
                        </a:cubicBezTo>
                        <a:close/>
                      </a:path>
                    </a:pathLst>
                  </a:custGeom>
                  <a:solidFill>
                    <a:srgbClr val="FDC45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" name="Google Shape;32;p3"/>
                  <p:cNvSpPr/>
                  <p:nvPr/>
                </p:nvSpPr>
                <p:spPr>
                  <a:xfrm>
                    <a:off x="1325966" y="2965107"/>
                    <a:ext cx="886239" cy="71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6239" h="713547" extrusionOk="0">
                        <a:moveTo>
                          <a:pt x="31396" y="477728"/>
                        </a:moveTo>
                        <a:cubicBezTo>
                          <a:pt x="54256" y="222057"/>
                          <a:pt x="280450" y="33763"/>
                          <a:pt x="535519" y="56623"/>
                        </a:cubicBezTo>
                        <a:cubicBezTo>
                          <a:pt x="684711" y="69858"/>
                          <a:pt x="811042" y="152876"/>
                          <a:pt x="886240" y="270184"/>
                        </a:cubicBezTo>
                        <a:cubicBezTo>
                          <a:pt x="818863" y="124000"/>
                          <a:pt x="677492" y="17521"/>
                          <a:pt x="506042" y="1880"/>
                        </a:cubicBezTo>
                        <a:cubicBezTo>
                          <a:pt x="250371" y="-20980"/>
                          <a:pt x="24779" y="167314"/>
                          <a:pt x="1919" y="422985"/>
                        </a:cubicBezTo>
                        <a:cubicBezTo>
                          <a:pt x="-7707" y="528863"/>
                          <a:pt x="19364" y="629928"/>
                          <a:pt x="72303" y="713547"/>
                        </a:cubicBezTo>
                        <a:cubicBezTo>
                          <a:pt x="39217" y="642561"/>
                          <a:pt x="24177" y="561348"/>
                          <a:pt x="31396" y="477728"/>
                        </a:cubicBezTo>
                        <a:close/>
                      </a:path>
                    </a:pathLst>
                  </a:custGeom>
                  <a:solidFill>
                    <a:srgbClr val="FFD7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3" name="Google Shape;33;p3"/>
                <p:cNvGrpSpPr/>
                <p:nvPr/>
              </p:nvGrpSpPr>
              <p:grpSpPr>
                <a:xfrm>
                  <a:off x="1503639" y="3235565"/>
                  <a:ext cx="597443" cy="225431"/>
                  <a:chOff x="1503639" y="3235565"/>
                  <a:chExt cx="597443" cy="225431"/>
                </a:xfrm>
              </p:grpSpPr>
              <p:sp>
                <p:nvSpPr>
                  <p:cNvPr id="34" name="Google Shape;34;p3"/>
                  <p:cNvSpPr/>
                  <p:nvPr/>
                </p:nvSpPr>
                <p:spPr>
                  <a:xfrm>
                    <a:off x="1503639" y="3235565"/>
                    <a:ext cx="146090" cy="1773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090" h="177344" extrusionOk="0">
                        <a:moveTo>
                          <a:pt x="19759" y="177191"/>
                        </a:moveTo>
                        <a:cubicBezTo>
                          <a:pt x="13744" y="176590"/>
                          <a:pt x="7728" y="172980"/>
                          <a:pt x="3517" y="167566"/>
                        </a:cubicBezTo>
                        <a:cubicBezTo>
                          <a:pt x="-3101" y="157941"/>
                          <a:pt x="-93" y="144706"/>
                          <a:pt x="10134" y="138089"/>
                        </a:cubicBezTo>
                        <a:lnTo>
                          <a:pt x="87136" y="88759"/>
                        </a:lnTo>
                        <a:lnTo>
                          <a:pt x="16751" y="38227"/>
                        </a:lnTo>
                        <a:cubicBezTo>
                          <a:pt x="7126" y="31609"/>
                          <a:pt x="5321" y="18375"/>
                          <a:pt x="11939" y="8749"/>
                        </a:cubicBezTo>
                        <a:cubicBezTo>
                          <a:pt x="18556" y="-876"/>
                          <a:pt x="31791" y="-2681"/>
                          <a:pt x="41416" y="3937"/>
                        </a:cubicBezTo>
                        <a:lnTo>
                          <a:pt x="137067" y="72517"/>
                        </a:lnTo>
                        <a:cubicBezTo>
                          <a:pt x="142481" y="76728"/>
                          <a:pt x="146091" y="83345"/>
                          <a:pt x="146091" y="90564"/>
                        </a:cubicBezTo>
                        <a:cubicBezTo>
                          <a:pt x="146091" y="97783"/>
                          <a:pt x="142481" y="103799"/>
                          <a:pt x="136466" y="108010"/>
                        </a:cubicBezTo>
                        <a:lnTo>
                          <a:pt x="32994" y="174183"/>
                        </a:lnTo>
                        <a:cubicBezTo>
                          <a:pt x="28783" y="176590"/>
                          <a:pt x="24572" y="177793"/>
                          <a:pt x="19759" y="177191"/>
                        </a:cubicBezTo>
                        <a:close/>
                      </a:path>
                    </a:pathLst>
                  </a:custGeom>
                  <a:solidFill>
                    <a:srgbClr val="30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" name="Google Shape;35;p3"/>
                  <p:cNvSpPr/>
                  <p:nvPr/>
                </p:nvSpPr>
                <p:spPr>
                  <a:xfrm>
                    <a:off x="1952020" y="3285054"/>
                    <a:ext cx="149062" cy="1759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062" h="175942" extrusionOk="0">
                        <a:moveTo>
                          <a:pt x="109189" y="175830"/>
                        </a:moveTo>
                        <a:cubicBezTo>
                          <a:pt x="104377" y="175228"/>
                          <a:pt x="100166" y="173423"/>
                          <a:pt x="96556" y="170416"/>
                        </a:cubicBezTo>
                        <a:lnTo>
                          <a:pt x="6921" y="86796"/>
                        </a:lnTo>
                        <a:cubicBezTo>
                          <a:pt x="1507" y="81983"/>
                          <a:pt x="-900" y="74764"/>
                          <a:pt x="304" y="68147"/>
                        </a:cubicBezTo>
                        <a:cubicBezTo>
                          <a:pt x="1507" y="60928"/>
                          <a:pt x="5718" y="55514"/>
                          <a:pt x="12335" y="52506"/>
                        </a:cubicBezTo>
                        <a:lnTo>
                          <a:pt x="118815" y="1973"/>
                        </a:lnTo>
                        <a:cubicBezTo>
                          <a:pt x="129643" y="-2839"/>
                          <a:pt x="142276" y="1372"/>
                          <a:pt x="147089" y="12200"/>
                        </a:cubicBezTo>
                        <a:cubicBezTo>
                          <a:pt x="151902" y="23029"/>
                          <a:pt x="147690" y="35662"/>
                          <a:pt x="136862" y="40474"/>
                        </a:cubicBezTo>
                        <a:lnTo>
                          <a:pt x="58657" y="77772"/>
                        </a:lnTo>
                        <a:lnTo>
                          <a:pt x="125432" y="140337"/>
                        </a:lnTo>
                        <a:cubicBezTo>
                          <a:pt x="133854" y="148157"/>
                          <a:pt x="134456" y="161993"/>
                          <a:pt x="126635" y="170416"/>
                        </a:cubicBezTo>
                        <a:cubicBezTo>
                          <a:pt x="121823" y="174626"/>
                          <a:pt x="115205" y="176431"/>
                          <a:pt x="109189" y="175830"/>
                        </a:cubicBezTo>
                        <a:close/>
                      </a:path>
                    </a:pathLst>
                  </a:custGeom>
                  <a:solidFill>
                    <a:srgbClr val="30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36" name="Google Shape;36;p3"/>
              <p:cNvGrpSpPr/>
              <p:nvPr/>
            </p:nvGrpSpPr>
            <p:grpSpPr>
              <a:xfrm>
                <a:off x="1537234" y="3483142"/>
                <a:ext cx="498107" cy="365756"/>
                <a:chOff x="1537234" y="3483142"/>
                <a:chExt cx="498107" cy="365756"/>
              </a:xfrm>
            </p:grpSpPr>
            <p:sp>
              <p:nvSpPr>
                <p:cNvPr id="37" name="Google Shape;37;p3"/>
                <p:cNvSpPr/>
                <p:nvPr/>
              </p:nvSpPr>
              <p:spPr>
                <a:xfrm>
                  <a:off x="1537234" y="3483142"/>
                  <a:ext cx="498107" cy="195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107" h="195010" extrusionOk="0">
                      <a:moveTo>
                        <a:pt x="0" y="0"/>
                      </a:moveTo>
                      <a:cubicBezTo>
                        <a:pt x="5414" y="98057"/>
                        <a:pt x="104675" y="182278"/>
                        <a:pt x="233413" y="193709"/>
                      </a:cubicBezTo>
                      <a:cubicBezTo>
                        <a:pt x="362151" y="205138"/>
                        <a:pt x="475247" y="140168"/>
                        <a:pt x="498107" y="44517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534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8" name="Google Shape;38;p3"/>
                <p:cNvGrpSpPr/>
                <p:nvPr/>
              </p:nvGrpSpPr>
              <p:grpSpPr>
                <a:xfrm>
                  <a:off x="1619670" y="3492165"/>
                  <a:ext cx="315207" cy="356733"/>
                  <a:chOff x="1619670" y="3492165"/>
                  <a:chExt cx="315207" cy="356733"/>
                </a:xfrm>
              </p:grpSpPr>
              <p:sp>
                <p:nvSpPr>
                  <p:cNvPr id="39" name="Google Shape;39;p3"/>
                  <p:cNvSpPr/>
                  <p:nvPr/>
                </p:nvSpPr>
                <p:spPr>
                  <a:xfrm>
                    <a:off x="1619670" y="3492165"/>
                    <a:ext cx="315207" cy="3567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5207" h="356717" extrusionOk="0">
                        <a:moveTo>
                          <a:pt x="18028" y="0"/>
                        </a:moveTo>
                        <a:lnTo>
                          <a:pt x="582" y="194310"/>
                        </a:lnTo>
                        <a:cubicBezTo>
                          <a:pt x="-6637" y="276125"/>
                          <a:pt x="54123" y="348916"/>
                          <a:pt x="135937" y="356135"/>
                        </a:cubicBezTo>
                        <a:cubicBezTo>
                          <a:pt x="217752" y="363354"/>
                          <a:pt x="290543" y="302594"/>
                          <a:pt x="297762" y="220780"/>
                        </a:cubicBezTo>
                        <a:lnTo>
                          <a:pt x="315208" y="26470"/>
                        </a:lnTo>
                        <a:lnTo>
                          <a:pt x="18028" y="0"/>
                        </a:lnTo>
                        <a:close/>
                      </a:path>
                    </a:pathLst>
                  </a:custGeom>
                  <a:solidFill>
                    <a:srgbClr val="F066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" name="Google Shape;40;p3"/>
                  <p:cNvSpPr/>
                  <p:nvPr/>
                </p:nvSpPr>
                <p:spPr>
                  <a:xfrm>
                    <a:off x="1753757" y="3504197"/>
                    <a:ext cx="45164" cy="222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164" h="222629" extrusionOk="0">
                        <a:moveTo>
                          <a:pt x="12077" y="222584"/>
                        </a:moveTo>
                        <a:lnTo>
                          <a:pt x="12077" y="222584"/>
                        </a:lnTo>
                        <a:cubicBezTo>
                          <a:pt x="4858" y="221983"/>
                          <a:pt x="-556" y="215365"/>
                          <a:pt x="46" y="208146"/>
                        </a:cubicBezTo>
                        <a:lnTo>
                          <a:pt x="18695" y="0"/>
                        </a:lnTo>
                        <a:lnTo>
                          <a:pt x="45164" y="2406"/>
                        </a:lnTo>
                        <a:lnTo>
                          <a:pt x="26515" y="210553"/>
                        </a:lnTo>
                        <a:cubicBezTo>
                          <a:pt x="25914" y="217772"/>
                          <a:pt x="19898" y="223186"/>
                          <a:pt x="12077" y="222584"/>
                        </a:cubicBezTo>
                        <a:close/>
                      </a:path>
                    </a:pathLst>
                  </a:custGeom>
                  <a:solidFill>
                    <a:srgbClr val="C64F5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" name="Google Shape;41;p3"/>
                  <p:cNvSpPr/>
                  <p:nvPr/>
                </p:nvSpPr>
                <p:spPr>
                  <a:xfrm>
                    <a:off x="1653339" y="3715953"/>
                    <a:ext cx="263491" cy="1329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3491" h="132945" extrusionOk="0">
                        <a:moveTo>
                          <a:pt x="101667" y="132347"/>
                        </a:moveTo>
                        <a:cubicBezTo>
                          <a:pt x="182278" y="139566"/>
                          <a:pt x="254468" y="80611"/>
                          <a:pt x="263492" y="0"/>
                        </a:cubicBezTo>
                        <a:cubicBezTo>
                          <a:pt x="160622" y="83619"/>
                          <a:pt x="58353" y="86627"/>
                          <a:pt x="0" y="78205"/>
                        </a:cubicBezTo>
                        <a:cubicBezTo>
                          <a:pt x="24665" y="108284"/>
                          <a:pt x="60759" y="128738"/>
                          <a:pt x="101667" y="132347"/>
                        </a:cubicBezTo>
                        <a:close/>
                      </a:path>
                    </a:pathLst>
                  </a:custGeom>
                  <a:solidFill>
                    <a:srgbClr val="E05F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42" name="Google Shape;42;p3"/>
          <p:cNvGrpSpPr/>
          <p:nvPr/>
        </p:nvGrpSpPr>
        <p:grpSpPr>
          <a:xfrm>
            <a:off x="9237616" y="1083930"/>
            <a:ext cx="2192758" cy="2192758"/>
            <a:chOff x="1686376" y="4251030"/>
            <a:chExt cx="2192758" cy="2192758"/>
          </a:xfrm>
        </p:grpSpPr>
        <p:sp>
          <p:nvSpPr>
            <p:cNvPr id="43" name="Google Shape;43;p3"/>
            <p:cNvSpPr/>
            <p:nvPr/>
          </p:nvSpPr>
          <p:spPr>
            <a:xfrm>
              <a:off x="1899684" y="4472763"/>
              <a:ext cx="1750800" cy="1750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27000" dist="1270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4" name="Google Shape;44;p3"/>
            <p:cNvGrpSpPr/>
            <p:nvPr/>
          </p:nvGrpSpPr>
          <p:grpSpPr>
            <a:xfrm>
              <a:off x="1686376" y="4251030"/>
              <a:ext cx="2192758" cy="2192758"/>
              <a:chOff x="1829365" y="4210619"/>
              <a:chExt cx="2192758" cy="2192758"/>
            </a:xfrm>
          </p:grpSpPr>
          <p:grpSp>
            <p:nvGrpSpPr>
              <p:cNvPr id="45" name="Google Shape;45;p3"/>
              <p:cNvGrpSpPr/>
              <p:nvPr/>
            </p:nvGrpSpPr>
            <p:grpSpPr>
              <a:xfrm>
                <a:off x="1829365" y="4210619"/>
                <a:ext cx="2192758" cy="2192758"/>
                <a:chOff x="1829365" y="4210619"/>
                <a:chExt cx="2192758" cy="2192758"/>
              </a:xfrm>
            </p:grpSpPr>
            <p:sp>
              <p:nvSpPr>
                <p:cNvPr id="46" name="Google Shape;46;p3"/>
                <p:cNvSpPr/>
                <p:nvPr/>
              </p:nvSpPr>
              <p:spPr>
                <a:xfrm rot="-2700000">
                  <a:off x="2150486" y="4531741"/>
                  <a:ext cx="1550514" cy="1550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9652" h="1549652" extrusionOk="0">
                      <a:moveTo>
                        <a:pt x="1549653" y="774826"/>
                      </a:moveTo>
                      <a:cubicBezTo>
                        <a:pt x="1549653" y="1202751"/>
                        <a:pt x="1202751" y="1549653"/>
                        <a:pt x="774826" y="1549653"/>
                      </a:cubicBezTo>
                      <a:cubicBezTo>
                        <a:pt x="346902" y="1549653"/>
                        <a:pt x="0" y="1202751"/>
                        <a:pt x="0" y="774826"/>
                      </a:cubicBezTo>
                      <a:cubicBezTo>
                        <a:pt x="0" y="346902"/>
                        <a:pt x="346902" y="0"/>
                        <a:pt x="774826" y="0"/>
                      </a:cubicBezTo>
                      <a:cubicBezTo>
                        <a:pt x="1202751" y="0"/>
                        <a:pt x="1549653" y="346902"/>
                        <a:pt x="1549653" y="774826"/>
                      </a:cubicBezTo>
                      <a:close/>
                    </a:path>
                  </a:pathLst>
                </a:custGeom>
                <a:solidFill>
                  <a:srgbClr val="FFD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47;p3"/>
                <p:cNvSpPr/>
                <p:nvPr/>
              </p:nvSpPr>
              <p:spPr>
                <a:xfrm>
                  <a:off x="2236871" y="4685096"/>
                  <a:ext cx="1463256" cy="1395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56" h="1395939" extrusionOk="0">
                      <a:moveTo>
                        <a:pt x="1152024" y="0"/>
                      </a:moveTo>
                      <a:cubicBezTo>
                        <a:pt x="1218197" y="126933"/>
                        <a:pt x="1249480" y="273718"/>
                        <a:pt x="1235643" y="427121"/>
                      </a:cubicBezTo>
                      <a:cubicBezTo>
                        <a:pt x="1196541" y="853641"/>
                        <a:pt x="819952" y="1167665"/>
                        <a:pt x="393433" y="1128562"/>
                      </a:cubicBezTo>
                      <a:cubicBezTo>
                        <a:pt x="245444" y="1115328"/>
                        <a:pt x="110690" y="1060584"/>
                        <a:pt x="0" y="977566"/>
                      </a:cubicBezTo>
                      <a:cubicBezTo>
                        <a:pt x="117910" y="1204361"/>
                        <a:pt x="344705" y="1367991"/>
                        <a:pt x="617822" y="1392655"/>
                      </a:cubicBezTo>
                      <a:cubicBezTo>
                        <a:pt x="1044341" y="1431758"/>
                        <a:pt x="1420930" y="1117132"/>
                        <a:pt x="1460032" y="691214"/>
                      </a:cubicBezTo>
                      <a:cubicBezTo>
                        <a:pt x="1485298" y="412683"/>
                        <a:pt x="1360170" y="155809"/>
                        <a:pt x="1152024" y="0"/>
                      </a:cubicBezTo>
                      <a:close/>
                    </a:path>
                  </a:pathLst>
                </a:custGeom>
                <a:solidFill>
                  <a:srgbClr val="FDC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48;p3"/>
                <p:cNvSpPr/>
                <p:nvPr/>
              </p:nvSpPr>
              <p:spPr>
                <a:xfrm>
                  <a:off x="2201348" y="4588231"/>
                  <a:ext cx="1374036" cy="1105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036" h="1105111" extrusionOk="0">
                      <a:moveTo>
                        <a:pt x="49359" y="739351"/>
                      </a:moveTo>
                      <a:cubicBezTo>
                        <a:pt x="85454" y="343512"/>
                        <a:pt x="435573" y="51746"/>
                        <a:pt x="831412" y="87841"/>
                      </a:cubicBezTo>
                      <a:cubicBezTo>
                        <a:pt x="1063020" y="108896"/>
                        <a:pt x="1258533" y="237033"/>
                        <a:pt x="1374036" y="419311"/>
                      </a:cubicBezTo>
                      <a:cubicBezTo>
                        <a:pt x="1269963" y="193118"/>
                        <a:pt x="1050988" y="27683"/>
                        <a:pt x="785090" y="3019"/>
                      </a:cubicBezTo>
                      <a:cubicBezTo>
                        <a:pt x="389251" y="-33076"/>
                        <a:pt x="39132" y="258690"/>
                        <a:pt x="3038" y="654529"/>
                      </a:cubicBezTo>
                      <a:cubicBezTo>
                        <a:pt x="-12002" y="818760"/>
                        <a:pt x="29507" y="975772"/>
                        <a:pt x="111923" y="1105111"/>
                      </a:cubicBezTo>
                      <a:cubicBezTo>
                        <a:pt x="60789" y="994421"/>
                        <a:pt x="37328" y="869292"/>
                        <a:pt x="49359" y="739351"/>
                      </a:cubicBezTo>
                      <a:close/>
                    </a:path>
                  </a:pathLst>
                </a:custGeom>
                <a:solidFill>
                  <a:srgbClr val="FFD7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9" name="Google Shape;49;p3"/>
              <p:cNvGrpSpPr/>
              <p:nvPr/>
            </p:nvGrpSpPr>
            <p:grpSpPr>
              <a:xfrm>
                <a:off x="2582778" y="5435265"/>
                <a:ext cx="656322" cy="323878"/>
                <a:chOff x="2582778" y="5435265"/>
                <a:chExt cx="656322" cy="323878"/>
              </a:xfrm>
            </p:grpSpPr>
            <p:sp>
              <p:nvSpPr>
                <p:cNvPr id="50" name="Google Shape;50;p3"/>
                <p:cNvSpPr/>
                <p:nvPr/>
              </p:nvSpPr>
              <p:spPr>
                <a:xfrm>
                  <a:off x="2582778" y="5435265"/>
                  <a:ext cx="656322" cy="323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322" h="323863" extrusionOk="0">
                      <a:moveTo>
                        <a:pt x="0" y="0"/>
                      </a:moveTo>
                      <a:cubicBezTo>
                        <a:pt x="3610" y="166637"/>
                        <a:pt x="131746" y="307407"/>
                        <a:pt x="301391" y="322446"/>
                      </a:cubicBezTo>
                      <a:cubicBezTo>
                        <a:pt x="471036" y="338087"/>
                        <a:pt x="622634" y="222584"/>
                        <a:pt x="656323" y="5955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534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51;p3"/>
                <p:cNvSpPr/>
                <p:nvPr/>
              </p:nvSpPr>
              <p:spPr>
                <a:xfrm>
                  <a:off x="2665796" y="5617538"/>
                  <a:ext cx="444566" cy="141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566" h="141605" extrusionOk="0">
                      <a:moveTo>
                        <a:pt x="0" y="29484"/>
                      </a:moveTo>
                      <a:cubicBezTo>
                        <a:pt x="54142" y="90845"/>
                        <a:pt x="130543" y="132353"/>
                        <a:pt x="218373" y="140174"/>
                      </a:cubicBezTo>
                      <a:cubicBezTo>
                        <a:pt x="302594" y="147995"/>
                        <a:pt x="382003" y="123330"/>
                        <a:pt x="444567" y="77008"/>
                      </a:cubicBezTo>
                      <a:lnTo>
                        <a:pt x="442161" y="69789"/>
                      </a:lnTo>
                      <a:cubicBezTo>
                        <a:pt x="231608" y="-57745"/>
                        <a:pt x="3008" y="28280"/>
                        <a:pt x="0" y="29484"/>
                      </a:cubicBezTo>
                      <a:close/>
                    </a:path>
                  </a:pathLst>
                </a:custGeom>
                <a:solidFill>
                  <a:srgbClr val="F066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2" name="Google Shape;52;p3"/>
              <p:cNvGrpSpPr/>
              <p:nvPr/>
            </p:nvGrpSpPr>
            <p:grpSpPr>
              <a:xfrm>
                <a:off x="2361225" y="4902284"/>
                <a:ext cx="1168469" cy="513129"/>
                <a:chOff x="2361225" y="4902284"/>
                <a:chExt cx="1168469" cy="513129"/>
              </a:xfrm>
            </p:grpSpPr>
            <p:sp>
              <p:nvSpPr>
                <p:cNvPr id="53" name="Google Shape;53;p3"/>
                <p:cNvSpPr/>
                <p:nvPr/>
              </p:nvSpPr>
              <p:spPr>
                <a:xfrm>
                  <a:off x="2361225" y="4902284"/>
                  <a:ext cx="478458" cy="449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58" h="449963" extrusionOk="0">
                      <a:moveTo>
                        <a:pt x="477826" y="170229"/>
                      </a:moveTo>
                      <a:cubicBezTo>
                        <a:pt x="477826" y="169627"/>
                        <a:pt x="477826" y="169627"/>
                        <a:pt x="477826" y="169026"/>
                      </a:cubicBezTo>
                      <a:cubicBezTo>
                        <a:pt x="484443" y="98040"/>
                        <a:pt x="438723" y="27655"/>
                        <a:pt x="361120" y="20436"/>
                      </a:cubicBezTo>
                      <a:cubicBezTo>
                        <a:pt x="299758" y="15022"/>
                        <a:pt x="260054" y="55929"/>
                        <a:pt x="243812" y="96235"/>
                      </a:cubicBezTo>
                      <a:lnTo>
                        <a:pt x="243812" y="96235"/>
                      </a:lnTo>
                      <a:cubicBezTo>
                        <a:pt x="235389" y="53523"/>
                        <a:pt x="203506" y="5998"/>
                        <a:pt x="142145" y="584"/>
                      </a:cubicBezTo>
                      <a:cubicBezTo>
                        <a:pt x="64541" y="-6635"/>
                        <a:pt x="7391" y="54125"/>
                        <a:pt x="774" y="125111"/>
                      </a:cubicBezTo>
                      <a:cubicBezTo>
                        <a:pt x="774" y="125712"/>
                        <a:pt x="774" y="125712"/>
                        <a:pt x="774" y="126314"/>
                      </a:cubicBezTo>
                      <a:cubicBezTo>
                        <a:pt x="-1031" y="141955"/>
                        <a:pt x="-14867" y="299569"/>
                        <a:pt x="211928" y="449963"/>
                      </a:cubicBezTo>
                      <a:lnTo>
                        <a:pt x="211928" y="449963"/>
                      </a:lnTo>
                      <a:cubicBezTo>
                        <a:pt x="211928" y="449963"/>
                        <a:pt x="211928" y="449963"/>
                        <a:pt x="211928" y="449963"/>
                      </a:cubicBezTo>
                      <a:cubicBezTo>
                        <a:pt x="211928" y="449963"/>
                        <a:pt x="211928" y="449963"/>
                        <a:pt x="211928" y="449963"/>
                      </a:cubicBezTo>
                      <a:cubicBezTo>
                        <a:pt x="211928" y="449963"/>
                        <a:pt x="211928" y="449963"/>
                        <a:pt x="211928" y="449963"/>
                      </a:cubicBezTo>
                      <a:cubicBezTo>
                        <a:pt x="211928" y="449963"/>
                        <a:pt x="211928" y="449963"/>
                        <a:pt x="211928" y="449963"/>
                      </a:cubicBezTo>
                      <a:lnTo>
                        <a:pt x="211928" y="449963"/>
                      </a:lnTo>
                      <a:cubicBezTo>
                        <a:pt x="462185" y="344085"/>
                        <a:pt x="476623" y="185870"/>
                        <a:pt x="477826" y="170229"/>
                      </a:cubicBezTo>
                      <a:close/>
                    </a:path>
                  </a:pathLst>
                </a:custGeom>
                <a:solidFill>
                  <a:srgbClr val="F066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4;p3"/>
                <p:cNvSpPr/>
                <p:nvPr/>
              </p:nvSpPr>
              <p:spPr>
                <a:xfrm>
                  <a:off x="3051236" y="4965450"/>
                  <a:ext cx="478458" cy="449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58" h="449963" extrusionOk="0">
                      <a:moveTo>
                        <a:pt x="477826" y="170229"/>
                      </a:moveTo>
                      <a:cubicBezTo>
                        <a:pt x="477826" y="169627"/>
                        <a:pt x="477826" y="169627"/>
                        <a:pt x="477826" y="169026"/>
                      </a:cubicBezTo>
                      <a:cubicBezTo>
                        <a:pt x="484443" y="98040"/>
                        <a:pt x="438723" y="27655"/>
                        <a:pt x="361119" y="20436"/>
                      </a:cubicBezTo>
                      <a:cubicBezTo>
                        <a:pt x="299758" y="15022"/>
                        <a:pt x="260054" y="55929"/>
                        <a:pt x="243812" y="96235"/>
                      </a:cubicBezTo>
                      <a:lnTo>
                        <a:pt x="243812" y="96235"/>
                      </a:lnTo>
                      <a:cubicBezTo>
                        <a:pt x="235389" y="53523"/>
                        <a:pt x="203506" y="5998"/>
                        <a:pt x="142145" y="584"/>
                      </a:cubicBezTo>
                      <a:cubicBezTo>
                        <a:pt x="64541" y="-6635"/>
                        <a:pt x="7391" y="54125"/>
                        <a:pt x="774" y="125111"/>
                      </a:cubicBezTo>
                      <a:cubicBezTo>
                        <a:pt x="774" y="125712"/>
                        <a:pt x="774" y="125712"/>
                        <a:pt x="774" y="126314"/>
                      </a:cubicBezTo>
                      <a:cubicBezTo>
                        <a:pt x="-1031" y="141955"/>
                        <a:pt x="-14867" y="299569"/>
                        <a:pt x="211928" y="449963"/>
                      </a:cubicBezTo>
                      <a:lnTo>
                        <a:pt x="211928" y="449963"/>
                      </a:lnTo>
                      <a:cubicBezTo>
                        <a:pt x="211928" y="449963"/>
                        <a:pt x="211928" y="449963"/>
                        <a:pt x="211928" y="449963"/>
                      </a:cubicBezTo>
                      <a:cubicBezTo>
                        <a:pt x="211928" y="449963"/>
                        <a:pt x="211928" y="449963"/>
                        <a:pt x="211928" y="449963"/>
                      </a:cubicBezTo>
                      <a:cubicBezTo>
                        <a:pt x="211928" y="449963"/>
                        <a:pt x="211928" y="449963"/>
                        <a:pt x="211928" y="449963"/>
                      </a:cubicBezTo>
                      <a:cubicBezTo>
                        <a:pt x="211928" y="449963"/>
                        <a:pt x="211928" y="449963"/>
                        <a:pt x="211928" y="449963"/>
                      </a:cubicBezTo>
                      <a:lnTo>
                        <a:pt x="211928" y="449963"/>
                      </a:lnTo>
                      <a:cubicBezTo>
                        <a:pt x="462185" y="343484"/>
                        <a:pt x="476623" y="185870"/>
                        <a:pt x="477826" y="170229"/>
                      </a:cubicBezTo>
                      <a:close/>
                    </a:path>
                  </a:pathLst>
                </a:custGeom>
                <a:solidFill>
                  <a:srgbClr val="F066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55" name="Google Shape;55;p3"/>
          <p:cNvGrpSpPr/>
          <p:nvPr/>
        </p:nvGrpSpPr>
        <p:grpSpPr>
          <a:xfrm>
            <a:off x="296040" y="1220389"/>
            <a:ext cx="1321102" cy="1321102"/>
            <a:chOff x="1244111" y="57897"/>
            <a:chExt cx="1321102" cy="1321102"/>
          </a:xfrm>
        </p:grpSpPr>
        <p:sp>
          <p:nvSpPr>
            <p:cNvPr id="56" name="Google Shape;56;p3"/>
            <p:cNvSpPr/>
            <p:nvPr/>
          </p:nvSpPr>
          <p:spPr>
            <a:xfrm>
              <a:off x="1353881" y="166572"/>
              <a:ext cx="1105800" cy="1105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27000" dist="1270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7" name="Google Shape;57;p3"/>
            <p:cNvGrpSpPr/>
            <p:nvPr/>
          </p:nvGrpSpPr>
          <p:grpSpPr>
            <a:xfrm>
              <a:off x="1244111" y="57897"/>
              <a:ext cx="1321102" cy="1321102"/>
              <a:chOff x="1387100" y="17486"/>
              <a:chExt cx="1321102" cy="1321102"/>
            </a:xfrm>
          </p:grpSpPr>
          <p:grpSp>
            <p:nvGrpSpPr>
              <p:cNvPr id="58" name="Google Shape;58;p3"/>
              <p:cNvGrpSpPr/>
              <p:nvPr/>
            </p:nvGrpSpPr>
            <p:grpSpPr>
              <a:xfrm>
                <a:off x="1387100" y="17486"/>
                <a:ext cx="1321102" cy="1321102"/>
                <a:chOff x="1387100" y="17486"/>
                <a:chExt cx="1321102" cy="1321102"/>
              </a:xfrm>
            </p:grpSpPr>
            <p:sp>
              <p:nvSpPr>
                <p:cNvPr id="59" name="Google Shape;59;p3"/>
                <p:cNvSpPr/>
                <p:nvPr/>
              </p:nvSpPr>
              <p:spPr>
                <a:xfrm rot="-2700000">
                  <a:off x="1580571" y="210957"/>
                  <a:ext cx="934160" cy="934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641" h="933641" extrusionOk="0">
                      <a:moveTo>
                        <a:pt x="933642" y="466821"/>
                      </a:moveTo>
                      <a:cubicBezTo>
                        <a:pt x="933642" y="724639"/>
                        <a:pt x="724639" y="933642"/>
                        <a:pt x="466821" y="933642"/>
                      </a:cubicBezTo>
                      <a:cubicBezTo>
                        <a:pt x="209003" y="933642"/>
                        <a:pt x="0" y="724639"/>
                        <a:pt x="0" y="466821"/>
                      </a:cubicBezTo>
                      <a:cubicBezTo>
                        <a:pt x="0" y="209003"/>
                        <a:pt x="209003" y="0"/>
                        <a:pt x="466821" y="0"/>
                      </a:cubicBezTo>
                      <a:cubicBezTo>
                        <a:pt x="724639" y="0"/>
                        <a:pt x="933642" y="209003"/>
                        <a:pt x="933642" y="466821"/>
                      </a:cubicBezTo>
                      <a:close/>
                    </a:path>
                  </a:pathLst>
                </a:custGeom>
                <a:solidFill>
                  <a:srgbClr val="FFD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60;p3"/>
                <p:cNvSpPr/>
                <p:nvPr/>
              </p:nvSpPr>
              <p:spPr>
                <a:xfrm>
                  <a:off x="1601002" y="359142"/>
                  <a:ext cx="913541" cy="785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541" h="785773" extrusionOk="0">
                      <a:moveTo>
                        <a:pt x="788068" y="0"/>
                      </a:moveTo>
                      <a:cubicBezTo>
                        <a:pt x="813335" y="82416"/>
                        <a:pt x="816343" y="172653"/>
                        <a:pt x="791678" y="262288"/>
                      </a:cubicBezTo>
                      <a:cubicBezTo>
                        <a:pt x="723098" y="510741"/>
                        <a:pt x="465622" y="656924"/>
                        <a:pt x="217170" y="588344"/>
                      </a:cubicBezTo>
                      <a:cubicBezTo>
                        <a:pt x="130543" y="564281"/>
                        <a:pt x="57150" y="517960"/>
                        <a:pt x="0" y="456598"/>
                      </a:cubicBezTo>
                      <a:cubicBezTo>
                        <a:pt x="45720" y="603384"/>
                        <a:pt x="162426" y="724903"/>
                        <a:pt x="321845" y="768818"/>
                      </a:cubicBezTo>
                      <a:cubicBezTo>
                        <a:pt x="570297" y="837398"/>
                        <a:pt x="827773" y="691816"/>
                        <a:pt x="896353" y="442762"/>
                      </a:cubicBezTo>
                      <a:cubicBezTo>
                        <a:pt x="941471" y="280336"/>
                        <a:pt x="895150" y="114300"/>
                        <a:pt x="788068" y="0"/>
                      </a:cubicBezTo>
                      <a:close/>
                    </a:path>
                  </a:pathLst>
                </a:custGeom>
                <a:solidFill>
                  <a:srgbClr val="FDC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1;p3"/>
                <p:cNvSpPr/>
                <p:nvPr/>
              </p:nvSpPr>
              <p:spPr>
                <a:xfrm>
                  <a:off x="1611704" y="244714"/>
                  <a:ext cx="853766" cy="596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766" h="596894" extrusionOk="0">
                      <a:moveTo>
                        <a:pt x="33814" y="373709"/>
                      </a:moveTo>
                      <a:cubicBezTo>
                        <a:pt x="97582" y="142703"/>
                        <a:pt x="336409" y="7347"/>
                        <a:pt x="567415" y="71115"/>
                      </a:cubicBezTo>
                      <a:cubicBezTo>
                        <a:pt x="702169" y="108413"/>
                        <a:pt x="804437" y="205267"/>
                        <a:pt x="853767" y="325583"/>
                      </a:cubicBezTo>
                      <a:cubicBezTo>
                        <a:pt x="816469" y="180602"/>
                        <a:pt x="703973" y="58482"/>
                        <a:pt x="549368" y="15769"/>
                      </a:cubicBezTo>
                      <a:cubicBezTo>
                        <a:pt x="318361" y="-47998"/>
                        <a:pt x="79534" y="87357"/>
                        <a:pt x="15767" y="318364"/>
                      </a:cubicBezTo>
                      <a:cubicBezTo>
                        <a:pt x="-10702" y="414015"/>
                        <a:pt x="-2882" y="511471"/>
                        <a:pt x="32010" y="596895"/>
                      </a:cubicBezTo>
                      <a:cubicBezTo>
                        <a:pt x="13361" y="525908"/>
                        <a:pt x="12759" y="449508"/>
                        <a:pt x="33814" y="373709"/>
                      </a:cubicBezTo>
                      <a:close/>
                    </a:path>
                  </a:pathLst>
                </a:custGeom>
                <a:solidFill>
                  <a:srgbClr val="FFD7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2" name="Google Shape;62;p3"/>
              <p:cNvGrpSpPr/>
              <p:nvPr/>
            </p:nvGrpSpPr>
            <p:grpSpPr>
              <a:xfrm>
                <a:off x="1875282" y="466741"/>
                <a:ext cx="404681" cy="204704"/>
                <a:chOff x="1875282" y="466741"/>
                <a:chExt cx="404681" cy="204704"/>
              </a:xfrm>
            </p:grpSpPr>
            <p:sp>
              <p:nvSpPr>
                <p:cNvPr id="63" name="Google Shape;63;p3"/>
                <p:cNvSpPr/>
                <p:nvPr/>
              </p:nvSpPr>
              <p:spPr>
                <a:xfrm>
                  <a:off x="1875282" y="466741"/>
                  <a:ext cx="73211" cy="11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11" h="113264" extrusionOk="0">
                      <a:moveTo>
                        <a:pt x="69823" y="65656"/>
                      </a:moveTo>
                      <a:cubicBezTo>
                        <a:pt x="61401" y="96336"/>
                        <a:pt x="39744" y="117392"/>
                        <a:pt x="21095" y="112579"/>
                      </a:cubicBezTo>
                      <a:cubicBezTo>
                        <a:pt x="3048" y="107766"/>
                        <a:pt x="-5374" y="78289"/>
                        <a:pt x="3649" y="47608"/>
                      </a:cubicBezTo>
                      <a:cubicBezTo>
                        <a:pt x="12071" y="16928"/>
                        <a:pt x="33728" y="-4127"/>
                        <a:pt x="52377" y="685"/>
                      </a:cubicBezTo>
                      <a:cubicBezTo>
                        <a:pt x="70424" y="5498"/>
                        <a:pt x="78245" y="34374"/>
                        <a:pt x="69823" y="65656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64;p3"/>
                <p:cNvSpPr/>
                <p:nvPr/>
              </p:nvSpPr>
              <p:spPr>
                <a:xfrm>
                  <a:off x="2206752" y="558181"/>
                  <a:ext cx="73211" cy="11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11" h="113264" extrusionOk="0">
                      <a:moveTo>
                        <a:pt x="69823" y="65656"/>
                      </a:moveTo>
                      <a:cubicBezTo>
                        <a:pt x="61401" y="96336"/>
                        <a:pt x="39744" y="117392"/>
                        <a:pt x="21095" y="112579"/>
                      </a:cubicBezTo>
                      <a:cubicBezTo>
                        <a:pt x="3048" y="107766"/>
                        <a:pt x="-5374" y="78289"/>
                        <a:pt x="3649" y="47608"/>
                      </a:cubicBezTo>
                      <a:cubicBezTo>
                        <a:pt x="12071" y="16928"/>
                        <a:pt x="33728" y="-4127"/>
                        <a:pt x="52377" y="685"/>
                      </a:cubicBezTo>
                      <a:cubicBezTo>
                        <a:pt x="70424" y="5498"/>
                        <a:pt x="78245" y="34975"/>
                        <a:pt x="69823" y="65656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5" name="Google Shape;65;p3"/>
              <p:cNvSpPr/>
              <p:nvPr/>
            </p:nvSpPr>
            <p:spPr>
              <a:xfrm>
                <a:off x="1729509" y="637072"/>
                <a:ext cx="609028" cy="365251"/>
              </a:xfrm>
              <a:custGeom>
                <a:avLst/>
                <a:gdLst/>
                <a:ahLst/>
                <a:cxnLst/>
                <a:rect l="l" t="t" r="r" b="b"/>
                <a:pathLst>
                  <a:path w="609028" h="365251" extrusionOk="0">
                    <a:moveTo>
                      <a:pt x="3840" y="0"/>
                    </a:moveTo>
                    <a:cubicBezTo>
                      <a:pt x="-20824" y="156410"/>
                      <a:pt x="75428" y="310415"/>
                      <a:pt x="231839" y="353728"/>
                    </a:cubicBezTo>
                    <a:cubicBezTo>
                      <a:pt x="388249" y="397042"/>
                      <a:pt x="550074" y="314626"/>
                      <a:pt x="609029" y="167239"/>
                    </a:cubicBezTo>
                    <a:lnTo>
                      <a:pt x="3840" y="0"/>
                    </a:lnTo>
                    <a:close/>
                  </a:path>
                </a:pathLst>
              </a:custGeom>
              <a:solidFill>
                <a:srgbClr val="695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1774858" y="844381"/>
                <a:ext cx="409073" cy="158011"/>
              </a:xfrm>
              <a:custGeom>
                <a:avLst/>
                <a:gdLst/>
                <a:ahLst/>
                <a:cxnLst/>
                <a:rect l="l" t="t" r="r" b="b"/>
                <a:pathLst>
                  <a:path w="409073" h="158011" extrusionOk="0">
                    <a:moveTo>
                      <a:pt x="0" y="5649"/>
                    </a:moveTo>
                    <a:cubicBezTo>
                      <a:pt x="40306" y="72425"/>
                      <a:pt x="105276" y="124160"/>
                      <a:pt x="185888" y="146419"/>
                    </a:cubicBezTo>
                    <a:cubicBezTo>
                      <a:pt x="263492" y="168076"/>
                      <a:pt x="341697" y="158450"/>
                      <a:pt x="409074" y="125364"/>
                    </a:cubicBezTo>
                    <a:lnTo>
                      <a:pt x="407871" y="118145"/>
                    </a:lnTo>
                    <a:cubicBezTo>
                      <a:pt x="232210" y="-37063"/>
                      <a:pt x="3610" y="5048"/>
                      <a:pt x="0" y="5649"/>
                    </a:cubicBezTo>
                    <a:close/>
                  </a:path>
                </a:pathLst>
              </a:custGeom>
              <a:solidFill>
                <a:srgbClr val="F0666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7" name="Google Shape;67;p3"/>
          <p:cNvGrpSpPr/>
          <p:nvPr/>
        </p:nvGrpSpPr>
        <p:grpSpPr>
          <a:xfrm>
            <a:off x="5585106" y="2168619"/>
            <a:ext cx="1520289" cy="1520289"/>
            <a:chOff x="4555522" y="-423"/>
            <a:chExt cx="1520289" cy="1520289"/>
          </a:xfrm>
        </p:grpSpPr>
        <p:sp>
          <p:nvSpPr>
            <p:cNvPr id="68" name="Google Shape;68;p3"/>
            <p:cNvSpPr/>
            <p:nvPr/>
          </p:nvSpPr>
          <p:spPr>
            <a:xfrm>
              <a:off x="4696048" y="138225"/>
              <a:ext cx="1247700" cy="1247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27000" dist="1270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9" name="Google Shape;69;p3"/>
            <p:cNvGrpSpPr/>
            <p:nvPr/>
          </p:nvGrpSpPr>
          <p:grpSpPr>
            <a:xfrm>
              <a:off x="4555522" y="-423"/>
              <a:ext cx="1520289" cy="1520289"/>
              <a:chOff x="4698511" y="-40834"/>
              <a:chExt cx="1520289" cy="1520289"/>
            </a:xfrm>
          </p:grpSpPr>
          <p:grpSp>
            <p:nvGrpSpPr>
              <p:cNvPr id="70" name="Google Shape;70;p3"/>
              <p:cNvGrpSpPr/>
              <p:nvPr/>
            </p:nvGrpSpPr>
            <p:grpSpPr>
              <a:xfrm>
                <a:off x="4698511" y="-40834"/>
                <a:ext cx="1520289" cy="1520289"/>
                <a:chOff x="4698511" y="-40834"/>
                <a:chExt cx="1520289" cy="1520289"/>
              </a:xfrm>
            </p:grpSpPr>
            <p:grpSp>
              <p:nvGrpSpPr>
                <p:cNvPr id="71" name="Google Shape;71;p3"/>
                <p:cNvGrpSpPr/>
                <p:nvPr/>
              </p:nvGrpSpPr>
              <p:grpSpPr>
                <a:xfrm>
                  <a:off x="4698511" y="-40834"/>
                  <a:ext cx="1520289" cy="1520289"/>
                  <a:chOff x="4698511" y="-40834"/>
                  <a:chExt cx="1520289" cy="1520289"/>
                </a:xfrm>
              </p:grpSpPr>
              <p:sp>
                <p:nvSpPr>
                  <p:cNvPr id="72" name="Google Shape;72;p3"/>
                  <p:cNvSpPr/>
                  <p:nvPr/>
                </p:nvSpPr>
                <p:spPr>
                  <a:xfrm rot="-2700000">
                    <a:off x="4921152" y="181807"/>
                    <a:ext cx="1075006" cy="10750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4409" h="1074409" extrusionOk="0">
                        <a:moveTo>
                          <a:pt x="1074410" y="537205"/>
                        </a:moveTo>
                        <a:cubicBezTo>
                          <a:pt x="1074410" y="833895"/>
                          <a:pt x="833895" y="1074410"/>
                          <a:pt x="537205" y="1074410"/>
                        </a:cubicBezTo>
                        <a:cubicBezTo>
                          <a:pt x="240515" y="1074410"/>
                          <a:pt x="0" y="833895"/>
                          <a:pt x="0" y="537205"/>
                        </a:cubicBezTo>
                        <a:cubicBezTo>
                          <a:pt x="0" y="240515"/>
                          <a:pt x="240515" y="0"/>
                          <a:pt x="537205" y="0"/>
                        </a:cubicBezTo>
                        <a:cubicBezTo>
                          <a:pt x="833895" y="0"/>
                          <a:pt x="1074410" y="240515"/>
                          <a:pt x="1074410" y="537205"/>
                        </a:cubicBezTo>
                        <a:close/>
                      </a:path>
                    </a:pathLst>
                  </a:custGeom>
                  <a:solidFill>
                    <a:srgbClr val="FFD05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3" name="Google Shape;73;p3"/>
                  <p:cNvSpPr/>
                  <p:nvPr/>
                </p:nvSpPr>
                <p:spPr>
                  <a:xfrm>
                    <a:off x="5046244" y="228600"/>
                    <a:ext cx="948943" cy="10272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8943" h="1027252" extrusionOk="0">
                        <a:moveTo>
                          <a:pt x="631658" y="0"/>
                        </a:moveTo>
                        <a:cubicBezTo>
                          <a:pt x="695425" y="75799"/>
                          <a:pt x="738739" y="170247"/>
                          <a:pt x="752575" y="276125"/>
                        </a:cubicBezTo>
                        <a:cubicBezTo>
                          <a:pt x="790475" y="570297"/>
                          <a:pt x="582930" y="839804"/>
                          <a:pt x="288758" y="877704"/>
                        </a:cubicBezTo>
                        <a:cubicBezTo>
                          <a:pt x="186489" y="890938"/>
                          <a:pt x="87229" y="874696"/>
                          <a:pt x="0" y="834992"/>
                        </a:cubicBezTo>
                        <a:cubicBezTo>
                          <a:pt x="113699" y="970347"/>
                          <a:pt x="292367" y="1047349"/>
                          <a:pt x="480662" y="1022684"/>
                        </a:cubicBezTo>
                        <a:cubicBezTo>
                          <a:pt x="774834" y="984785"/>
                          <a:pt x="982378" y="715277"/>
                          <a:pt x="944479" y="421105"/>
                        </a:cubicBezTo>
                        <a:cubicBezTo>
                          <a:pt x="919814" y="229202"/>
                          <a:pt x="796491" y="73994"/>
                          <a:pt x="631658" y="0"/>
                        </a:cubicBezTo>
                        <a:close/>
                      </a:path>
                    </a:pathLst>
                  </a:custGeom>
                  <a:solidFill>
                    <a:srgbClr val="FDC45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" name="Google Shape;74;p3"/>
                  <p:cNvSpPr/>
                  <p:nvPr/>
                </p:nvSpPr>
                <p:spPr>
                  <a:xfrm>
                    <a:off x="4956615" y="221921"/>
                    <a:ext cx="895745" cy="8512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5745" h="851294" extrusionOk="0">
                        <a:moveTo>
                          <a:pt x="48121" y="613070"/>
                        </a:moveTo>
                        <a:cubicBezTo>
                          <a:pt x="12628" y="339953"/>
                          <a:pt x="205734" y="89696"/>
                          <a:pt x="478851" y="54203"/>
                        </a:cubicBezTo>
                        <a:cubicBezTo>
                          <a:pt x="638270" y="33749"/>
                          <a:pt x="790469" y="90899"/>
                          <a:pt x="895745" y="196777"/>
                        </a:cubicBezTo>
                        <a:cubicBezTo>
                          <a:pt x="791071" y="59617"/>
                          <a:pt x="618418" y="-19791"/>
                          <a:pt x="434936" y="4272"/>
                        </a:cubicBezTo>
                        <a:cubicBezTo>
                          <a:pt x="161819" y="39765"/>
                          <a:pt x="-31288" y="289420"/>
                          <a:pt x="4205" y="563139"/>
                        </a:cubicBezTo>
                        <a:cubicBezTo>
                          <a:pt x="18643" y="676837"/>
                          <a:pt x="70379" y="776098"/>
                          <a:pt x="145576" y="851295"/>
                        </a:cubicBezTo>
                        <a:cubicBezTo>
                          <a:pt x="94442" y="783918"/>
                          <a:pt x="60152" y="703307"/>
                          <a:pt x="48121" y="613070"/>
                        </a:cubicBezTo>
                        <a:close/>
                      </a:path>
                    </a:pathLst>
                  </a:custGeom>
                  <a:solidFill>
                    <a:srgbClr val="FFD7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75" name="Google Shape;75;p3"/>
                <p:cNvSpPr/>
                <p:nvPr/>
              </p:nvSpPr>
              <p:spPr>
                <a:xfrm>
                  <a:off x="5221782" y="769845"/>
                  <a:ext cx="497793" cy="219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793" h="219567" extrusionOk="0">
                      <a:moveTo>
                        <a:pt x="28397" y="58529"/>
                      </a:moveTo>
                      <a:cubicBezTo>
                        <a:pt x="12756" y="47099"/>
                        <a:pt x="-7096" y="64545"/>
                        <a:pt x="2529" y="81389"/>
                      </a:cubicBezTo>
                      <a:cubicBezTo>
                        <a:pt x="54867" y="174634"/>
                        <a:pt x="159542" y="231784"/>
                        <a:pt x="272037" y="217346"/>
                      </a:cubicBezTo>
                      <a:cubicBezTo>
                        <a:pt x="382727" y="202908"/>
                        <a:pt x="468753" y="123500"/>
                        <a:pt x="497027" y="22434"/>
                      </a:cubicBezTo>
                      <a:cubicBezTo>
                        <a:pt x="502442" y="3785"/>
                        <a:pt x="477777" y="-8246"/>
                        <a:pt x="466347" y="6793"/>
                      </a:cubicBezTo>
                      <a:cubicBezTo>
                        <a:pt x="397767" y="92217"/>
                        <a:pt x="246169" y="221557"/>
                        <a:pt x="28397" y="58529"/>
                      </a:cubicBezTo>
                      <a:close/>
                    </a:path>
                  </a:pathLst>
                </a:custGeom>
                <a:solidFill>
                  <a:srgbClr val="5E49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6" name="Google Shape;76;p3"/>
                <p:cNvGrpSpPr/>
                <p:nvPr/>
              </p:nvGrpSpPr>
              <p:grpSpPr>
                <a:xfrm>
                  <a:off x="5126946" y="550765"/>
                  <a:ext cx="643487" cy="153128"/>
                  <a:chOff x="5126946" y="550765"/>
                  <a:chExt cx="643487" cy="153128"/>
                </a:xfrm>
              </p:grpSpPr>
              <p:sp>
                <p:nvSpPr>
                  <p:cNvPr id="77" name="Google Shape;77;p3"/>
                  <p:cNvSpPr/>
                  <p:nvPr/>
                </p:nvSpPr>
                <p:spPr>
                  <a:xfrm>
                    <a:off x="5126946" y="610321"/>
                    <a:ext cx="185686" cy="935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686" h="93572" extrusionOk="0">
                        <a:moveTo>
                          <a:pt x="183392" y="50813"/>
                        </a:moveTo>
                        <a:cubicBezTo>
                          <a:pt x="163539" y="15320"/>
                          <a:pt x="124437" y="-4532"/>
                          <a:pt x="83529" y="882"/>
                        </a:cubicBezTo>
                        <a:cubicBezTo>
                          <a:pt x="43825" y="6297"/>
                          <a:pt x="11340" y="34571"/>
                          <a:pt x="512" y="73072"/>
                        </a:cubicBezTo>
                        <a:cubicBezTo>
                          <a:pt x="-1293" y="80291"/>
                          <a:pt x="1715" y="88111"/>
                          <a:pt x="8934" y="91721"/>
                        </a:cubicBezTo>
                        <a:cubicBezTo>
                          <a:pt x="15551" y="95330"/>
                          <a:pt x="23973" y="93526"/>
                          <a:pt x="28786" y="87510"/>
                        </a:cubicBezTo>
                        <a:cubicBezTo>
                          <a:pt x="54654" y="55024"/>
                          <a:pt x="98569" y="26149"/>
                          <a:pt x="159930" y="71869"/>
                        </a:cubicBezTo>
                        <a:cubicBezTo>
                          <a:pt x="163539" y="74275"/>
                          <a:pt x="167750" y="75478"/>
                          <a:pt x="171360" y="74877"/>
                        </a:cubicBezTo>
                        <a:cubicBezTo>
                          <a:pt x="174368" y="74275"/>
                          <a:pt x="177376" y="73072"/>
                          <a:pt x="179782" y="71267"/>
                        </a:cubicBezTo>
                        <a:cubicBezTo>
                          <a:pt x="185798" y="65251"/>
                          <a:pt x="187602" y="57431"/>
                          <a:pt x="183392" y="50813"/>
                        </a:cubicBezTo>
                        <a:close/>
                      </a:path>
                    </a:pathLst>
                  </a:custGeom>
                  <a:solidFill>
                    <a:srgbClr val="30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" name="Google Shape;78;p3"/>
                  <p:cNvSpPr/>
                  <p:nvPr/>
                </p:nvSpPr>
                <p:spPr>
                  <a:xfrm>
                    <a:off x="5584747" y="550765"/>
                    <a:ext cx="185686" cy="935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686" h="93572" extrusionOk="0">
                        <a:moveTo>
                          <a:pt x="183392" y="50813"/>
                        </a:moveTo>
                        <a:cubicBezTo>
                          <a:pt x="163540" y="15320"/>
                          <a:pt x="124437" y="-4532"/>
                          <a:pt x="83530" y="882"/>
                        </a:cubicBezTo>
                        <a:cubicBezTo>
                          <a:pt x="43825" y="6297"/>
                          <a:pt x="11340" y="34571"/>
                          <a:pt x="512" y="73072"/>
                        </a:cubicBezTo>
                        <a:cubicBezTo>
                          <a:pt x="-1293" y="80291"/>
                          <a:pt x="1715" y="88111"/>
                          <a:pt x="8934" y="91721"/>
                        </a:cubicBezTo>
                        <a:cubicBezTo>
                          <a:pt x="15551" y="95330"/>
                          <a:pt x="23973" y="93526"/>
                          <a:pt x="28786" y="87510"/>
                        </a:cubicBezTo>
                        <a:cubicBezTo>
                          <a:pt x="54654" y="55024"/>
                          <a:pt x="98569" y="26149"/>
                          <a:pt x="159930" y="71869"/>
                        </a:cubicBezTo>
                        <a:cubicBezTo>
                          <a:pt x="163540" y="74275"/>
                          <a:pt x="167751" y="75478"/>
                          <a:pt x="171360" y="74877"/>
                        </a:cubicBezTo>
                        <a:cubicBezTo>
                          <a:pt x="174368" y="74275"/>
                          <a:pt x="177376" y="73072"/>
                          <a:pt x="179782" y="71267"/>
                        </a:cubicBezTo>
                        <a:cubicBezTo>
                          <a:pt x="185798" y="65853"/>
                          <a:pt x="187603" y="57431"/>
                          <a:pt x="183392" y="50813"/>
                        </a:cubicBezTo>
                        <a:close/>
                      </a:path>
                    </a:pathLst>
                  </a:custGeom>
                  <a:solidFill>
                    <a:srgbClr val="30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79" name="Google Shape;79;p3"/>
              <p:cNvGrpSpPr/>
              <p:nvPr/>
            </p:nvGrpSpPr>
            <p:grpSpPr>
              <a:xfrm>
                <a:off x="4982296" y="639192"/>
                <a:ext cx="985635" cy="303060"/>
                <a:chOff x="4982296" y="639192"/>
                <a:chExt cx="985635" cy="303060"/>
              </a:xfrm>
            </p:grpSpPr>
            <p:sp>
              <p:nvSpPr>
                <p:cNvPr id="80" name="Google Shape;80;p3"/>
                <p:cNvSpPr/>
                <p:nvPr/>
              </p:nvSpPr>
              <p:spPr>
                <a:xfrm>
                  <a:off x="4982296" y="754326"/>
                  <a:ext cx="188053" cy="1879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053" h="187926" extrusionOk="0">
                      <a:moveTo>
                        <a:pt x="187271" y="81868"/>
                      </a:moveTo>
                      <a:cubicBezTo>
                        <a:pt x="193889" y="133002"/>
                        <a:pt x="157794" y="180527"/>
                        <a:pt x="106058" y="187144"/>
                      </a:cubicBezTo>
                      <a:cubicBezTo>
                        <a:pt x="54924" y="193762"/>
                        <a:pt x="7399" y="157667"/>
                        <a:pt x="782" y="105931"/>
                      </a:cubicBezTo>
                      <a:cubicBezTo>
                        <a:pt x="-5835" y="54797"/>
                        <a:pt x="30259" y="7272"/>
                        <a:pt x="81995" y="655"/>
                      </a:cubicBezTo>
                      <a:cubicBezTo>
                        <a:pt x="133731" y="-5361"/>
                        <a:pt x="180654" y="30734"/>
                        <a:pt x="187271" y="81868"/>
                      </a:cubicBezTo>
                      <a:close/>
                    </a:path>
                  </a:pathLst>
                </a:custGeom>
                <a:solidFill>
                  <a:srgbClr val="F5A6A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81;p3"/>
                <p:cNvSpPr/>
                <p:nvPr/>
              </p:nvSpPr>
              <p:spPr>
                <a:xfrm rot="-570569">
                  <a:off x="5766280" y="653389"/>
                  <a:ext cx="187455" cy="187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94" h="187694" extrusionOk="0">
                      <a:moveTo>
                        <a:pt x="187694" y="93847"/>
                      </a:moveTo>
                      <a:cubicBezTo>
                        <a:pt x="187694" y="145677"/>
                        <a:pt x="145677" y="187694"/>
                        <a:pt x="93847" y="187694"/>
                      </a:cubicBezTo>
                      <a:cubicBezTo>
                        <a:pt x="42017" y="187694"/>
                        <a:pt x="0" y="145677"/>
                        <a:pt x="0" y="93847"/>
                      </a:cubicBezTo>
                      <a:cubicBezTo>
                        <a:pt x="0" y="42017"/>
                        <a:pt x="42017" y="0"/>
                        <a:pt x="93847" y="0"/>
                      </a:cubicBezTo>
                      <a:cubicBezTo>
                        <a:pt x="145678" y="0"/>
                        <a:pt x="187694" y="42017"/>
                        <a:pt x="187694" y="93847"/>
                      </a:cubicBezTo>
                      <a:close/>
                    </a:path>
                  </a:pathLst>
                </a:custGeom>
                <a:solidFill>
                  <a:srgbClr val="F5A6A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82" name="Google Shape;82;p3"/>
          <p:cNvGrpSpPr/>
          <p:nvPr/>
        </p:nvGrpSpPr>
        <p:grpSpPr>
          <a:xfrm rot="2264659">
            <a:off x="3754355" y="5264721"/>
            <a:ext cx="1168900" cy="1384568"/>
            <a:chOff x="3714307" y="1344368"/>
            <a:chExt cx="1168974" cy="1384656"/>
          </a:xfrm>
        </p:grpSpPr>
        <p:sp>
          <p:nvSpPr>
            <p:cNvPr id="83" name="Google Shape;83;p3"/>
            <p:cNvSpPr/>
            <p:nvPr/>
          </p:nvSpPr>
          <p:spPr>
            <a:xfrm>
              <a:off x="3714307" y="1346791"/>
              <a:ext cx="1162493" cy="1382233"/>
            </a:xfrm>
            <a:custGeom>
              <a:avLst/>
              <a:gdLst/>
              <a:ahLst/>
              <a:cxnLst/>
              <a:rect l="l" t="t" r="r" b="b"/>
              <a:pathLst>
                <a:path w="1162493" h="1382233" extrusionOk="0">
                  <a:moveTo>
                    <a:pt x="311888" y="170121"/>
                  </a:moveTo>
                  <a:lnTo>
                    <a:pt x="1105786" y="0"/>
                  </a:lnTo>
                  <a:lnTo>
                    <a:pt x="1162493" y="843516"/>
                  </a:lnTo>
                  <a:lnTo>
                    <a:pt x="907312" y="574158"/>
                  </a:lnTo>
                  <a:lnTo>
                    <a:pt x="588335" y="1382233"/>
                  </a:lnTo>
                  <a:lnTo>
                    <a:pt x="340242" y="1049079"/>
                  </a:lnTo>
                  <a:lnTo>
                    <a:pt x="0" y="992372"/>
                  </a:lnTo>
                  <a:lnTo>
                    <a:pt x="623777" y="347330"/>
                  </a:lnTo>
                  <a:lnTo>
                    <a:pt x="311888" y="170121"/>
                  </a:lnTo>
                  <a:close/>
                </a:path>
              </a:pathLst>
            </a:custGeom>
            <a:solidFill>
              <a:srgbClr val="FFFFFF"/>
            </a:solidFill>
            <a:ln w="1555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27000" dist="1270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3720788" y="1344368"/>
              <a:ext cx="1162493" cy="1382233"/>
            </a:xfrm>
            <a:custGeom>
              <a:avLst/>
              <a:gdLst/>
              <a:ahLst/>
              <a:cxnLst/>
              <a:rect l="l" t="t" r="r" b="b"/>
              <a:pathLst>
                <a:path w="1162493" h="1382233" extrusionOk="0">
                  <a:moveTo>
                    <a:pt x="311888" y="170121"/>
                  </a:moveTo>
                  <a:lnTo>
                    <a:pt x="1105786" y="0"/>
                  </a:lnTo>
                  <a:lnTo>
                    <a:pt x="1162493" y="843516"/>
                  </a:lnTo>
                  <a:lnTo>
                    <a:pt x="907312" y="574158"/>
                  </a:lnTo>
                  <a:lnTo>
                    <a:pt x="588335" y="1382233"/>
                  </a:lnTo>
                  <a:lnTo>
                    <a:pt x="340242" y="1049079"/>
                  </a:lnTo>
                  <a:lnTo>
                    <a:pt x="0" y="992372"/>
                  </a:lnTo>
                  <a:lnTo>
                    <a:pt x="623777" y="347330"/>
                  </a:lnTo>
                  <a:lnTo>
                    <a:pt x="311888" y="17012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" name="Google Shape;85;p3"/>
          <p:cNvGrpSpPr/>
          <p:nvPr/>
        </p:nvGrpSpPr>
        <p:grpSpPr>
          <a:xfrm rot="-9290824">
            <a:off x="10395062" y="4684239"/>
            <a:ext cx="1172010" cy="1384243"/>
            <a:chOff x="3704691" y="1346791"/>
            <a:chExt cx="1172109" cy="1384360"/>
          </a:xfrm>
        </p:grpSpPr>
        <p:sp>
          <p:nvSpPr>
            <p:cNvPr id="86" name="Google Shape;86;p3"/>
            <p:cNvSpPr/>
            <p:nvPr/>
          </p:nvSpPr>
          <p:spPr>
            <a:xfrm>
              <a:off x="3714307" y="1346791"/>
              <a:ext cx="1162493" cy="1382233"/>
            </a:xfrm>
            <a:custGeom>
              <a:avLst/>
              <a:gdLst/>
              <a:ahLst/>
              <a:cxnLst/>
              <a:rect l="l" t="t" r="r" b="b"/>
              <a:pathLst>
                <a:path w="1162493" h="1382233" extrusionOk="0">
                  <a:moveTo>
                    <a:pt x="311888" y="170121"/>
                  </a:moveTo>
                  <a:lnTo>
                    <a:pt x="1105786" y="0"/>
                  </a:lnTo>
                  <a:lnTo>
                    <a:pt x="1162493" y="843516"/>
                  </a:lnTo>
                  <a:lnTo>
                    <a:pt x="907312" y="574158"/>
                  </a:lnTo>
                  <a:lnTo>
                    <a:pt x="588335" y="1382233"/>
                  </a:lnTo>
                  <a:lnTo>
                    <a:pt x="340242" y="1049079"/>
                  </a:lnTo>
                  <a:lnTo>
                    <a:pt x="0" y="992372"/>
                  </a:lnTo>
                  <a:lnTo>
                    <a:pt x="623777" y="347330"/>
                  </a:lnTo>
                  <a:lnTo>
                    <a:pt x="311888" y="170121"/>
                  </a:lnTo>
                  <a:close/>
                </a:path>
              </a:pathLst>
            </a:custGeom>
            <a:solidFill>
              <a:srgbClr val="FFFFFF"/>
            </a:solidFill>
            <a:ln w="1555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27000" dist="1270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3704691" y="1348918"/>
              <a:ext cx="1162493" cy="1382233"/>
            </a:xfrm>
            <a:custGeom>
              <a:avLst/>
              <a:gdLst/>
              <a:ahLst/>
              <a:cxnLst/>
              <a:rect l="l" t="t" r="r" b="b"/>
              <a:pathLst>
                <a:path w="1162493" h="1382233" extrusionOk="0">
                  <a:moveTo>
                    <a:pt x="311888" y="170121"/>
                  </a:moveTo>
                  <a:lnTo>
                    <a:pt x="1105786" y="0"/>
                  </a:lnTo>
                  <a:lnTo>
                    <a:pt x="1162493" y="843516"/>
                  </a:lnTo>
                  <a:lnTo>
                    <a:pt x="907312" y="574158"/>
                  </a:lnTo>
                  <a:lnTo>
                    <a:pt x="588335" y="1382233"/>
                  </a:lnTo>
                  <a:lnTo>
                    <a:pt x="340242" y="1049079"/>
                  </a:lnTo>
                  <a:lnTo>
                    <a:pt x="0" y="992372"/>
                  </a:lnTo>
                  <a:lnTo>
                    <a:pt x="623777" y="347330"/>
                  </a:lnTo>
                  <a:lnTo>
                    <a:pt x="311888" y="17012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" name="Google Shape;88;p3"/>
          <p:cNvSpPr txBox="1">
            <a:spLocks noGrp="1"/>
          </p:cNvSpPr>
          <p:nvPr>
            <p:ph type="body" idx="1"/>
          </p:nvPr>
        </p:nvSpPr>
        <p:spPr>
          <a:xfrm rot="491000">
            <a:off x="1700367" y="3918378"/>
            <a:ext cx="1780934" cy="186519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1pPr>
            <a:lvl2pPr marL="914400" lvl="1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4pPr>
            <a:lvl5pPr marL="2286000" lvl="4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5pPr>
            <a:lvl6pPr marL="2743200" lvl="5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6pPr>
            <a:lvl7pPr marL="3200400" lvl="6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7pPr>
            <a:lvl8pPr marL="3657600" lvl="7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8pPr>
            <a:lvl9pPr marL="4114800" lvl="8" indent="-323850" algn="ctr" rtl="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3"/>
          <p:cNvSpPr txBox="1">
            <a:spLocks noGrp="1"/>
          </p:cNvSpPr>
          <p:nvPr>
            <p:ph type="body" idx="2"/>
          </p:nvPr>
        </p:nvSpPr>
        <p:spPr>
          <a:xfrm rot="-424412">
            <a:off x="4883758" y="4318430"/>
            <a:ext cx="1780854" cy="186521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1pPr>
            <a:lvl2pPr marL="914400" lvl="1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4pPr>
            <a:lvl5pPr marL="2286000" lvl="4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5pPr>
            <a:lvl6pPr marL="2743200" lvl="5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6pPr>
            <a:lvl7pPr marL="3200400" lvl="6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7pPr>
            <a:lvl8pPr marL="3657600" lvl="7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8pPr>
            <a:lvl9pPr marL="4114800" lvl="8" indent="-323850" algn="ctr" rtl="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3"/>
          <p:cNvSpPr txBox="1">
            <a:spLocks noGrp="1"/>
          </p:cNvSpPr>
          <p:nvPr>
            <p:ph type="body" idx="3"/>
          </p:nvPr>
        </p:nvSpPr>
        <p:spPr>
          <a:xfrm>
            <a:off x="7950421" y="3472474"/>
            <a:ext cx="2621400" cy="280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1pPr>
            <a:lvl2pPr marL="914400" lvl="1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4pPr>
            <a:lvl5pPr marL="2286000" lvl="4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5pPr>
            <a:lvl6pPr marL="2743200" lvl="5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6pPr>
            <a:lvl7pPr marL="3200400" lvl="6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7pPr>
            <a:lvl8pPr marL="3657600" lvl="7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8pPr>
            <a:lvl9pPr marL="4114800" lvl="8" indent="-323850" algn="ctr" rtl="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3"/>
          <p:cNvSpPr txBox="1">
            <a:spLocks noGrp="1"/>
          </p:cNvSpPr>
          <p:nvPr>
            <p:ph type="body" idx="4"/>
          </p:nvPr>
        </p:nvSpPr>
        <p:spPr>
          <a:xfrm rot="-658381">
            <a:off x="1353608" y="884099"/>
            <a:ext cx="1780961" cy="186533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1pPr>
            <a:lvl2pPr marL="914400" lvl="1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4pPr>
            <a:lvl5pPr marL="2286000" lvl="4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5pPr>
            <a:lvl6pPr marL="2743200" lvl="5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6pPr>
            <a:lvl7pPr marL="3200400" lvl="6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7pPr>
            <a:lvl8pPr marL="3657600" lvl="7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8pPr>
            <a:lvl9pPr marL="4114800" lvl="8" indent="-323850" algn="ctr" rtl="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3"/>
          <p:cNvSpPr txBox="1">
            <a:spLocks noGrp="1"/>
          </p:cNvSpPr>
          <p:nvPr>
            <p:ph type="body" idx="5"/>
          </p:nvPr>
        </p:nvSpPr>
        <p:spPr>
          <a:xfrm rot="579">
            <a:off x="4398777" y="1000953"/>
            <a:ext cx="1781100" cy="1865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1pPr>
            <a:lvl2pPr marL="914400" lvl="1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4pPr>
            <a:lvl5pPr marL="2286000" lvl="4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5pPr>
            <a:lvl6pPr marL="2743200" lvl="5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6pPr>
            <a:lvl7pPr marL="3200400" lvl="6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7pPr>
            <a:lvl8pPr marL="3657600" lvl="7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8pPr>
            <a:lvl9pPr marL="4114800" lvl="8" indent="-323850" algn="ctr" rtl="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3"/>
          <p:cNvSpPr txBox="1">
            <a:spLocks noGrp="1"/>
          </p:cNvSpPr>
          <p:nvPr>
            <p:ph type="body" idx="6"/>
          </p:nvPr>
        </p:nvSpPr>
        <p:spPr>
          <a:xfrm rot="605913">
            <a:off x="7626790" y="763616"/>
            <a:ext cx="1781093" cy="186543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1pPr>
            <a:lvl2pPr marL="914400" lvl="1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4pPr>
            <a:lvl5pPr marL="2286000" lvl="4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5pPr>
            <a:lvl6pPr marL="2743200" lvl="5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6pPr>
            <a:lvl7pPr marL="3200400" lvl="6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7pPr>
            <a:lvl8pPr marL="3657600" lvl="7" indent="-32385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8pPr>
            <a:lvl9pPr marL="4114800" lvl="8" indent="-323850" algn="ctr" rtl="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3">
            <a:hlinkClick r:id="rId2" action="ppaction://hlinksldjump"/>
          </p:cNvPr>
          <p:cNvSpPr/>
          <p:nvPr/>
        </p:nvSpPr>
        <p:spPr>
          <a:xfrm rot="-540705">
            <a:off x="1353523" y="867426"/>
            <a:ext cx="1781187" cy="1898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">
            <a:hlinkClick r:id="rId3" action="ppaction://hlinksldjump"/>
          </p:cNvPr>
          <p:cNvSpPr/>
          <p:nvPr/>
        </p:nvSpPr>
        <p:spPr>
          <a:xfrm>
            <a:off x="4412133" y="984454"/>
            <a:ext cx="1781100" cy="18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3">
            <a:hlinkClick r:id="rId4" action="ppaction://hlinksldjump"/>
          </p:cNvPr>
          <p:cNvSpPr/>
          <p:nvPr/>
        </p:nvSpPr>
        <p:spPr>
          <a:xfrm rot="588204">
            <a:off x="7626714" y="732886"/>
            <a:ext cx="1781311" cy="1898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3">
            <a:hlinkClick r:id="rId5" action="ppaction://hlinksldjump"/>
          </p:cNvPr>
          <p:cNvSpPr/>
          <p:nvPr/>
        </p:nvSpPr>
        <p:spPr>
          <a:xfrm rot="-377087">
            <a:off x="4879940" y="4301819"/>
            <a:ext cx="1781306" cy="1898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3">
            <a:hlinkClick r:id="rId6" action="ppaction://hlinksldjump"/>
          </p:cNvPr>
          <p:cNvSpPr/>
          <p:nvPr/>
        </p:nvSpPr>
        <p:spPr>
          <a:xfrm rot="494439">
            <a:off x="1688437" y="3892459"/>
            <a:ext cx="1781191" cy="18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3">
            <a:hlinkClick r:id="rId7" action="ppaction://hlinksldjump"/>
          </p:cNvPr>
          <p:cNvSpPr/>
          <p:nvPr/>
        </p:nvSpPr>
        <p:spPr>
          <a:xfrm>
            <a:off x="7942143" y="3472476"/>
            <a:ext cx="2621400" cy="2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Choices">
  <p:cSld name="CUSTOM_5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4"/>
          <p:cNvGrpSpPr/>
          <p:nvPr/>
        </p:nvGrpSpPr>
        <p:grpSpPr>
          <a:xfrm rot="-379273">
            <a:off x="1100434" y="989926"/>
            <a:ext cx="4962199" cy="5288892"/>
            <a:chOff x="6485155" y="784503"/>
            <a:chExt cx="4962300" cy="5289000"/>
          </a:xfrm>
        </p:grpSpPr>
        <p:sp>
          <p:nvSpPr>
            <p:cNvPr id="102" name="Google Shape;102;p4"/>
            <p:cNvSpPr/>
            <p:nvPr/>
          </p:nvSpPr>
          <p:spPr>
            <a:xfrm>
              <a:off x="6485155" y="784503"/>
              <a:ext cx="4962300" cy="5289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127000" dist="1270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6723497" y="1104347"/>
              <a:ext cx="4436100" cy="4634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" name="Google Shape;104;p4"/>
          <p:cNvSpPr txBox="1">
            <a:spLocks noGrp="1"/>
          </p:cNvSpPr>
          <p:nvPr>
            <p:ph type="body" idx="1"/>
          </p:nvPr>
        </p:nvSpPr>
        <p:spPr>
          <a:xfrm rot="-379374">
            <a:off x="1440061" y="1399393"/>
            <a:ext cx="4282148" cy="451395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1pPr>
            <a:lvl2pPr marL="914400" lvl="1" indent="-34290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2pPr>
            <a:lvl3pPr marL="1371600" lvl="2" indent="-34290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marL="1828800" lvl="3" indent="-34290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marL="2286000" lvl="4" indent="-34290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marL="2743200" lvl="5" indent="-34290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6pPr>
            <a:lvl7pPr marL="3200400" lvl="6" indent="-34290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7pPr>
            <a:lvl8pPr marL="3657600" lvl="7" indent="-34290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marL="4114800" lvl="8" indent="-342900" algn="ctr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05" name="Google Shape;105;p4"/>
          <p:cNvGrpSpPr/>
          <p:nvPr/>
        </p:nvGrpSpPr>
        <p:grpSpPr>
          <a:xfrm rot="586559">
            <a:off x="5992241" y="968627"/>
            <a:ext cx="4962405" cy="5289112"/>
            <a:chOff x="6485155" y="784503"/>
            <a:chExt cx="4962300" cy="5289000"/>
          </a:xfrm>
        </p:grpSpPr>
        <p:sp>
          <p:nvSpPr>
            <p:cNvPr id="106" name="Google Shape;106;p4"/>
            <p:cNvSpPr/>
            <p:nvPr/>
          </p:nvSpPr>
          <p:spPr>
            <a:xfrm>
              <a:off x="6485155" y="784503"/>
              <a:ext cx="4962300" cy="5289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127000" dist="1270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6723497" y="1104347"/>
              <a:ext cx="4436100" cy="4634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8" name="Google Shape;108;p4"/>
          <p:cNvSpPr txBox="1">
            <a:spLocks noGrp="1"/>
          </p:cNvSpPr>
          <p:nvPr>
            <p:ph type="body" idx="2"/>
          </p:nvPr>
        </p:nvSpPr>
        <p:spPr>
          <a:xfrm rot="586625">
            <a:off x="6325354" y="1377401"/>
            <a:ext cx="4282297" cy="451395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1pPr>
            <a:lvl2pPr marL="914400" lvl="1" indent="-34290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2pPr>
            <a:lvl3pPr marL="1371600" lvl="2" indent="-34290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marL="1828800" lvl="3" indent="-34290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marL="2286000" lvl="4" indent="-34290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marL="2743200" lvl="5" indent="-34290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6pPr>
            <a:lvl7pPr marL="3200400" lvl="6" indent="-34290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7pPr>
            <a:lvl8pPr marL="3657600" lvl="7" indent="-342900" algn="ctr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marL="4114800" lvl="8" indent="-342900" algn="ctr" rtl="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CUSTOM_20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1" name="Google Shape;111;p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5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n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113" name="Google Shape;113;p5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114" name="Google Shape;114;p5">
              <a:hlinkClick r:id="rId3"/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5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Google Shape;118;p5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  <p:pic>
        <p:nvPicPr>
          <p:cNvPr id="119" name="Google Shape;119;p5"/>
          <p:cNvPicPr preferRelativeResize="0"/>
          <p:nvPr/>
        </p:nvPicPr>
        <p:blipFill rotWithShape="1">
          <a:blip r:embed="rId11">
            <a:alphaModFix/>
          </a:blip>
          <a:srcRect t="16256" b="20906"/>
          <a:stretch/>
        </p:blipFill>
        <p:spPr>
          <a:xfrm>
            <a:off x="125075" y="493725"/>
            <a:ext cx="8239800" cy="207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 rot="2700000">
            <a:off x="-585384" y="-3443533"/>
            <a:ext cx="12860415" cy="13384795"/>
          </a:xfrm>
          <a:custGeom>
            <a:avLst/>
            <a:gdLst/>
            <a:ahLst/>
            <a:cxnLst/>
            <a:rect l="l" t="t" r="r" b="b"/>
            <a:pathLst>
              <a:path w="12853267" h="13377356" extrusionOk="0">
                <a:moveTo>
                  <a:pt x="12699842" y="3985769"/>
                </a:moveTo>
                <a:lnTo>
                  <a:pt x="12853267" y="4139193"/>
                </a:lnTo>
                <a:lnTo>
                  <a:pt x="12853267" y="5373428"/>
                </a:lnTo>
                <a:lnTo>
                  <a:pt x="12699843" y="5526852"/>
                </a:lnTo>
                <a:close/>
                <a:moveTo>
                  <a:pt x="11902690" y="3188616"/>
                </a:moveTo>
                <a:lnTo>
                  <a:pt x="12056112" y="3342039"/>
                </a:lnTo>
                <a:lnTo>
                  <a:pt x="12056112" y="6170583"/>
                </a:lnTo>
                <a:lnTo>
                  <a:pt x="11902690" y="6324005"/>
                </a:lnTo>
                <a:close/>
                <a:moveTo>
                  <a:pt x="11105535" y="2391462"/>
                </a:moveTo>
                <a:lnTo>
                  <a:pt x="11258958" y="2544885"/>
                </a:lnTo>
                <a:lnTo>
                  <a:pt x="11258958" y="6967737"/>
                </a:lnTo>
                <a:lnTo>
                  <a:pt x="11105536" y="7121159"/>
                </a:lnTo>
                <a:close/>
                <a:moveTo>
                  <a:pt x="10308381" y="1594308"/>
                </a:moveTo>
                <a:lnTo>
                  <a:pt x="10461804" y="1747731"/>
                </a:lnTo>
                <a:lnTo>
                  <a:pt x="10461804" y="7764891"/>
                </a:lnTo>
                <a:lnTo>
                  <a:pt x="10308382" y="7918313"/>
                </a:lnTo>
                <a:close/>
                <a:moveTo>
                  <a:pt x="9511228" y="797154"/>
                </a:moveTo>
                <a:lnTo>
                  <a:pt x="9664650" y="950577"/>
                </a:lnTo>
                <a:lnTo>
                  <a:pt x="9664651" y="8562044"/>
                </a:lnTo>
                <a:lnTo>
                  <a:pt x="9511228" y="8715467"/>
                </a:lnTo>
                <a:close/>
                <a:moveTo>
                  <a:pt x="8714074" y="0"/>
                </a:moveTo>
                <a:lnTo>
                  <a:pt x="8867496" y="153423"/>
                </a:lnTo>
                <a:lnTo>
                  <a:pt x="8867496" y="9359199"/>
                </a:lnTo>
                <a:lnTo>
                  <a:pt x="8714074" y="9512621"/>
                </a:lnTo>
                <a:close/>
                <a:moveTo>
                  <a:pt x="7916920" y="611099"/>
                </a:moveTo>
                <a:lnTo>
                  <a:pt x="8070344" y="457675"/>
                </a:lnTo>
                <a:lnTo>
                  <a:pt x="8070343" y="10156352"/>
                </a:lnTo>
                <a:lnTo>
                  <a:pt x="7916920" y="10309775"/>
                </a:lnTo>
                <a:close/>
                <a:moveTo>
                  <a:pt x="7119766" y="1408253"/>
                </a:moveTo>
                <a:lnTo>
                  <a:pt x="7273190" y="1254829"/>
                </a:lnTo>
                <a:lnTo>
                  <a:pt x="7273188" y="10953507"/>
                </a:lnTo>
                <a:lnTo>
                  <a:pt x="7119766" y="11106929"/>
                </a:lnTo>
                <a:close/>
                <a:moveTo>
                  <a:pt x="6322612" y="2205407"/>
                </a:moveTo>
                <a:lnTo>
                  <a:pt x="6476036" y="2051983"/>
                </a:lnTo>
                <a:lnTo>
                  <a:pt x="6476034" y="11750660"/>
                </a:lnTo>
                <a:lnTo>
                  <a:pt x="6322611" y="11904084"/>
                </a:lnTo>
                <a:close/>
                <a:moveTo>
                  <a:pt x="5525458" y="3002560"/>
                </a:moveTo>
                <a:lnTo>
                  <a:pt x="5678881" y="2849137"/>
                </a:lnTo>
                <a:lnTo>
                  <a:pt x="5678880" y="12547815"/>
                </a:lnTo>
                <a:lnTo>
                  <a:pt x="5525457" y="12701238"/>
                </a:lnTo>
                <a:close/>
                <a:moveTo>
                  <a:pt x="4728304" y="3799714"/>
                </a:moveTo>
                <a:lnTo>
                  <a:pt x="4881728" y="3646291"/>
                </a:lnTo>
                <a:lnTo>
                  <a:pt x="4881727" y="13344968"/>
                </a:lnTo>
                <a:lnTo>
                  <a:pt x="4849338" y="13377356"/>
                </a:lnTo>
                <a:lnTo>
                  <a:pt x="4728303" y="13256321"/>
                </a:lnTo>
                <a:close/>
                <a:moveTo>
                  <a:pt x="3931148" y="4596871"/>
                </a:moveTo>
                <a:lnTo>
                  <a:pt x="4084571" y="4443448"/>
                </a:lnTo>
                <a:lnTo>
                  <a:pt x="4084570" y="12612588"/>
                </a:lnTo>
                <a:lnTo>
                  <a:pt x="3931147" y="12459165"/>
                </a:lnTo>
                <a:close/>
                <a:moveTo>
                  <a:pt x="3133993" y="5394025"/>
                </a:moveTo>
                <a:lnTo>
                  <a:pt x="3287417" y="5240602"/>
                </a:lnTo>
                <a:lnTo>
                  <a:pt x="3287416" y="11815434"/>
                </a:lnTo>
                <a:lnTo>
                  <a:pt x="3133993" y="11662011"/>
                </a:lnTo>
                <a:close/>
                <a:moveTo>
                  <a:pt x="2336840" y="6191179"/>
                </a:moveTo>
                <a:lnTo>
                  <a:pt x="2490263" y="6037756"/>
                </a:lnTo>
                <a:lnTo>
                  <a:pt x="2490263" y="11018281"/>
                </a:lnTo>
                <a:lnTo>
                  <a:pt x="2336840" y="10864858"/>
                </a:lnTo>
                <a:close/>
                <a:moveTo>
                  <a:pt x="1539686" y="6988332"/>
                </a:moveTo>
                <a:lnTo>
                  <a:pt x="1693109" y="6834909"/>
                </a:lnTo>
                <a:lnTo>
                  <a:pt x="1693109" y="10221127"/>
                </a:lnTo>
                <a:lnTo>
                  <a:pt x="1539686" y="10067704"/>
                </a:lnTo>
                <a:close/>
                <a:moveTo>
                  <a:pt x="742532" y="7785487"/>
                </a:moveTo>
                <a:lnTo>
                  <a:pt x="895955" y="7632063"/>
                </a:lnTo>
                <a:lnTo>
                  <a:pt x="895955" y="9423973"/>
                </a:lnTo>
                <a:lnTo>
                  <a:pt x="742532" y="9270550"/>
                </a:lnTo>
                <a:close/>
                <a:moveTo>
                  <a:pt x="0" y="8528018"/>
                </a:moveTo>
                <a:lnTo>
                  <a:pt x="98801" y="8429218"/>
                </a:lnTo>
                <a:lnTo>
                  <a:pt x="98801" y="8626819"/>
                </a:lnTo>
                <a:close/>
              </a:path>
            </a:pathLst>
          </a:custGeom>
          <a:solidFill>
            <a:srgbClr val="FFFFFF">
              <a:alpha val="4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1565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Baloo 2 Medium"/>
              <a:buChar char="●"/>
              <a:defRPr sz="1500">
                <a:solidFill>
                  <a:schemeClr val="dk2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marL="914400" lvl="1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Baloo 2 Medium"/>
              <a:buChar char="○"/>
              <a:defRPr sz="1500">
                <a:solidFill>
                  <a:schemeClr val="dk2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2pPr>
            <a:lvl3pPr marL="1371600" lvl="2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Baloo 2 Medium"/>
              <a:buChar char="■"/>
              <a:defRPr sz="1500">
                <a:solidFill>
                  <a:schemeClr val="dk2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3pPr>
            <a:lvl4pPr marL="1828800" lvl="3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Baloo 2 Medium"/>
              <a:buChar char="●"/>
              <a:defRPr sz="1500">
                <a:solidFill>
                  <a:schemeClr val="dk2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4pPr>
            <a:lvl5pPr marL="2286000" lvl="4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Baloo 2 Medium"/>
              <a:buChar char="○"/>
              <a:defRPr sz="1500">
                <a:solidFill>
                  <a:schemeClr val="dk2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5pPr>
            <a:lvl6pPr marL="2743200" lvl="5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Baloo 2 Medium"/>
              <a:buChar char="■"/>
              <a:defRPr sz="1500">
                <a:solidFill>
                  <a:schemeClr val="dk2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6pPr>
            <a:lvl7pPr marL="3200400" lvl="6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Baloo 2 Medium"/>
              <a:buChar char="●"/>
              <a:defRPr sz="1500">
                <a:solidFill>
                  <a:schemeClr val="dk2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7pPr>
            <a:lvl8pPr marL="3657600" lvl="7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Baloo 2 Medium"/>
              <a:buChar char="○"/>
              <a:defRPr sz="1500">
                <a:solidFill>
                  <a:schemeClr val="dk2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8pPr>
            <a:lvl9pPr marL="4114800" lvl="8" indent="-3238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500"/>
              <a:buFont typeface="Baloo 2 Medium"/>
              <a:buChar char="■"/>
              <a:defRPr sz="1500">
                <a:solidFill>
                  <a:schemeClr val="dk2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" name="Google Shape;10;p1"/>
          <p:cNvSpPr txBox="1"/>
          <p:nvPr/>
        </p:nvSpPr>
        <p:spPr>
          <a:xfrm rot="5400000">
            <a:off x="-818950" y="6050300"/>
            <a:ext cx="1870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slidesmania.com</a:t>
            </a:r>
            <a:endParaRPr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flac"/><Relationship Id="rId7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flac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5.mp3"/><Relationship Id="rId7" Type="http://schemas.openxmlformats.org/officeDocument/2006/relationships/slide" Target="slide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5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0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slide" Target="slide9.xml"/><Relationship Id="rId11" Type="http://schemas.openxmlformats.org/officeDocument/2006/relationships/image" Target="../media/image10.png"/><Relationship Id="rId5" Type="http://schemas.openxmlformats.org/officeDocument/2006/relationships/slide" Target="slide8.xml"/><Relationship Id="rId10" Type="http://schemas.openxmlformats.org/officeDocument/2006/relationships/slide" Target="slide7.xml"/><Relationship Id="rId4" Type="http://schemas.openxmlformats.org/officeDocument/2006/relationships/notesSlide" Target="../notesSlides/notesSlide3.xml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1A146AC8-5F6E-6623-CCAB-A7679FE22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מציין מיקום תוכן 5">
            <a:extLst>
              <a:ext uri="{FF2B5EF4-FFF2-40B4-BE49-F238E27FC236}">
                <a16:creationId xmlns:a16="http://schemas.microsoft.com/office/drawing/2014/main" id="{C2C21519-FB16-790A-4817-1050EFBE7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038" y="293171"/>
            <a:ext cx="3103012" cy="61660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6F0464A0-EBF8-ED5B-E0E1-60306AA7D1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3795">
            <a:off x="4232081" y="496047"/>
            <a:ext cx="3611681" cy="52652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CE2969F9-48DE-9156-6FC4-243D3DB61002}"/>
              </a:ext>
            </a:extLst>
          </p:cNvPr>
          <p:cNvSpPr txBox="1">
            <a:spLocks/>
          </p:cNvSpPr>
          <p:nvPr/>
        </p:nvSpPr>
        <p:spPr>
          <a:xfrm>
            <a:off x="7614168" y="17739"/>
            <a:ext cx="4577832" cy="6061740"/>
          </a:xfrm>
          <a:prstGeom prst="rect">
            <a:avLst/>
          </a:prstGeom>
          <a:ln w="28575">
            <a:noFill/>
          </a:ln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השיטה הכי יעילה, </a:t>
            </a: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מהירה ומהנה</a:t>
            </a: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 ללימוד חשבון</a:t>
            </a: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איילת אזולאי טסלר</a:t>
            </a:r>
            <a:br>
              <a:rPr lang="he-IL" sz="2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פתרונות למידה</a:t>
            </a:r>
            <a:endParaRPr lang="he-IL" sz="2800" b="1" dirty="0">
              <a:ln w="19050">
                <a:solidFill>
                  <a:srgbClr val="92D05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N Bilbo" panose="02000400000000000000" pitchFamily="2" charset="-79"/>
              <a:cs typeface="BN Bilbo" panose="02000400000000000000" pitchFamily="2" charset="-79"/>
            </a:endParaRPr>
          </a:p>
        </p:txBody>
      </p:sp>
      <p:sp>
        <p:nvSpPr>
          <p:cNvPr id="7" name="לחצן פעולה: קדימה או הבא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25A4721-B1C4-F408-A177-1BA06497D296}"/>
              </a:ext>
            </a:extLst>
          </p:cNvPr>
          <p:cNvSpPr/>
          <p:nvPr/>
        </p:nvSpPr>
        <p:spPr>
          <a:xfrm>
            <a:off x="6460963" y="6010380"/>
            <a:ext cx="727788" cy="655603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_עֶשֶׂר אֶצְבָּעוֹת לִי יֵשׁ - YouTube - Google Chrome_ 2023-08-01 19-07-47">
            <a:hlinkClick r:id="" action="ppaction://media"/>
            <a:extLst>
              <a:ext uri="{FF2B5EF4-FFF2-40B4-BE49-F238E27FC236}">
                <a16:creationId xmlns:a16="http://schemas.microsoft.com/office/drawing/2014/main" id="{09BBC781-4A76-5810-8D45-7E212EF118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34156" y="5049310"/>
            <a:ext cx="2506550" cy="14099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59335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"/>
          <p:cNvSpPr/>
          <p:nvPr/>
        </p:nvSpPr>
        <p:spPr>
          <a:xfrm>
            <a:off x="352278" y="368600"/>
            <a:ext cx="3811924" cy="5694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 w="152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Coiny"/>
              </a:rPr>
              <a:t>פִּתְרוֹן 6</a:t>
            </a:r>
            <a:endParaRPr b="1" i="0" dirty="0">
              <a:ln w="152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1"/>
              </a:solidFill>
              <a:latin typeface="Coiny"/>
            </a:endParaRPr>
          </a:p>
        </p:txBody>
      </p:sp>
      <p:sp>
        <p:nvSpPr>
          <p:cNvPr id="307" name="Google Shape;307;p13"/>
          <p:cNvSpPr/>
          <p:nvPr/>
        </p:nvSpPr>
        <p:spPr>
          <a:xfrm>
            <a:off x="403132" y="368600"/>
            <a:ext cx="3811924" cy="5694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>
                  <a:noFill/>
                </a:ln>
                <a:solidFill>
                  <a:schemeClr val="accent5"/>
                </a:solidFill>
                <a:latin typeface="Coiny"/>
              </a:rPr>
              <a:t>פִּתְרוֹן 6</a:t>
            </a:r>
            <a:endParaRPr b="1" i="0" dirty="0">
              <a:ln>
                <a:noFill/>
              </a:ln>
              <a:solidFill>
                <a:schemeClr val="accent5"/>
              </a:solidFill>
              <a:latin typeface="Coiny"/>
            </a:endParaRPr>
          </a:p>
        </p:txBody>
      </p:sp>
      <p:sp>
        <p:nvSpPr>
          <p:cNvPr id="308" name="Google Shape;308;p13"/>
          <p:cNvSpPr/>
          <p:nvPr/>
        </p:nvSpPr>
        <p:spPr>
          <a:xfrm rot="592880">
            <a:off x="7726943" y="675202"/>
            <a:ext cx="2669534" cy="41645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 w="152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Coiny"/>
              </a:rPr>
              <a:t>הֶסְבֵּר הַפִּתְרוֹן</a:t>
            </a:r>
            <a:endParaRPr b="1" i="0" dirty="0">
              <a:ln w="152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1"/>
              </a:solidFill>
              <a:latin typeface="Coiny"/>
            </a:endParaRPr>
          </a:p>
        </p:txBody>
      </p:sp>
      <p:sp>
        <p:nvSpPr>
          <p:cNvPr id="309" name="Google Shape;309;p13"/>
          <p:cNvSpPr/>
          <p:nvPr/>
        </p:nvSpPr>
        <p:spPr>
          <a:xfrm rot="592880">
            <a:off x="7741686" y="662822"/>
            <a:ext cx="2669534" cy="41645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>
                  <a:noFill/>
                </a:ln>
                <a:solidFill>
                  <a:srgbClr val="FDC453"/>
                </a:solidFill>
                <a:latin typeface="Coiny"/>
              </a:rPr>
              <a:t>הֶסְבֵּר הַפִּתְרוֹן</a:t>
            </a:r>
            <a:endParaRPr b="1" i="0" dirty="0">
              <a:ln>
                <a:noFill/>
              </a:ln>
              <a:solidFill>
                <a:srgbClr val="FDC453"/>
              </a:solidFill>
              <a:latin typeface="Coiny"/>
            </a:endParaRPr>
          </a:p>
        </p:txBody>
      </p:sp>
      <p:grpSp>
        <p:nvGrpSpPr>
          <p:cNvPr id="310" name="Google Shape;310;p13"/>
          <p:cNvGrpSpPr/>
          <p:nvPr/>
        </p:nvGrpSpPr>
        <p:grpSpPr>
          <a:xfrm rot="682776">
            <a:off x="541523" y="5106304"/>
            <a:ext cx="1168925" cy="1384597"/>
            <a:chOff x="3714307" y="1344368"/>
            <a:chExt cx="1168974" cy="1384656"/>
          </a:xfrm>
        </p:grpSpPr>
        <p:sp>
          <p:nvSpPr>
            <p:cNvPr id="311" name="Google Shape;311;p13"/>
            <p:cNvSpPr/>
            <p:nvPr/>
          </p:nvSpPr>
          <p:spPr>
            <a:xfrm>
              <a:off x="3714307" y="1346791"/>
              <a:ext cx="1162493" cy="1382233"/>
            </a:xfrm>
            <a:custGeom>
              <a:avLst/>
              <a:gdLst/>
              <a:ahLst/>
              <a:cxnLst/>
              <a:rect l="l" t="t" r="r" b="b"/>
              <a:pathLst>
                <a:path w="1162493" h="1382233" extrusionOk="0">
                  <a:moveTo>
                    <a:pt x="311888" y="170121"/>
                  </a:moveTo>
                  <a:lnTo>
                    <a:pt x="1105786" y="0"/>
                  </a:lnTo>
                  <a:lnTo>
                    <a:pt x="1162493" y="843516"/>
                  </a:lnTo>
                  <a:lnTo>
                    <a:pt x="907312" y="574158"/>
                  </a:lnTo>
                  <a:lnTo>
                    <a:pt x="588335" y="1382233"/>
                  </a:lnTo>
                  <a:lnTo>
                    <a:pt x="340242" y="1049079"/>
                  </a:lnTo>
                  <a:lnTo>
                    <a:pt x="0" y="992372"/>
                  </a:lnTo>
                  <a:lnTo>
                    <a:pt x="623777" y="347330"/>
                  </a:lnTo>
                  <a:lnTo>
                    <a:pt x="311888" y="170121"/>
                  </a:lnTo>
                  <a:close/>
                </a:path>
              </a:pathLst>
            </a:custGeom>
            <a:solidFill>
              <a:srgbClr val="FFFFFF"/>
            </a:solidFill>
            <a:ln w="1555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27000" dist="1270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3720788" y="1344368"/>
              <a:ext cx="1162493" cy="1382233"/>
            </a:xfrm>
            <a:custGeom>
              <a:avLst/>
              <a:gdLst/>
              <a:ahLst/>
              <a:cxnLst/>
              <a:rect l="l" t="t" r="r" b="b"/>
              <a:pathLst>
                <a:path w="1162493" h="1382233" extrusionOk="0">
                  <a:moveTo>
                    <a:pt x="311888" y="170121"/>
                  </a:moveTo>
                  <a:lnTo>
                    <a:pt x="1105786" y="0"/>
                  </a:lnTo>
                  <a:lnTo>
                    <a:pt x="1162493" y="843516"/>
                  </a:lnTo>
                  <a:lnTo>
                    <a:pt x="907312" y="574158"/>
                  </a:lnTo>
                  <a:lnTo>
                    <a:pt x="588335" y="1382233"/>
                  </a:lnTo>
                  <a:lnTo>
                    <a:pt x="340242" y="1049079"/>
                  </a:lnTo>
                  <a:lnTo>
                    <a:pt x="0" y="992372"/>
                  </a:lnTo>
                  <a:lnTo>
                    <a:pt x="623777" y="347330"/>
                  </a:lnTo>
                  <a:lnTo>
                    <a:pt x="311888" y="17012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3" name="Google Shape;313;p13"/>
          <p:cNvSpPr/>
          <p:nvPr/>
        </p:nvSpPr>
        <p:spPr>
          <a:xfrm rot="9574759">
            <a:off x="10737353" y="54782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lt1"/>
          </a:solidFill>
          <a:ln w="1524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3">
            <a:hlinkClick r:id="rId5" action="ppaction://hlinksldjump"/>
          </p:cNvPr>
          <p:cNvSpPr/>
          <p:nvPr/>
        </p:nvSpPr>
        <p:spPr>
          <a:xfrm rot="9574759">
            <a:off x="10737353" y="54782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3"/>
          <p:cNvSpPr txBox="1">
            <a:spLocks noGrp="1"/>
          </p:cNvSpPr>
          <p:nvPr>
            <p:ph type="body" idx="1"/>
          </p:nvPr>
        </p:nvSpPr>
        <p:spPr>
          <a:xfrm rot="-379374">
            <a:off x="1440061" y="1399393"/>
            <a:ext cx="4282148" cy="451395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9600" dirty="0"/>
              <a:t>12</a:t>
            </a:r>
            <a:endParaRPr sz="9600" dirty="0"/>
          </a:p>
        </p:txBody>
      </p:sp>
      <p:sp>
        <p:nvSpPr>
          <p:cNvPr id="5" name="Google Shape;211;p8">
            <a:extLst>
              <a:ext uri="{FF2B5EF4-FFF2-40B4-BE49-F238E27FC236}">
                <a16:creationId xmlns:a16="http://schemas.microsoft.com/office/drawing/2014/main" id="{33831264-510A-E858-39B2-6444AE71134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 rot="586625">
            <a:off x="6324600" y="1377950"/>
            <a:ext cx="4283075" cy="451326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אֵיךְ הִגַּעְנוּ לַפִּתְרוֹן?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e-IL" sz="24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הוֹרַדְנוּ 6 מִ-8 אַחַר כָּךְ הוֹסַפְנוּ 10. בַּסּוֹף חִשַּׁבְנוּ אֶת שְׁתֵּי הַכַּמּוּיוֹת בְּיַחַד.</a:t>
            </a:r>
            <a:endParaRPr sz="24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תופים">
            <a:hlinkClick r:id="" action="ppaction://media"/>
            <a:extLst>
              <a:ext uri="{FF2B5EF4-FFF2-40B4-BE49-F238E27FC236}">
                <a16:creationId xmlns:a16="http://schemas.microsoft.com/office/drawing/2014/main" id="{8A874F76-12D6-BE60-749B-1E5077DDDA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0720" y="454621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"/>
          <p:cNvSpPr/>
          <p:nvPr/>
        </p:nvSpPr>
        <p:spPr>
          <a:xfrm>
            <a:off x="1256025" y="2365588"/>
            <a:ext cx="6848860" cy="122926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>
                <a:ln w="2286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בַּעֲשֶׂרֶת שְׁנִיָּה</a:t>
            </a:r>
            <a:endParaRPr b="1" i="0" dirty="0">
              <a:ln w="2286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25" name="Google Shape;125;p6"/>
          <p:cNvSpPr/>
          <p:nvPr/>
        </p:nvSpPr>
        <p:spPr>
          <a:xfrm>
            <a:off x="1259100" y="2352824"/>
            <a:ext cx="6848860" cy="122926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>
                  <a:noFill/>
                </a:ln>
                <a:solidFill>
                  <a:srgbClr val="E05F65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בַּעֲשֶׂרֶת שְׁנִיָּה</a:t>
            </a:r>
            <a:endParaRPr b="1" i="0" dirty="0">
              <a:ln>
                <a:noFill/>
              </a:ln>
              <a:solidFill>
                <a:srgbClr val="E05F65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26" name="Google Shape;126;p6"/>
          <p:cNvSpPr/>
          <p:nvPr/>
        </p:nvSpPr>
        <p:spPr>
          <a:xfrm>
            <a:off x="5334520" y="4729316"/>
            <a:ext cx="3317868" cy="59302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 w="2286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Coiny"/>
              </a:rPr>
              <a:t>איילת אזולאי </a:t>
            </a:r>
            <a:r>
              <a:rPr lang="he-IL" b="1" i="0" dirty="0" err="1">
                <a:ln w="2286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Coiny"/>
              </a:rPr>
              <a:t>טסלר</a:t>
            </a:r>
            <a:endParaRPr b="1" i="0" dirty="0">
              <a:ln w="2286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1"/>
              </a:solidFill>
              <a:latin typeface="Coiny"/>
            </a:endParaRPr>
          </a:p>
        </p:txBody>
      </p:sp>
      <p:sp>
        <p:nvSpPr>
          <p:cNvPr id="127" name="Google Shape;127;p6"/>
          <p:cNvSpPr/>
          <p:nvPr/>
        </p:nvSpPr>
        <p:spPr>
          <a:xfrm>
            <a:off x="5334520" y="4729316"/>
            <a:ext cx="3317868" cy="59302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>
                  <a:noFill/>
                </a:ln>
                <a:solidFill>
                  <a:schemeClr val="accent5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איילת אזולאי </a:t>
            </a:r>
            <a:r>
              <a:rPr lang="he-IL" b="1" i="0" dirty="0" err="1">
                <a:ln>
                  <a:noFill/>
                </a:ln>
                <a:solidFill>
                  <a:schemeClr val="accent5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טסלר</a:t>
            </a:r>
            <a:endParaRPr b="1" i="0" dirty="0">
              <a:ln>
                <a:noFill/>
              </a:ln>
              <a:solidFill>
                <a:schemeClr val="accent5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grpSp>
        <p:nvGrpSpPr>
          <p:cNvPr id="128" name="Google Shape;128;p6"/>
          <p:cNvGrpSpPr/>
          <p:nvPr/>
        </p:nvGrpSpPr>
        <p:grpSpPr>
          <a:xfrm rot="10800000">
            <a:off x="8387583" y="855941"/>
            <a:ext cx="2611835" cy="2930534"/>
            <a:chOff x="277802" y="4351871"/>
            <a:chExt cx="2611835" cy="2930534"/>
          </a:xfrm>
        </p:grpSpPr>
        <p:sp>
          <p:nvSpPr>
            <p:cNvPr id="129" name="Google Shape;129;p6"/>
            <p:cNvSpPr/>
            <p:nvPr/>
          </p:nvSpPr>
          <p:spPr>
            <a:xfrm rot="683154">
              <a:off x="509211" y="4539805"/>
              <a:ext cx="2149318" cy="2555592"/>
            </a:xfrm>
            <a:custGeom>
              <a:avLst/>
              <a:gdLst/>
              <a:ahLst/>
              <a:cxnLst/>
              <a:rect l="l" t="t" r="r" b="b"/>
              <a:pathLst>
                <a:path w="1162493" h="1382233" extrusionOk="0">
                  <a:moveTo>
                    <a:pt x="311888" y="170121"/>
                  </a:moveTo>
                  <a:lnTo>
                    <a:pt x="1105786" y="0"/>
                  </a:lnTo>
                  <a:lnTo>
                    <a:pt x="1162493" y="843516"/>
                  </a:lnTo>
                  <a:lnTo>
                    <a:pt x="907312" y="574158"/>
                  </a:lnTo>
                  <a:lnTo>
                    <a:pt x="588335" y="1382233"/>
                  </a:lnTo>
                  <a:lnTo>
                    <a:pt x="340242" y="1049079"/>
                  </a:lnTo>
                  <a:lnTo>
                    <a:pt x="0" y="992372"/>
                  </a:lnTo>
                  <a:lnTo>
                    <a:pt x="623777" y="347330"/>
                  </a:lnTo>
                  <a:lnTo>
                    <a:pt x="311888" y="170121"/>
                  </a:lnTo>
                  <a:close/>
                </a:path>
              </a:pathLst>
            </a:custGeom>
            <a:solidFill>
              <a:srgbClr val="FFFFFF"/>
            </a:solidFill>
            <a:ln w="2286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27000" dist="1270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6"/>
            <p:cNvSpPr/>
            <p:nvPr/>
          </p:nvSpPr>
          <p:spPr>
            <a:xfrm rot="683154">
              <a:off x="508910" y="4538879"/>
              <a:ext cx="2149318" cy="2555592"/>
            </a:xfrm>
            <a:custGeom>
              <a:avLst/>
              <a:gdLst/>
              <a:ahLst/>
              <a:cxnLst/>
              <a:rect l="l" t="t" r="r" b="b"/>
              <a:pathLst>
                <a:path w="1162493" h="1382233" extrusionOk="0">
                  <a:moveTo>
                    <a:pt x="311888" y="170121"/>
                  </a:moveTo>
                  <a:lnTo>
                    <a:pt x="1105786" y="0"/>
                  </a:lnTo>
                  <a:lnTo>
                    <a:pt x="1162493" y="843516"/>
                  </a:lnTo>
                  <a:lnTo>
                    <a:pt x="907312" y="574158"/>
                  </a:lnTo>
                  <a:lnTo>
                    <a:pt x="588335" y="1382233"/>
                  </a:lnTo>
                  <a:lnTo>
                    <a:pt x="340242" y="1049079"/>
                  </a:lnTo>
                  <a:lnTo>
                    <a:pt x="0" y="992372"/>
                  </a:lnTo>
                  <a:lnTo>
                    <a:pt x="623777" y="347330"/>
                  </a:lnTo>
                  <a:lnTo>
                    <a:pt x="311888" y="17012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1" name="Google Shape;131;p6"/>
          <p:cNvGrpSpPr/>
          <p:nvPr/>
        </p:nvGrpSpPr>
        <p:grpSpPr>
          <a:xfrm>
            <a:off x="9299980" y="3438962"/>
            <a:ext cx="2357374" cy="2357374"/>
            <a:chOff x="1244111" y="57897"/>
            <a:chExt cx="1321102" cy="1321102"/>
          </a:xfrm>
        </p:grpSpPr>
        <p:sp>
          <p:nvSpPr>
            <p:cNvPr id="132" name="Google Shape;132;p6"/>
            <p:cNvSpPr/>
            <p:nvPr/>
          </p:nvSpPr>
          <p:spPr>
            <a:xfrm>
              <a:off x="1353881" y="166572"/>
              <a:ext cx="1105800" cy="1105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27000" dist="1270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3" name="Google Shape;133;p6"/>
            <p:cNvGrpSpPr/>
            <p:nvPr/>
          </p:nvGrpSpPr>
          <p:grpSpPr>
            <a:xfrm>
              <a:off x="1244111" y="57897"/>
              <a:ext cx="1321102" cy="1321102"/>
              <a:chOff x="1387100" y="17486"/>
              <a:chExt cx="1321102" cy="1321102"/>
            </a:xfrm>
          </p:grpSpPr>
          <p:grpSp>
            <p:nvGrpSpPr>
              <p:cNvPr id="134" name="Google Shape;134;p6"/>
              <p:cNvGrpSpPr/>
              <p:nvPr/>
            </p:nvGrpSpPr>
            <p:grpSpPr>
              <a:xfrm>
                <a:off x="1387100" y="17486"/>
                <a:ext cx="1321102" cy="1321102"/>
                <a:chOff x="1387100" y="17486"/>
                <a:chExt cx="1321102" cy="1321102"/>
              </a:xfrm>
            </p:grpSpPr>
            <p:sp>
              <p:nvSpPr>
                <p:cNvPr id="135" name="Google Shape;135;p6"/>
                <p:cNvSpPr/>
                <p:nvPr/>
              </p:nvSpPr>
              <p:spPr>
                <a:xfrm rot="-2700000">
                  <a:off x="1580571" y="210957"/>
                  <a:ext cx="934160" cy="934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641" h="933641" extrusionOk="0">
                      <a:moveTo>
                        <a:pt x="933642" y="466821"/>
                      </a:moveTo>
                      <a:cubicBezTo>
                        <a:pt x="933642" y="724639"/>
                        <a:pt x="724639" y="933642"/>
                        <a:pt x="466821" y="933642"/>
                      </a:cubicBezTo>
                      <a:cubicBezTo>
                        <a:pt x="209003" y="933642"/>
                        <a:pt x="0" y="724639"/>
                        <a:pt x="0" y="466821"/>
                      </a:cubicBezTo>
                      <a:cubicBezTo>
                        <a:pt x="0" y="209003"/>
                        <a:pt x="209003" y="0"/>
                        <a:pt x="466821" y="0"/>
                      </a:cubicBezTo>
                      <a:cubicBezTo>
                        <a:pt x="724639" y="0"/>
                        <a:pt x="933642" y="209003"/>
                        <a:pt x="933642" y="466821"/>
                      </a:cubicBezTo>
                      <a:close/>
                    </a:path>
                  </a:pathLst>
                </a:custGeom>
                <a:solidFill>
                  <a:srgbClr val="FFD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136;p6"/>
                <p:cNvSpPr/>
                <p:nvPr/>
              </p:nvSpPr>
              <p:spPr>
                <a:xfrm>
                  <a:off x="1601002" y="359142"/>
                  <a:ext cx="913541" cy="785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541" h="785773" extrusionOk="0">
                      <a:moveTo>
                        <a:pt x="788068" y="0"/>
                      </a:moveTo>
                      <a:cubicBezTo>
                        <a:pt x="813335" y="82416"/>
                        <a:pt x="816343" y="172653"/>
                        <a:pt x="791678" y="262288"/>
                      </a:cubicBezTo>
                      <a:cubicBezTo>
                        <a:pt x="723098" y="510741"/>
                        <a:pt x="465622" y="656924"/>
                        <a:pt x="217170" y="588344"/>
                      </a:cubicBezTo>
                      <a:cubicBezTo>
                        <a:pt x="130543" y="564281"/>
                        <a:pt x="57150" y="517960"/>
                        <a:pt x="0" y="456598"/>
                      </a:cubicBezTo>
                      <a:cubicBezTo>
                        <a:pt x="45720" y="603384"/>
                        <a:pt x="162426" y="724903"/>
                        <a:pt x="321845" y="768818"/>
                      </a:cubicBezTo>
                      <a:cubicBezTo>
                        <a:pt x="570297" y="837398"/>
                        <a:pt x="827773" y="691816"/>
                        <a:pt x="896353" y="442762"/>
                      </a:cubicBezTo>
                      <a:cubicBezTo>
                        <a:pt x="941471" y="280336"/>
                        <a:pt x="895150" y="114300"/>
                        <a:pt x="788068" y="0"/>
                      </a:cubicBezTo>
                      <a:close/>
                    </a:path>
                  </a:pathLst>
                </a:custGeom>
                <a:solidFill>
                  <a:srgbClr val="FDC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137;p6"/>
                <p:cNvSpPr/>
                <p:nvPr/>
              </p:nvSpPr>
              <p:spPr>
                <a:xfrm>
                  <a:off x="1611704" y="244714"/>
                  <a:ext cx="853766" cy="596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766" h="596894" extrusionOk="0">
                      <a:moveTo>
                        <a:pt x="33814" y="373709"/>
                      </a:moveTo>
                      <a:cubicBezTo>
                        <a:pt x="97582" y="142703"/>
                        <a:pt x="336409" y="7347"/>
                        <a:pt x="567415" y="71115"/>
                      </a:cubicBezTo>
                      <a:cubicBezTo>
                        <a:pt x="702169" y="108413"/>
                        <a:pt x="804437" y="205267"/>
                        <a:pt x="853767" y="325583"/>
                      </a:cubicBezTo>
                      <a:cubicBezTo>
                        <a:pt x="816469" y="180602"/>
                        <a:pt x="703973" y="58482"/>
                        <a:pt x="549368" y="15769"/>
                      </a:cubicBezTo>
                      <a:cubicBezTo>
                        <a:pt x="318361" y="-47998"/>
                        <a:pt x="79534" y="87357"/>
                        <a:pt x="15767" y="318364"/>
                      </a:cubicBezTo>
                      <a:cubicBezTo>
                        <a:pt x="-10702" y="414015"/>
                        <a:pt x="-2882" y="511471"/>
                        <a:pt x="32010" y="596895"/>
                      </a:cubicBezTo>
                      <a:cubicBezTo>
                        <a:pt x="13361" y="525908"/>
                        <a:pt x="12759" y="449508"/>
                        <a:pt x="33814" y="373709"/>
                      </a:cubicBezTo>
                      <a:close/>
                    </a:path>
                  </a:pathLst>
                </a:custGeom>
                <a:solidFill>
                  <a:srgbClr val="FFD7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8" name="Google Shape;138;p6"/>
              <p:cNvGrpSpPr/>
              <p:nvPr/>
            </p:nvGrpSpPr>
            <p:grpSpPr>
              <a:xfrm>
                <a:off x="1875282" y="466741"/>
                <a:ext cx="404681" cy="204704"/>
                <a:chOff x="1875282" y="466741"/>
                <a:chExt cx="404681" cy="204704"/>
              </a:xfrm>
            </p:grpSpPr>
            <p:sp>
              <p:nvSpPr>
                <p:cNvPr id="139" name="Google Shape;139;p6"/>
                <p:cNvSpPr/>
                <p:nvPr/>
              </p:nvSpPr>
              <p:spPr>
                <a:xfrm>
                  <a:off x="1875282" y="466741"/>
                  <a:ext cx="73211" cy="11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11" h="113264" extrusionOk="0">
                      <a:moveTo>
                        <a:pt x="69823" y="65656"/>
                      </a:moveTo>
                      <a:cubicBezTo>
                        <a:pt x="61401" y="96336"/>
                        <a:pt x="39744" y="117392"/>
                        <a:pt x="21095" y="112579"/>
                      </a:cubicBezTo>
                      <a:cubicBezTo>
                        <a:pt x="3048" y="107766"/>
                        <a:pt x="-5374" y="78289"/>
                        <a:pt x="3649" y="47608"/>
                      </a:cubicBezTo>
                      <a:cubicBezTo>
                        <a:pt x="12071" y="16928"/>
                        <a:pt x="33728" y="-4127"/>
                        <a:pt x="52377" y="685"/>
                      </a:cubicBezTo>
                      <a:cubicBezTo>
                        <a:pt x="70424" y="5498"/>
                        <a:pt x="78245" y="34374"/>
                        <a:pt x="69823" y="65656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140;p6"/>
                <p:cNvSpPr/>
                <p:nvPr/>
              </p:nvSpPr>
              <p:spPr>
                <a:xfrm>
                  <a:off x="2206752" y="558181"/>
                  <a:ext cx="73211" cy="11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11" h="113264" extrusionOk="0">
                      <a:moveTo>
                        <a:pt x="69823" y="65656"/>
                      </a:moveTo>
                      <a:cubicBezTo>
                        <a:pt x="61401" y="96336"/>
                        <a:pt x="39744" y="117392"/>
                        <a:pt x="21095" y="112579"/>
                      </a:cubicBezTo>
                      <a:cubicBezTo>
                        <a:pt x="3048" y="107766"/>
                        <a:pt x="-5374" y="78289"/>
                        <a:pt x="3649" y="47608"/>
                      </a:cubicBezTo>
                      <a:cubicBezTo>
                        <a:pt x="12071" y="16928"/>
                        <a:pt x="33728" y="-4127"/>
                        <a:pt x="52377" y="685"/>
                      </a:cubicBezTo>
                      <a:cubicBezTo>
                        <a:pt x="70424" y="5498"/>
                        <a:pt x="78245" y="34975"/>
                        <a:pt x="69823" y="65656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1" name="Google Shape;141;p6"/>
              <p:cNvSpPr/>
              <p:nvPr/>
            </p:nvSpPr>
            <p:spPr>
              <a:xfrm>
                <a:off x="1729509" y="637072"/>
                <a:ext cx="609028" cy="365251"/>
              </a:xfrm>
              <a:custGeom>
                <a:avLst/>
                <a:gdLst/>
                <a:ahLst/>
                <a:cxnLst/>
                <a:rect l="l" t="t" r="r" b="b"/>
                <a:pathLst>
                  <a:path w="609028" h="365251" extrusionOk="0">
                    <a:moveTo>
                      <a:pt x="3840" y="0"/>
                    </a:moveTo>
                    <a:cubicBezTo>
                      <a:pt x="-20824" y="156410"/>
                      <a:pt x="75428" y="310415"/>
                      <a:pt x="231839" y="353728"/>
                    </a:cubicBezTo>
                    <a:cubicBezTo>
                      <a:pt x="388249" y="397042"/>
                      <a:pt x="550074" y="314626"/>
                      <a:pt x="609029" y="167239"/>
                    </a:cubicBezTo>
                    <a:lnTo>
                      <a:pt x="3840" y="0"/>
                    </a:lnTo>
                    <a:close/>
                  </a:path>
                </a:pathLst>
              </a:custGeom>
              <a:solidFill>
                <a:srgbClr val="695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6"/>
              <p:cNvSpPr/>
              <p:nvPr/>
            </p:nvSpPr>
            <p:spPr>
              <a:xfrm>
                <a:off x="1774858" y="844381"/>
                <a:ext cx="409073" cy="158011"/>
              </a:xfrm>
              <a:custGeom>
                <a:avLst/>
                <a:gdLst/>
                <a:ahLst/>
                <a:cxnLst/>
                <a:rect l="l" t="t" r="r" b="b"/>
                <a:pathLst>
                  <a:path w="409073" h="158011" extrusionOk="0">
                    <a:moveTo>
                      <a:pt x="0" y="5649"/>
                    </a:moveTo>
                    <a:cubicBezTo>
                      <a:pt x="40306" y="72425"/>
                      <a:pt x="105276" y="124160"/>
                      <a:pt x="185888" y="146419"/>
                    </a:cubicBezTo>
                    <a:cubicBezTo>
                      <a:pt x="263492" y="168076"/>
                      <a:pt x="341697" y="158450"/>
                      <a:pt x="409074" y="125364"/>
                    </a:cubicBezTo>
                    <a:lnTo>
                      <a:pt x="407871" y="118145"/>
                    </a:lnTo>
                    <a:cubicBezTo>
                      <a:pt x="232210" y="-37063"/>
                      <a:pt x="3610" y="5048"/>
                      <a:pt x="0" y="5649"/>
                    </a:cubicBezTo>
                    <a:close/>
                  </a:path>
                </a:pathLst>
              </a:custGeom>
              <a:solidFill>
                <a:srgbClr val="F0666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3" name="Google Shape;143;p6"/>
          <p:cNvGrpSpPr/>
          <p:nvPr/>
        </p:nvGrpSpPr>
        <p:grpSpPr>
          <a:xfrm rot="-181598">
            <a:off x="1984357" y="3661725"/>
            <a:ext cx="2611822" cy="2930519"/>
            <a:chOff x="277802" y="4351871"/>
            <a:chExt cx="2611835" cy="2930534"/>
          </a:xfrm>
        </p:grpSpPr>
        <p:sp>
          <p:nvSpPr>
            <p:cNvPr id="144" name="Google Shape;144;p6"/>
            <p:cNvSpPr/>
            <p:nvPr/>
          </p:nvSpPr>
          <p:spPr>
            <a:xfrm rot="683154">
              <a:off x="509211" y="4539805"/>
              <a:ext cx="2149318" cy="2555592"/>
            </a:xfrm>
            <a:custGeom>
              <a:avLst/>
              <a:gdLst/>
              <a:ahLst/>
              <a:cxnLst/>
              <a:rect l="l" t="t" r="r" b="b"/>
              <a:pathLst>
                <a:path w="1162493" h="1382233" extrusionOk="0">
                  <a:moveTo>
                    <a:pt x="311888" y="170121"/>
                  </a:moveTo>
                  <a:lnTo>
                    <a:pt x="1105786" y="0"/>
                  </a:lnTo>
                  <a:lnTo>
                    <a:pt x="1162493" y="843516"/>
                  </a:lnTo>
                  <a:lnTo>
                    <a:pt x="907312" y="574158"/>
                  </a:lnTo>
                  <a:lnTo>
                    <a:pt x="588335" y="1382233"/>
                  </a:lnTo>
                  <a:lnTo>
                    <a:pt x="340242" y="1049079"/>
                  </a:lnTo>
                  <a:lnTo>
                    <a:pt x="0" y="992372"/>
                  </a:lnTo>
                  <a:lnTo>
                    <a:pt x="623777" y="347330"/>
                  </a:lnTo>
                  <a:lnTo>
                    <a:pt x="311888" y="170121"/>
                  </a:lnTo>
                  <a:close/>
                </a:path>
              </a:pathLst>
            </a:custGeom>
            <a:solidFill>
              <a:srgbClr val="FFFFFF"/>
            </a:solidFill>
            <a:ln w="2286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27000" dist="1270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6"/>
            <p:cNvSpPr/>
            <p:nvPr/>
          </p:nvSpPr>
          <p:spPr>
            <a:xfrm rot="683154">
              <a:off x="508910" y="4538879"/>
              <a:ext cx="2149318" cy="2555592"/>
            </a:xfrm>
            <a:custGeom>
              <a:avLst/>
              <a:gdLst/>
              <a:ahLst/>
              <a:cxnLst/>
              <a:rect l="l" t="t" r="r" b="b"/>
              <a:pathLst>
                <a:path w="1162493" h="1382233" extrusionOk="0">
                  <a:moveTo>
                    <a:pt x="311888" y="170121"/>
                  </a:moveTo>
                  <a:lnTo>
                    <a:pt x="1105786" y="0"/>
                  </a:lnTo>
                  <a:lnTo>
                    <a:pt x="1162493" y="843516"/>
                  </a:lnTo>
                  <a:lnTo>
                    <a:pt x="907312" y="574158"/>
                  </a:lnTo>
                  <a:lnTo>
                    <a:pt x="588335" y="1382233"/>
                  </a:lnTo>
                  <a:lnTo>
                    <a:pt x="340242" y="1049079"/>
                  </a:lnTo>
                  <a:lnTo>
                    <a:pt x="0" y="992372"/>
                  </a:lnTo>
                  <a:lnTo>
                    <a:pt x="623777" y="347330"/>
                  </a:lnTo>
                  <a:lnTo>
                    <a:pt x="311888" y="17012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6" name="Google Shape;146;p6"/>
          <p:cNvGrpSpPr/>
          <p:nvPr/>
        </p:nvGrpSpPr>
        <p:grpSpPr>
          <a:xfrm rot="-1106475">
            <a:off x="267393" y="748688"/>
            <a:ext cx="2034665" cy="2034665"/>
            <a:chOff x="942158" y="2761159"/>
            <a:chExt cx="1416439" cy="1416439"/>
          </a:xfrm>
        </p:grpSpPr>
        <p:sp>
          <p:nvSpPr>
            <p:cNvPr id="147" name="Google Shape;147;p6"/>
            <p:cNvSpPr/>
            <p:nvPr/>
          </p:nvSpPr>
          <p:spPr>
            <a:xfrm>
              <a:off x="1049078" y="2877876"/>
              <a:ext cx="1190700" cy="1190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27000" dist="1270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8" name="Google Shape;148;p6"/>
            <p:cNvGrpSpPr/>
            <p:nvPr/>
          </p:nvGrpSpPr>
          <p:grpSpPr>
            <a:xfrm>
              <a:off x="942158" y="2761159"/>
              <a:ext cx="1416439" cy="1416439"/>
              <a:chOff x="1085147" y="2720748"/>
              <a:chExt cx="1416439" cy="1416439"/>
            </a:xfrm>
          </p:grpSpPr>
          <p:grpSp>
            <p:nvGrpSpPr>
              <p:cNvPr id="149" name="Google Shape;149;p6"/>
              <p:cNvGrpSpPr/>
              <p:nvPr/>
            </p:nvGrpSpPr>
            <p:grpSpPr>
              <a:xfrm>
                <a:off x="1085147" y="2720748"/>
                <a:ext cx="1416439" cy="1416439"/>
                <a:chOff x="1085147" y="2720748"/>
                <a:chExt cx="1416439" cy="1416439"/>
              </a:xfrm>
            </p:grpSpPr>
            <p:grpSp>
              <p:nvGrpSpPr>
                <p:cNvPr id="150" name="Google Shape;150;p6"/>
                <p:cNvGrpSpPr/>
                <p:nvPr/>
              </p:nvGrpSpPr>
              <p:grpSpPr>
                <a:xfrm>
                  <a:off x="1085147" y="2720748"/>
                  <a:ext cx="1416439" cy="1416439"/>
                  <a:chOff x="1085147" y="2720748"/>
                  <a:chExt cx="1416439" cy="1416439"/>
                </a:xfrm>
              </p:grpSpPr>
              <p:sp>
                <p:nvSpPr>
                  <p:cNvPr id="151" name="Google Shape;151;p6"/>
                  <p:cNvSpPr/>
                  <p:nvPr/>
                </p:nvSpPr>
                <p:spPr>
                  <a:xfrm rot="-2700000">
                    <a:off x="1292579" y="2928181"/>
                    <a:ext cx="1001574" cy="1001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1017" h="1001017" extrusionOk="0">
                        <a:moveTo>
                          <a:pt x="1001018" y="500509"/>
                        </a:moveTo>
                        <a:cubicBezTo>
                          <a:pt x="1001018" y="776932"/>
                          <a:pt x="776932" y="1001018"/>
                          <a:pt x="500509" y="1001018"/>
                        </a:cubicBezTo>
                        <a:cubicBezTo>
                          <a:pt x="224085" y="1001018"/>
                          <a:pt x="0" y="776932"/>
                          <a:pt x="0" y="500509"/>
                        </a:cubicBezTo>
                        <a:cubicBezTo>
                          <a:pt x="0" y="224086"/>
                          <a:pt x="224085" y="0"/>
                          <a:pt x="500509" y="0"/>
                        </a:cubicBezTo>
                        <a:cubicBezTo>
                          <a:pt x="776932" y="0"/>
                          <a:pt x="1001018" y="224086"/>
                          <a:pt x="1001018" y="500509"/>
                        </a:cubicBezTo>
                        <a:close/>
                      </a:path>
                    </a:pathLst>
                  </a:custGeom>
                  <a:solidFill>
                    <a:srgbClr val="FFD05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" name="Google Shape;152;p6"/>
                  <p:cNvSpPr/>
                  <p:nvPr/>
                </p:nvSpPr>
                <p:spPr>
                  <a:xfrm>
                    <a:off x="1348940" y="3027145"/>
                    <a:ext cx="944603" cy="9019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4603" h="901993" extrusionOk="0">
                        <a:moveTo>
                          <a:pt x="742950" y="0"/>
                        </a:moveTo>
                        <a:cubicBezTo>
                          <a:pt x="785662" y="81815"/>
                          <a:pt x="806116" y="176864"/>
                          <a:pt x="797092" y="275523"/>
                        </a:cubicBezTo>
                        <a:cubicBezTo>
                          <a:pt x="772427" y="551046"/>
                          <a:pt x="528788" y="753778"/>
                          <a:pt x="253866" y="729114"/>
                        </a:cubicBezTo>
                        <a:cubicBezTo>
                          <a:pt x="158215" y="720692"/>
                          <a:pt x="71588" y="685800"/>
                          <a:pt x="0" y="632259"/>
                        </a:cubicBezTo>
                        <a:cubicBezTo>
                          <a:pt x="76401" y="778443"/>
                          <a:pt x="222584" y="884321"/>
                          <a:pt x="399448" y="899962"/>
                        </a:cubicBezTo>
                        <a:cubicBezTo>
                          <a:pt x="674972" y="924627"/>
                          <a:pt x="918009" y="721895"/>
                          <a:pt x="942674" y="446372"/>
                        </a:cubicBezTo>
                        <a:cubicBezTo>
                          <a:pt x="958315" y="266499"/>
                          <a:pt x="877704" y="100464"/>
                          <a:pt x="742950" y="0"/>
                        </a:cubicBezTo>
                        <a:close/>
                      </a:path>
                    </a:pathLst>
                  </a:custGeom>
                  <a:solidFill>
                    <a:srgbClr val="FDC45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" name="Google Shape;153;p6"/>
                  <p:cNvSpPr/>
                  <p:nvPr/>
                </p:nvSpPr>
                <p:spPr>
                  <a:xfrm>
                    <a:off x="1325966" y="2965107"/>
                    <a:ext cx="886239" cy="71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6239" h="713547" extrusionOk="0">
                        <a:moveTo>
                          <a:pt x="31396" y="477728"/>
                        </a:moveTo>
                        <a:cubicBezTo>
                          <a:pt x="54256" y="222057"/>
                          <a:pt x="280450" y="33763"/>
                          <a:pt x="535519" y="56623"/>
                        </a:cubicBezTo>
                        <a:cubicBezTo>
                          <a:pt x="684711" y="69858"/>
                          <a:pt x="811042" y="152876"/>
                          <a:pt x="886240" y="270184"/>
                        </a:cubicBezTo>
                        <a:cubicBezTo>
                          <a:pt x="818863" y="124000"/>
                          <a:pt x="677492" y="17521"/>
                          <a:pt x="506042" y="1880"/>
                        </a:cubicBezTo>
                        <a:cubicBezTo>
                          <a:pt x="250371" y="-20980"/>
                          <a:pt x="24779" y="167314"/>
                          <a:pt x="1919" y="422985"/>
                        </a:cubicBezTo>
                        <a:cubicBezTo>
                          <a:pt x="-7707" y="528863"/>
                          <a:pt x="19364" y="629928"/>
                          <a:pt x="72303" y="713547"/>
                        </a:cubicBezTo>
                        <a:cubicBezTo>
                          <a:pt x="39217" y="642561"/>
                          <a:pt x="24177" y="561348"/>
                          <a:pt x="31396" y="477728"/>
                        </a:cubicBezTo>
                        <a:close/>
                      </a:path>
                    </a:pathLst>
                  </a:custGeom>
                  <a:solidFill>
                    <a:srgbClr val="FFD7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" name="Google Shape;154;p6"/>
                <p:cNvGrpSpPr/>
                <p:nvPr/>
              </p:nvGrpSpPr>
              <p:grpSpPr>
                <a:xfrm>
                  <a:off x="1503639" y="3235565"/>
                  <a:ext cx="597443" cy="225431"/>
                  <a:chOff x="1503639" y="3235565"/>
                  <a:chExt cx="597443" cy="225431"/>
                </a:xfrm>
              </p:grpSpPr>
              <p:sp>
                <p:nvSpPr>
                  <p:cNvPr id="155" name="Google Shape;155;p6"/>
                  <p:cNvSpPr/>
                  <p:nvPr/>
                </p:nvSpPr>
                <p:spPr>
                  <a:xfrm>
                    <a:off x="1503639" y="3235565"/>
                    <a:ext cx="146090" cy="1773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090" h="177344" extrusionOk="0">
                        <a:moveTo>
                          <a:pt x="19759" y="177191"/>
                        </a:moveTo>
                        <a:cubicBezTo>
                          <a:pt x="13744" y="176590"/>
                          <a:pt x="7728" y="172980"/>
                          <a:pt x="3517" y="167566"/>
                        </a:cubicBezTo>
                        <a:cubicBezTo>
                          <a:pt x="-3101" y="157941"/>
                          <a:pt x="-93" y="144706"/>
                          <a:pt x="10134" y="138089"/>
                        </a:cubicBezTo>
                        <a:lnTo>
                          <a:pt x="87136" y="88759"/>
                        </a:lnTo>
                        <a:lnTo>
                          <a:pt x="16751" y="38227"/>
                        </a:lnTo>
                        <a:cubicBezTo>
                          <a:pt x="7126" y="31609"/>
                          <a:pt x="5321" y="18375"/>
                          <a:pt x="11939" y="8749"/>
                        </a:cubicBezTo>
                        <a:cubicBezTo>
                          <a:pt x="18556" y="-876"/>
                          <a:pt x="31791" y="-2681"/>
                          <a:pt x="41416" y="3937"/>
                        </a:cubicBezTo>
                        <a:lnTo>
                          <a:pt x="137067" y="72517"/>
                        </a:lnTo>
                        <a:cubicBezTo>
                          <a:pt x="142481" y="76728"/>
                          <a:pt x="146091" y="83345"/>
                          <a:pt x="146091" y="90564"/>
                        </a:cubicBezTo>
                        <a:cubicBezTo>
                          <a:pt x="146091" y="97783"/>
                          <a:pt x="142481" y="103799"/>
                          <a:pt x="136466" y="108010"/>
                        </a:cubicBezTo>
                        <a:lnTo>
                          <a:pt x="32994" y="174183"/>
                        </a:lnTo>
                        <a:cubicBezTo>
                          <a:pt x="28783" y="176590"/>
                          <a:pt x="24572" y="177793"/>
                          <a:pt x="19759" y="177191"/>
                        </a:cubicBezTo>
                        <a:close/>
                      </a:path>
                    </a:pathLst>
                  </a:custGeom>
                  <a:solidFill>
                    <a:srgbClr val="30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" name="Google Shape;156;p6"/>
                  <p:cNvSpPr/>
                  <p:nvPr/>
                </p:nvSpPr>
                <p:spPr>
                  <a:xfrm>
                    <a:off x="1952020" y="3285054"/>
                    <a:ext cx="149062" cy="1759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062" h="175942" extrusionOk="0">
                        <a:moveTo>
                          <a:pt x="109189" y="175830"/>
                        </a:moveTo>
                        <a:cubicBezTo>
                          <a:pt x="104377" y="175228"/>
                          <a:pt x="100166" y="173423"/>
                          <a:pt x="96556" y="170416"/>
                        </a:cubicBezTo>
                        <a:lnTo>
                          <a:pt x="6921" y="86796"/>
                        </a:lnTo>
                        <a:cubicBezTo>
                          <a:pt x="1507" y="81983"/>
                          <a:pt x="-900" y="74764"/>
                          <a:pt x="304" y="68147"/>
                        </a:cubicBezTo>
                        <a:cubicBezTo>
                          <a:pt x="1507" y="60928"/>
                          <a:pt x="5718" y="55514"/>
                          <a:pt x="12335" y="52506"/>
                        </a:cubicBezTo>
                        <a:lnTo>
                          <a:pt x="118815" y="1973"/>
                        </a:lnTo>
                        <a:cubicBezTo>
                          <a:pt x="129643" y="-2839"/>
                          <a:pt x="142276" y="1372"/>
                          <a:pt x="147089" y="12200"/>
                        </a:cubicBezTo>
                        <a:cubicBezTo>
                          <a:pt x="151902" y="23029"/>
                          <a:pt x="147690" y="35662"/>
                          <a:pt x="136862" y="40474"/>
                        </a:cubicBezTo>
                        <a:lnTo>
                          <a:pt x="58657" y="77772"/>
                        </a:lnTo>
                        <a:lnTo>
                          <a:pt x="125432" y="140337"/>
                        </a:lnTo>
                        <a:cubicBezTo>
                          <a:pt x="133854" y="148157"/>
                          <a:pt x="134456" y="161993"/>
                          <a:pt x="126635" y="170416"/>
                        </a:cubicBezTo>
                        <a:cubicBezTo>
                          <a:pt x="121823" y="174626"/>
                          <a:pt x="115205" y="176431"/>
                          <a:pt x="109189" y="175830"/>
                        </a:cubicBezTo>
                        <a:close/>
                      </a:path>
                    </a:pathLst>
                  </a:custGeom>
                  <a:solidFill>
                    <a:srgbClr val="30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57" name="Google Shape;157;p6"/>
              <p:cNvGrpSpPr/>
              <p:nvPr/>
            </p:nvGrpSpPr>
            <p:grpSpPr>
              <a:xfrm>
                <a:off x="1537234" y="3483142"/>
                <a:ext cx="498107" cy="365756"/>
                <a:chOff x="1537234" y="3483142"/>
                <a:chExt cx="498107" cy="365756"/>
              </a:xfrm>
            </p:grpSpPr>
            <p:sp>
              <p:nvSpPr>
                <p:cNvPr id="158" name="Google Shape;158;p6"/>
                <p:cNvSpPr/>
                <p:nvPr/>
              </p:nvSpPr>
              <p:spPr>
                <a:xfrm>
                  <a:off x="1537234" y="3483142"/>
                  <a:ext cx="498107" cy="195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107" h="195010" extrusionOk="0">
                      <a:moveTo>
                        <a:pt x="0" y="0"/>
                      </a:moveTo>
                      <a:cubicBezTo>
                        <a:pt x="5414" y="98057"/>
                        <a:pt x="104675" y="182278"/>
                        <a:pt x="233413" y="193709"/>
                      </a:cubicBezTo>
                      <a:cubicBezTo>
                        <a:pt x="362151" y="205138"/>
                        <a:pt x="475247" y="140168"/>
                        <a:pt x="498107" y="44517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534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59" name="Google Shape;159;p6"/>
                <p:cNvGrpSpPr/>
                <p:nvPr/>
              </p:nvGrpSpPr>
              <p:grpSpPr>
                <a:xfrm>
                  <a:off x="1619670" y="3492165"/>
                  <a:ext cx="315207" cy="356733"/>
                  <a:chOff x="1619670" y="3492165"/>
                  <a:chExt cx="315207" cy="356733"/>
                </a:xfrm>
              </p:grpSpPr>
              <p:sp>
                <p:nvSpPr>
                  <p:cNvPr id="160" name="Google Shape;160;p6"/>
                  <p:cNvSpPr/>
                  <p:nvPr/>
                </p:nvSpPr>
                <p:spPr>
                  <a:xfrm>
                    <a:off x="1619670" y="3492165"/>
                    <a:ext cx="315207" cy="3567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5207" h="356717" extrusionOk="0">
                        <a:moveTo>
                          <a:pt x="18028" y="0"/>
                        </a:moveTo>
                        <a:lnTo>
                          <a:pt x="582" y="194310"/>
                        </a:lnTo>
                        <a:cubicBezTo>
                          <a:pt x="-6637" y="276125"/>
                          <a:pt x="54123" y="348916"/>
                          <a:pt x="135937" y="356135"/>
                        </a:cubicBezTo>
                        <a:cubicBezTo>
                          <a:pt x="217752" y="363354"/>
                          <a:pt x="290543" y="302594"/>
                          <a:pt x="297762" y="220780"/>
                        </a:cubicBezTo>
                        <a:lnTo>
                          <a:pt x="315208" y="26470"/>
                        </a:lnTo>
                        <a:lnTo>
                          <a:pt x="18028" y="0"/>
                        </a:lnTo>
                        <a:close/>
                      </a:path>
                    </a:pathLst>
                  </a:custGeom>
                  <a:solidFill>
                    <a:srgbClr val="F066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" name="Google Shape;161;p6"/>
                  <p:cNvSpPr/>
                  <p:nvPr/>
                </p:nvSpPr>
                <p:spPr>
                  <a:xfrm>
                    <a:off x="1753757" y="3504197"/>
                    <a:ext cx="45164" cy="222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164" h="222629" extrusionOk="0">
                        <a:moveTo>
                          <a:pt x="12077" y="222584"/>
                        </a:moveTo>
                        <a:lnTo>
                          <a:pt x="12077" y="222584"/>
                        </a:lnTo>
                        <a:cubicBezTo>
                          <a:pt x="4858" y="221983"/>
                          <a:pt x="-556" y="215365"/>
                          <a:pt x="46" y="208146"/>
                        </a:cubicBezTo>
                        <a:lnTo>
                          <a:pt x="18695" y="0"/>
                        </a:lnTo>
                        <a:lnTo>
                          <a:pt x="45164" y="2406"/>
                        </a:lnTo>
                        <a:lnTo>
                          <a:pt x="26515" y="210553"/>
                        </a:lnTo>
                        <a:cubicBezTo>
                          <a:pt x="25914" y="217772"/>
                          <a:pt x="19898" y="223186"/>
                          <a:pt x="12077" y="222584"/>
                        </a:cubicBezTo>
                        <a:close/>
                      </a:path>
                    </a:pathLst>
                  </a:custGeom>
                  <a:solidFill>
                    <a:srgbClr val="C64F5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" name="Google Shape;162;p6"/>
                  <p:cNvSpPr/>
                  <p:nvPr/>
                </p:nvSpPr>
                <p:spPr>
                  <a:xfrm>
                    <a:off x="1653339" y="3715953"/>
                    <a:ext cx="263491" cy="1329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3491" h="132945" extrusionOk="0">
                        <a:moveTo>
                          <a:pt x="101667" y="132347"/>
                        </a:moveTo>
                        <a:cubicBezTo>
                          <a:pt x="182278" y="139566"/>
                          <a:pt x="254468" y="80611"/>
                          <a:pt x="263492" y="0"/>
                        </a:cubicBezTo>
                        <a:cubicBezTo>
                          <a:pt x="160622" y="83619"/>
                          <a:pt x="58353" y="86627"/>
                          <a:pt x="0" y="78205"/>
                        </a:cubicBezTo>
                        <a:cubicBezTo>
                          <a:pt x="24665" y="108284"/>
                          <a:pt x="60759" y="128738"/>
                          <a:pt x="101667" y="132347"/>
                        </a:cubicBezTo>
                        <a:close/>
                      </a:path>
                    </a:pathLst>
                  </a:custGeom>
                  <a:solidFill>
                    <a:srgbClr val="E05F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sp>
        <p:nvSpPr>
          <p:cNvPr id="163" name="Google Shape;163;p6"/>
          <p:cNvSpPr/>
          <p:nvPr/>
        </p:nvSpPr>
        <p:spPr>
          <a:xfrm>
            <a:off x="2351873" y="406395"/>
            <a:ext cx="4576421" cy="164721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>
                <a:ln>
                  <a:noFill/>
                </a:ln>
                <a:solidFill>
                  <a:schemeClr val="dk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מֵחַסֵּר גָּדוֹל מֵ-5</a:t>
            </a:r>
            <a:endParaRPr b="1" i="0" dirty="0">
              <a:ln>
                <a:noFill/>
              </a:ln>
              <a:solidFill>
                <a:schemeClr val="dk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64C7321F-EEC2-9FBE-6925-F27317D0CD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87363" y="162713"/>
            <a:ext cx="487363" cy="487363"/>
          </a:xfrm>
          <a:prstGeom prst="rect">
            <a:avLst/>
          </a:prstGeom>
        </p:spPr>
      </p:pic>
      <p:sp>
        <p:nvSpPr>
          <p:cNvPr id="5" name="לחצן פעולה: קדימה או הבא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BFB9C26-5E32-2316-1110-7D3D71FF0C63}"/>
              </a:ext>
            </a:extLst>
          </p:cNvPr>
          <p:cNvSpPr/>
          <p:nvPr/>
        </p:nvSpPr>
        <p:spPr>
          <a:xfrm>
            <a:off x="5186687" y="5606071"/>
            <a:ext cx="1028939" cy="1011039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צליל פתיחה">
            <a:hlinkClick r:id="" action="ppaction://media"/>
            <a:extLst>
              <a:ext uri="{FF2B5EF4-FFF2-40B4-BE49-F238E27FC236}">
                <a16:creationId xmlns:a16="http://schemas.microsoft.com/office/drawing/2014/main" id="{79248A89-2EF6-FB9F-EA83-FBB6D4F08B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22931" y="9863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1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244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"/>
          <p:cNvSpPr/>
          <p:nvPr/>
        </p:nvSpPr>
        <p:spPr>
          <a:xfrm rot="9574759">
            <a:off x="10737353" y="54782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lt1"/>
          </a:solidFill>
          <a:ln w="1524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8"/>
          <p:cNvSpPr/>
          <p:nvPr/>
        </p:nvSpPr>
        <p:spPr>
          <a:xfrm>
            <a:off x="352278" y="368600"/>
            <a:ext cx="3657118" cy="56635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 w="152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הוֹרָאוֹת הַמִּשְׂחָק</a:t>
            </a:r>
            <a:endParaRPr b="1" i="0" dirty="0">
              <a:ln w="152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98" name="Google Shape;198;p8"/>
          <p:cNvSpPr/>
          <p:nvPr/>
        </p:nvSpPr>
        <p:spPr>
          <a:xfrm>
            <a:off x="352278" y="368594"/>
            <a:ext cx="3657118" cy="56635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>
                  <a:noFill/>
                </a:ln>
                <a:solidFill>
                  <a:schemeClr val="accent5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הוֹרָאוֹת הַמִּשְׂחָק</a:t>
            </a:r>
            <a:endParaRPr b="1" i="0" dirty="0">
              <a:ln>
                <a:noFill/>
              </a:ln>
              <a:solidFill>
                <a:schemeClr val="accent5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grpSp>
        <p:nvGrpSpPr>
          <p:cNvPr id="199" name="Google Shape;199;p8"/>
          <p:cNvGrpSpPr/>
          <p:nvPr/>
        </p:nvGrpSpPr>
        <p:grpSpPr>
          <a:xfrm>
            <a:off x="10192424" y="368595"/>
            <a:ext cx="1916919" cy="1916919"/>
            <a:chOff x="1244111" y="57897"/>
            <a:chExt cx="1321102" cy="1321102"/>
          </a:xfrm>
        </p:grpSpPr>
        <p:sp>
          <p:nvSpPr>
            <p:cNvPr id="200" name="Google Shape;200;p8"/>
            <p:cNvSpPr/>
            <p:nvPr/>
          </p:nvSpPr>
          <p:spPr>
            <a:xfrm>
              <a:off x="1353881" y="166572"/>
              <a:ext cx="1105800" cy="1105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27000" dist="1270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1" name="Google Shape;201;p8"/>
            <p:cNvGrpSpPr/>
            <p:nvPr/>
          </p:nvGrpSpPr>
          <p:grpSpPr>
            <a:xfrm>
              <a:off x="1244111" y="57897"/>
              <a:ext cx="1321102" cy="1321102"/>
              <a:chOff x="1387100" y="17486"/>
              <a:chExt cx="1321102" cy="1321102"/>
            </a:xfrm>
          </p:grpSpPr>
          <p:grpSp>
            <p:nvGrpSpPr>
              <p:cNvPr id="202" name="Google Shape;202;p8"/>
              <p:cNvGrpSpPr/>
              <p:nvPr/>
            </p:nvGrpSpPr>
            <p:grpSpPr>
              <a:xfrm>
                <a:off x="1387100" y="17486"/>
                <a:ext cx="1321102" cy="1321102"/>
                <a:chOff x="1387100" y="17486"/>
                <a:chExt cx="1321102" cy="1321102"/>
              </a:xfrm>
            </p:grpSpPr>
            <p:sp>
              <p:nvSpPr>
                <p:cNvPr id="203" name="Google Shape;203;p8"/>
                <p:cNvSpPr/>
                <p:nvPr/>
              </p:nvSpPr>
              <p:spPr>
                <a:xfrm rot="-2700000">
                  <a:off x="1580571" y="210957"/>
                  <a:ext cx="934160" cy="934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641" h="933641" extrusionOk="0">
                      <a:moveTo>
                        <a:pt x="933642" y="466821"/>
                      </a:moveTo>
                      <a:cubicBezTo>
                        <a:pt x="933642" y="724639"/>
                        <a:pt x="724639" y="933642"/>
                        <a:pt x="466821" y="933642"/>
                      </a:cubicBezTo>
                      <a:cubicBezTo>
                        <a:pt x="209003" y="933642"/>
                        <a:pt x="0" y="724639"/>
                        <a:pt x="0" y="466821"/>
                      </a:cubicBezTo>
                      <a:cubicBezTo>
                        <a:pt x="0" y="209003"/>
                        <a:pt x="209003" y="0"/>
                        <a:pt x="466821" y="0"/>
                      </a:cubicBezTo>
                      <a:cubicBezTo>
                        <a:pt x="724639" y="0"/>
                        <a:pt x="933642" y="209003"/>
                        <a:pt x="933642" y="466821"/>
                      </a:cubicBezTo>
                      <a:close/>
                    </a:path>
                  </a:pathLst>
                </a:custGeom>
                <a:solidFill>
                  <a:srgbClr val="FFD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Google Shape;204;p8"/>
                <p:cNvSpPr/>
                <p:nvPr/>
              </p:nvSpPr>
              <p:spPr>
                <a:xfrm>
                  <a:off x="1601002" y="359142"/>
                  <a:ext cx="913541" cy="785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541" h="785773" extrusionOk="0">
                      <a:moveTo>
                        <a:pt x="788068" y="0"/>
                      </a:moveTo>
                      <a:cubicBezTo>
                        <a:pt x="813335" y="82416"/>
                        <a:pt x="816343" y="172653"/>
                        <a:pt x="791678" y="262288"/>
                      </a:cubicBezTo>
                      <a:cubicBezTo>
                        <a:pt x="723098" y="510741"/>
                        <a:pt x="465622" y="656924"/>
                        <a:pt x="217170" y="588344"/>
                      </a:cubicBezTo>
                      <a:cubicBezTo>
                        <a:pt x="130543" y="564281"/>
                        <a:pt x="57150" y="517960"/>
                        <a:pt x="0" y="456598"/>
                      </a:cubicBezTo>
                      <a:cubicBezTo>
                        <a:pt x="45720" y="603384"/>
                        <a:pt x="162426" y="724903"/>
                        <a:pt x="321845" y="768818"/>
                      </a:cubicBezTo>
                      <a:cubicBezTo>
                        <a:pt x="570297" y="837398"/>
                        <a:pt x="827773" y="691816"/>
                        <a:pt x="896353" y="442762"/>
                      </a:cubicBezTo>
                      <a:cubicBezTo>
                        <a:pt x="941471" y="280336"/>
                        <a:pt x="895150" y="114300"/>
                        <a:pt x="788068" y="0"/>
                      </a:cubicBezTo>
                      <a:close/>
                    </a:path>
                  </a:pathLst>
                </a:custGeom>
                <a:solidFill>
                  <a:srgbClr val="FDC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Google Shape;205;p8"/>
                <p:cNvSpPr/>
                <p:nvPr/>
              </p:nvSpPr>
              <p:spPr>
                <a:xfrm>
                  <a:off x="1611704" y="244714"/>
                  <a:ext cx="853766" cy="596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766" h="596894" extrusionOk="0">
                      <a:moveTo>
                        <a:pt x="33814" y="373709"/>
                      </a:moveTo>
                      <a:cubicBezTo>
                        <a:pt x="97582" y="142703"/>
                        <a:pt x="336409" y="7347"/>
                        <a:pt x="567415" y="71115"/>
                      </a:cubicBezTo>
                      <a:cubicBezTo>
                        <a:pt x="702169" y="108413"/>
                        <a:pt x="804437" y="205267"/>
                        <a:pt x="853767" y="325583"/>
                      </a:cubicBezTo>
                      <a:cubicBezTo>
                        <a:pt x="816469" y="180602"/>
                        <a:pt x="703973" y="58482"/>
                        <a:pt x="549368" y="15769"/>
                      </a:cubicBezTo>
                      <a:cubicBezTo>
                        <a:pt x="318361" y="-47998"/>
                        <a:pt x="79534" y="87357"/>
                        <a:pt x="15767" y="318364"/>
                      </a:cubicBezTo>
                      <a:cubicBezTo>
                        <a:pt x="-10702" y="414015"/>
                        <a:pt x="-2882" y="511471"/>
                        <a:pt x="32010" y="596895"/>
                      </a:cubicBezTo>
                      <a:cubicBezTo>
                        <a:pt x="13361" y="525908"/>
                        <a:pt x="12759" y="449508"/>
                        <a:pt x="33814" y="373709"/>
                      </a:cubicBezTo>
                      <a:close/>
                    </a:path>
                  </a:pathLst>
                </a:custGeom>
                <a:solidFill>
                  <a:srgbClr val="FFD7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6" name="Google Shape;206;p8"/>
              <p:cNvGrpSpPr/>
              <p:nvPr/>
            </p:nvGrpSpPr>
            <p:grpSpPr>
              <a:xfrm>
                <a:off x="1875282" y="466741"/>
                <a:ext cx="404681" cy="204704"/>
                <a:chOff x="1875282" y="466741"/>
                <a:chExt cx="404681" cy="204704"/>
              </a:xfrm>
            </p:grpSpPr>
            <p:sp>
              <p:nvSpPr>
                <p:cNvPr id="207" name="Google Shape;207;p8"/>
                <p:cNvSpPr/>
                <p:nvPr/>
              </p:nvSpPr>
              <p:spPr>
                <a:xfrm>
                  <a:off x="1875282" y="466741"/>
                  <a:ext cx="73211" cy="11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11" h="113264" extrusionOk="0">
                      <a:moveTo>
                        <a:pt x="69823" y="65656"/>
                      </a:moveTo>
                      <a:cubicBezTo>
                        <a:pt x="61401" y="96336"/>
                        <a:pt x="39744" y="117392"/>
                        <a:pt x="21095" y="112579"/>
                      </a:cubicBezTo>
                      <a:cubicBezTo>
                        <a:pt x="3048" y="107766"/>
                        <a:pt x="-5374" y="78289"/>
                        <a:pt x="3649" y="47608"/>
                      </a:cubicBezTo>
                      <a:cubicBezTo>
                        <a:pt x="12071" y="16928"/>
                        <a:pt x="33728" y="-4127"/>
                        <a:pt x="52377" y="685"/>
                      </a:cubicBezTo>
                      <a:cubicBezTo>
                        <a:pt x="70424" y="5498"/>
                        <a:pt x="78245" y="34374"/>
                        <a:pt x="69823" y="65656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" name="Google Shape;208;p8"/>
                <p:cNvSpPr/>
                <p:nvPr/>
              </p:nvSpPr>
              <p:spPr>
                <a:xfrm>
                  <a:off x="2206752" y="558181"/>
                  <a:ext cx="73211" cy="11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11" h="113264" extrusionOk="0">
                      <a:moveTo>
                        <a:pt x="69823" y="65656"/>
                      </a:moveTo>
                      <a:cubicBezTo>
                        <a:pt x="61401" y="96336"/>
                        <a:pt x="39744" y="117392"/>
                        <a:pt x="21095" y="112579"/>
                      </a:cubicBezTo>
                      <a:cubicBezTo>
                        <a:pt x="3048" y="107766"/>
                        <a:pt x="-5374" y="78289"/>
                        <a:pt x="3649" y="47608"/>
                      </a:cubicBezTo>
                      <a:cubicBezTo>
                        <a:pt x="12071" y="16928"/>
                        <a:pt x="33728" y="-4127"/>
                        <a:pt x="52377" y="685"/>
                      </a:cubicBezTo>
                      <a:cubicBezTo>
                        <a:pt x="70424" y="5498"/>
                        <a:pt x="78245" y="34975"/>
                        <a:pt x="69823" y="65656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9" name="Google Shape;209;p8"/>
              <p:cNvSpPr/>
              <p:nvPr/>
            </p:nvSpPr>
            <p:spPr>
              <a:xfrm>
                <a:off x="1729509" y="637072"/>
                <a:ext cx="609028" cy="365251"/>
              </a:xfrm>
              <a:custGeom>
                <a:avLst/>
                <a:gdLst/>
                <a:ahLst/>
                <a:cxnLst/>
                <a:rect l="l" t="t" r="r" b="b"/>
                <a:pathLst>
                  <a:path w="609028" h="365251" extrusionOk="0">
                    <a:moveTo>
                      <a:pt x="3840" y="0"/>
                    </a:moveTo>
                    <a:cubicBezTo>
                      <a:pt x="-20824" y="156410"/>
                      <a:pt x="75428" y="310415"/>
                      <a:pt x="231839" y="353728"/>
                    </a:cubicBezTo>
                    <a:cubicBezTo>
                      <a:pt x="388249" y="397042"/>
                      <a:pt x="550074" y="314626"/>
                      <a:pt x="609029" y="167239"/>
                    </a:cubicBezTo>
                    <a:lnTo>
                      <a:pt x="3840" y="0"/>
                    </a:lnTo>
                    <a:close/>
                  </a:path>
                </a:pathLst>
              </a:custGeom>
              <a:solidFill>
                <a:srgbClr val="695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8"/>
              <p:cNvSpPr/>
              <p:nvPr/>
            </p:nvSpPr>
            <p:spPr>
              <a:xfrm>
                <a:off x="1774858" y="844381"/>
                <a:ext cx="409073" cy="158011"/>
              </a:xfrm>
              <a:custGeom>
                <a:avLst/>
                <a:gdLst/>
                <a:ahLst/>
                <a:cxnLst/>
                <a:rect l="l" t="t" r="r" b="b"/>
                <a:pathLst>
                  <a:path w="409073" h="158011" extrusionOk="0">
                    <a:moveTo>
                      <a:pt x="0" y="5649"/>
                    </a:moveTo>
                    <a:cubicBezTo>
                      <a:pt x="40306" y="72425"/>
                      <a:pt x="105276" y="124160"/>
                      <a:pt x="185888" y="146419"/>
                    </a:cubicBezTo>
                    <a:cubicBezTo>
                      <a:pt x="263492" y="168076"/>
                      <a:pt x="341697" y="158450"/>
                      <a:pt x="409074" y="125364"/>
                    </a:cubicBezTo>
                    <a:lnTo>
                      <a:pt x="407871" y="118145"/>
                    </a:lnTo>
                    <a:cubicBezTo>
                      <a:pt x="232210" y="-37063"/>
                      <a:pt x="3610" y="5048"/>
                      <a:pt x="0" y="5649"/>
                    </a:cubicBezTo>
                    <a:close/>
                  </a:path>
                </a:pathLst>
              </a:custGeom>
              <a:solidFill>
                <a:srgbClr val="F0666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11" name="Google Shape;211;p8"/>
          <p:cNvSpPr txBox="1">
            <a:spLocks noGrp="1"/>
          </p:cNvSpPr>
          <p:nvPr>
            <p:ph type="body" idx="2"/>
          </p:nvPr>
        </p:nvSpPr>
        <p:spPr>
          <a:xfrm rot="586625">
            <a:off x="6325354" y="1377401"/>
            <a:ext cx="4282297" cy="451395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1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בַּשְּׁקוּפִית הַבָּאָה כְּתוּבִים תַּרְגִּילִים. עָלֶיךָ לְנַסּוֹת </a:t>
            </a:r>
            <a:r>
              <a:rPr lang="he-IL" sz="2800" dirty="0" err="1">
                <a:latin typeface="Gisha" panose="020B0502040204020203" pitchFamily="34" charset="-79"/>
                <a:cs typeface="Gisha" panose="020B0502040204020203" pitchFamily="34" charset="-79"/>
              </a:rPr>
              <a:t>לִפְתֹּר</a:t>
            </a: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 אוֹתָם.</a:t>
            </a:r>
            <a:endParaRPr sz="28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12" name="Google Shape;212;p8"/>
          <p:cNvSpPr txBox="1">
            <a:spLocks noGrp="1"/>
          </p:cNvSpPr>
          <p:nvPr>
            <p:ph type="body" idx="1"/>
          </p:nvPr>
        </p:nvSpPr>
        <p:spPr>
          <a:xfrm rot="-379374">
            <a:off x="1440061" y="1399393"/>
            <a:ext cx="4282148" cy="451395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2</a:t>
            </a:r>
          </a:p>
          <a:p>
            <a:pPr marL="0" lvl="0" indent="0">
              <a:spcAft>
                <a:spcPts val="2100"/>
              </a:spcAft>
              <a:buNone/>
            </a:pP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לְאַחַר שֶׁפָּתַרְתָּ לְחַץ עַל הַתַּרְגִּיל וְתִרְאֶה אֶת הַפִּתְרוֹן הַנָּכוֹן.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b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בְּהַצְלָחָה וּבַהֲנָאָה!</a:t>
            </a:r>
            <a:endParaRPr sz="2800" dirty="0"/>
          </a:p>
        </p:txBody>
      </p:sp>
      <p:sp>
        <p:nvSpPr>
          <p:cNvPr id="213" name="Google Shape;213;p8">
            <a:hlinkClick r:id="rId7" action="ppaction://hlinksldjump"/>
          </p:cNvPr>
          <p:cNvSpPr/>
          <p:nvPr/>
        </p:nvSpPr>
        <p:spPr>
          <a:xfrm rot="9574759">
            <a:off x="10737353" y="54782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89EC1BC-5671-E948-2BBB-10BF7D229D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40932" y="697447"/>
            <a:ext cx="487363" cy="487363"/>
          </a:xfrm>
          <a:prstGeom prst="rect">
            <a:avLst/>
          </a:prstGeom>
        </p:spPr>
      </p:pic>
      <p:pic>
        <p:nvPicPr>
          <p:cNvPr id="3" name="sound15">
            <a:hlinkClick r:id="" action="ppaction://media"/>
            <a:extLst>
              <a:ext uri="{FF2B5EF4-FFF2-40B4-BE49-F238E27FC236}">
                <a16:creationId xmlns:a16="http://schemas.microsoft.com/office/drawing/2014/main" id="{60F20122-247C-DB89-80F3-7A02A2923B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40932" y="14393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8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7 -0.01 0.014 -0.021 0.021 -0.035 C 0.04 -0.075 0.045 -0.114 0.031 -0.12 C 0.017 -0.127 -0.01 -0.099 -0.029 -0.059 C -0.039 -0.038 -0.045 -0.018 -0.047 -0.003 C -0.05 0.009 -0.051 0.021 -0.051 0.035 C -0.051 0.08 -0.038 0.117 -0.023 0.117 C -0.008 0.117 0.005 0.08 0.005 0.035 C 0.005 0.014 0.002 -0.006 -0.003 -0.02 C -0.005 -0.032 -0.01 -0.045 -0.016 -0.058 C -0.036 -0.099 -0.063 -0.127 -0.077 -0.12 C -0.091 -0.113 -0.086 -0.075 -0.066 -0.034 C -0.058 -0.015 -0.047 0.001 -0.036 0.012 C -0.028 0.022 -0.019 0.031 -0.007 0.04 C 0.029 0.069 0.065 0.082 0.075 0.07 C 0.084 0.058 0.064 0.025 0.028 -0.003 C 0.013 -0.015 -0.003 -0.024 -0.016 -0.03 C -0.028 -0.036 -0.043 -0.041 -0.059 -0.044 C -0.103 -0.054 -0.141 -0.051 -0.144 -0.035 C -0.148 -0.02 -0.115 0 -0.071 0.01 C -0.051 0.014 -0.032 0.016 -0.017 0.015 C -0.004 0.015 0.01 0.013 0.025 0.01 C 0.069 0 0.102 -0.021 0.098 -0.036 C 0.095 -0.051 0.057 -0.055 0.013 -0.045 C -0.008 -0.04 -0.027 -0.033 -0.04 -0.025 C -0.051 -0.019 -0.062 -0.012 -0.074 -0.003 C -0.109 0.026 -0.13 0.058 -0.12 0.07 C -0.111 0.082 -0.074 0.069 -0.039 0.041 C -0.022 0.027 -0.008 0.013 0 0 Z" pathEditMode="relative" ptsTypes="">
                                      <p:cBhvr>
                                        <p:cTn id="8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682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"/>
          <p:cNvSpPr/>
          <p:nvPr/>
        </p:nvSpPr>
        <p:spPr>
          <a:xfrm>
            <a:off x="7548068" y="5904275"/>
            <a:ext cx="2669536" cy="41645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dirty="0">
                <a:ln w="152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בהצלחה!</a:t>
            </a:r>
            <a:endParaRPr lang="en-US" b="1" i="0" dirty="0">
              <a:ln w="152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69" name="Google Shape;169;p7"/>
          <p:cNvSpPr/>
          <p:nvPr/>
        </p:nvSpPr>
        <p:spPr>
          <a:xfrm>
            <a:off x="7559868" y="5880547"/>
            <a:ext cx="2669536" cy="41645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>
                  <a:noFill/>
                </a:ln>
                <a:solidFill>
                  <a:srgbClr val="FDC453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בְּהַצְלָחָה!</a:t>
            </a:r>
            <a:endParaRPr b="1" i="0" dirty="0">
              <a:ln>
                <a:noFill/>
              </a:ln>
              <a:solidFill>
                <a:srgbClr val="FDC453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70" name="Google Shape;170;p7"/>
          <p:cNvSpPr/>
          <p:nvPr/>
        </p:nvSpPr>
        <p:spPr>
          <a:xfrm>
            <a:off x="627468" y="3144800"/>
            <a:ext cx="4565187" cy="41589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 w="152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קָדִימָה צֵא לַדֶּרֶךְ!</a:t>
            </a:r>
            <a:endParaRPr b="1" i="0" dirty="0">
              <a:ln w="152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71" name="Google Shape;171;p7"/>
          <p:cNvSpPr/>
          <p:nvPr/>
        </p:nvSpPr>
        <p:spPr>
          <a:xfrm>
            <a:off x="560057" y="3141171"/>
            <a:ext cx="4565187" cy="41589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>
                  <a:noFill/>
                </a:ln>
                <a:solidFill>
                  <a:srgbClr val="E05F65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קָדִימָה צֵא לַדֶּרֶךְ!!</a:t>
            </a:r>
            <a:endParaRPr b="1" i="0" dirty="0">
              <a:ln>
                <a:noFill/>
              </a:ln>
              <a:solidFill>
                <a:srgbClr val="E05F65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72" name="Google Shape;172;p7"/>
          <p:cNvSpPr/>
          <p:nvPr/>
        </p:nvSpPr>
        <p:spPr>
          <a:xfrm rot="655008">
            <a:off x="7681475" y="456560"/>
            <a:ext cx="3251779" cy="41645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152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Coiny"/>
              </a:rPr>
              <a:t>AWESOME!</a:t>
            </a:r>
          </a:p>
        </p:txBody>
      </p:sp>
      <p:sp>
        <p:nvSpPr>
          <p:cNvPr id="173" name="Google Shape;173;p7"/>
          <p:cNvSpPr/>
          <p:nvPr/>
        </p:nvSpPr>
        <p:spPr>
          <a:xfrm rot="655008">
            <a:off x="7681475" y="456560"/>
            <a:ext cx="3251779" cy="41645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>
                  <a:noFill/>
                </a:ln>
                <a:solidFill>
                  <a:srgbClr val="5A978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פְּתֹר אֶת הַתַּרְגִּילִים</a:t>
            </a:r>
            <a:endParaRPr b="1" i="0" dirty="0">
              <a:ln>
                <a:noFill/>
              </a:ln>
              <a:solidFill>
                <a:srgbClr val="5A9787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74" name="Google Shape;174;p7">
            <a:hlinkClick r:id="rId5" action="ppaction://hlinksldjump"/>
          </p:cNvPr>
          <p:cNvSpPr txBox="1">
            <a:spLocks noGrp="1"/>
          </p:cNvSpPr>
          <p:nvPr>
            <p:ph type="body" idx="1"/>
          </p:nvPr>
        </p:nvSpPr>
        <p:spPr>
          <a:xfrm rot="491000">
            <a:off x="1700367" y="3918378"/>
            <a:ext cx="1780934" cy="186519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תַּרְגִּיל מִסְפָּר 4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 dirty="0"/>
              <a:t>19-7</a:t>
            </a:r>
            <a:endParaRPr dirty="0"/>
          </a:p>
        </p:txBody>
      </p:sp>
      <p:sp>
        <p:nvSpPr>
          <p:cNvPr id="175" name="Google Shape;175;p7">
            <a:hlinkClick r:id="rId6" action="ppaction://hlinksldjump"/>
          </p:cNvPr>
          <p:cNvSpPr txBox="1">
            <a:spLocks noGrp="1"/>
          </p:cNvSpPr>
          <p:nvPr>
            <p:ph type="body" idx="2"/>
          </p:nvPr>
        </p:nvSpPr>
        <p:spPr>
          <a:xfrm rot="-424412">
            <a:off x="4883758" y="4318430"/>
            <a:ext cx="1780854" cy="186521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תַּרְגִּיל מִסְפָּר 5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 dirty="0"/>
              <a:t>20-9</a:t>
            </a:r>
            <a:endParaRPr dirty="0"/>
          </a:p>
        </p:txBody>
      </p:sp>
      <p:sp>
        <p:nvSpPr>
          <p:cNvPr id="176" name="Google Shape;176;p7">
            <a:hlinkClick r:id="rId7" action="ppaction://hlinksldjump"/>
          </p:cNvPr>
          <p:cNvSpPr txBox="1">
            <a:spLocks noGrp="1"/>
          </p:cNvSpPr>
          <p:nvPr>
            <p:ph type="body" idx="3"/>
          </p:nvPr>
        </p:nvSpPr>
        <p:spPr>
          <a:xfrm>
            <a:off x="7950421" y="3472474"/>
            <a:ext cx="2621400" cy="280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תַּרְגִּיל מִסְפָּר 6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18-6</a:t>
            </a:r>
            <a:endParaRPr dirty="0"/>
          </a:p>
        </p:txBody>
      </p:sp>
      <p:sp>
        <p:nvSpPr>
          <p:cNvPr id="177" name="Google Shape;177;p7">
            <a:hlinkClick r:id="rId8" action="ppaction://hlinksldjump"/>
          </p:cNvPr>
          <p:cNvSpPr txBox="1">
            <a:spLocks noGrp="1"/>
          </p:cNvSpPr>
          <p:nvPr>
            <p:ph type="body" idx="4"/>
          </p:nvPr>
        </p:nvSpPr>
        <p:spPr>
          <a:xfrm rot="-658381">
            <a:off x="1353608" y="884099"/>
            <a:ext cx="1780961" cy="186533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תַּרְגִּיל מִסְפָּר 1 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19-6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78" name="Google Shape;178;p7">
            <a:hlinkClick r:id="rId9" action="ppaction://hlinksldjump"/>
          </p:cNvPr>
          <p:cNvSpPr txBox="1">
            <a:spLocks noGrp="1"/>
          </p:cNvSpPr>
          <p:nvPr>
            <p:ph type="body" idx="5"/>
          </p:nvPr>
        </p:nvSpPr>
        <p:spPr>
          <a:xfrm rot="579">
            <a:off x="4398777" y="1000953"/>
            <a:ext cx="1781100" cy="1865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תַּרְגִּיל מִסְפָּר 2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 dirty="0"/>
              <a:t>18-7</a:t>
            </a:r>
            <a:endParaRPr dirty="0"/>
          </a:p>
        </p:txBody>
      </p:sp>
      <p:sp>
        <p:nvSpPr>
          <p:cNvPr id="179" name="Google Shape;179;p7">
            <a:hlinkClick r:id="rId10" action="ppaction://hlinksldjump"/>
          </p:cNvPr>
          <p:cNvSpPr txBox="1">
            <a:spLocks noGrp="1"/>
          </p:cNvSpPr>
          <p:nvPr>
            <p:ph type="body" idx="6"/>
          </p:nvPr>
        </p:nvSpPr>
        <p:spPr>
          <a:xfrm rot="605913">
            <a:off x="7626790" y="763616"/>
            <a:ext cx="1781093" cy="186543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תַּרְגִּיל מִסְפָּר 3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 dirty="0"/>
              <a:t>16-6</a:t>
            </a:r>
            <a:endParaRPr dirty="0"/>
          </a:p>
        </p:txBody>
      </p:sp>
      <p:sp>
        <p:nvSpPr>
          <p:cNvPr id="180" name="Google Shape;180;p7"/>
          <p:cNvSpPr/>
          <p:nvPr/>
        </p:nvSpPr>
        <p:spPr>
          <a:xfrm>
            <a:off x="2830226" y="332500"/>
            <a:ext cx="326911" cy="6036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152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Coiny"/>
              </a:rPr>
              <a:t>1</a:t>
            </a:r>
          </a:p>
        </p:txBody>
      </p:sp>
      <p:sp>
        <p:nvSpPr>
          <p:cNvPr id="181" name="Google Shape;181;p7"/>
          <p:cNvSpPr/>
          <p:nvPr/>
        </p:nvSpPr>
        <p:spPr>
          <a:xfrm>
            <a:off x="2842651" y="332500"/>
            <a:ext cx="326911" cy="6036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5"/>
                </a:solidFill>
                <a:latin typeface="Coiny"/>
              </a:rPr>
              <a:t>1</a:t>
            </a:r>
          </a:p>
        </p:txBody>
      </p:sp>
      <p:sp>
        <p:nvSpPr>
          <p:cNvPr id="182" name="Google Shape;182;p7"/>
          <p:cNvSpPr/>
          <p:nvPr/>
        </p:nvSpPr>
        <p:spPr>
          <a:xfrm>
            <a:off x="6096004" y="420648"/>
            <a:ext cx="467875" cy="6036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152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Coiny"/>
              </a:rPr>
              <a:t>2</a:t>
            </a:r>
          </a:p>
        </p:txBody>
      </p:sp>
      <p:sp>
        <p:nvSpPr>
          <p:cNvPr id="183" name="Google Shape;183;p7"/>
          <p:cNvSpPr/>
          <p:nvPr/>
        </p:nvSpPr>
        <p:spPr>
          <a:xfrm>
            <a:off x="6085329" y="420648"/>
            <a:ext cx="467875" cy="6036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2"/>
                </a:solidFill>
                <a:latin typeface="Coiny"/>
              </a:rPr>
              <a:t>2</a:t>
            </a:r>
          </a:p>
        </p:txBody>
      </p:sp>
      <p:sp>
        <p:nvSpPr>
          <p:cNvPr id="184" name="Google Shape;184;p7"/>
          <p:cNvSpPr/>
          <p:nvPr/>
        </p:nvSpPr>
        <p:spPr>
          <a:xfrm>
            <a:off x="9151929" y="2464973"/>
            <a:ext cx="474619" cy="6036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152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Coiny"/>
              </a:rPr>
              <a:t>3</a:t>
            </a:r>
          </a:p>
        </p:txBody>
      </p:sp>
      <p:sp>
        <p:nvSpPr>
          <p:cNvPr id="185" name="Google Shape;185;p7"/>
          <p:cNvSpPr/>
          <p:nvPr/>
        </p:nvSpPr>
        <p:spPr>
          <a:xfrm>
            <a:off x="9151929" y="2464973"/>
            <a:ext cx="474619" cy="6036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3"/>
                </a:solidFill>
                <a:latin typeface="Coiny"/>
              </a:rPr>
              <a:t>3</a:t>
            </a:r>
          </a:p>
        </p:txBody>
      </p:sp>
      <p:sp>
        <p:nvSpPr>
          <p:cNvPr id="186" name="Google Shape;186;p7"/>
          <p:cNvSpPr/>
          <p:nvPr/>
        </p:nvSpPr>
        <p:spPr>
          <a:xfrm>
            <a:off x="5541026" y="3801125"/>
            <a:ext cx="473339" cy="60873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152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Coiny"/>
              </a:rPr>
              <a:t>5</a:t>
            </a:r>
          </a:p>
        </p:txBody>
      </p:sp>
      <p:sp>
        <p:nvSpPr>
          <p:cNvPr id="187" name="Google Shape;187;p7"/>
          <p:cNvSpPr/>
          <p:nvPr/>
        </p:nvSpPr>
        <p:spPr>
          <a:xfrm>
            <a:off x="5541026" y="3801125"/>
            <a:ext cx="473339" cy="60873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3"/>
                </a:solidFill>
                <a:latin typeface="Coiny"/>
              </a:rPr>
              <a:t>5</a:t>
            </a:r>
          </a:p>
        </p:txBody>
      </p:sp>
      <p:sp>
        <p:nvSpPr>
          <p:cNvPr id="188" name="Google Shape;188;p7"/>
          <p:cNvSpPr/>
          <p:nvPr/>
        </p:nvSpPr>
        <p:spPr>
          <a:xfrm>
            <a:off x="3496254" y="4040748"/>
            <a:ext cx="555549" cy="5977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152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Coiny"/>
              </a:rPr>
              <a:t>4</a:t>
            </a:r>
          </a:p>
        </p:txBody>
      </p:sp>
      <p:sp>
        <p:nvSpPr>
          <p:cNvPr id="189" name="Google Shape;189;p7"/>
          <p:cNvSpPr/>
          <p:nvPr/>
        </p:nvSpPr>
        <p:spPr>
          <a:xfrm>
            <a:off x="3496254" y="4034773"/>
            <a:ext cx="555549" cy="5977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2"/>
                </a:solidFill>
                <a:latin typeface="Coiny"/>
              </a:rPr>
              <a:t>4</a:t>
            </a:r>
          </a:p>
        </p:txBody>
      </p:sp>
      <p:sp>
        <p:nvSpPr>
          <p:cNvPr id="190" name="Google Shape;190;p7"/>
          <p:cNvSpPr/>
          <p:nvPr/>
        </p:nvSpPr>
        <p:spPr>
          <a:xfrm>
            <a:off x="10427176" y="3197500"/>
            <a:ext cx="495474" cy="62065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152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Coiny"/>
              </a:rPr>
              <a:t>6</a:t>
            </a:r>
          </a:p>
        </p:txBody>
      </p:sp>
      <p:sp>
        <p:nvSpPr>
          <p:cNvPr id="191" name="Google Shape;191;p7"/>
          <p:cNvSpPr/>
          <p:nvPr/>
        </p:nvSpPr>
        <p:spPr>
          <a:xfrm>
            <a:off x="10427176" y="3197500"/>
            <a:ext cx="495474" cy="62065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accent5"/>
                </a:solidFill>
                <a:latin typeface="Coiny"/>
              </a:rPr>
              <a:t>6</a:t>
            </a:r>
          </a:p>
        </p:txBody>
      </p:sp>
      <p:pic>
        <p:nvPicPr>
          <p:cNvPr id="2" name="קול של הודעה">
            <a:hlinkClick r:id="" action="ppaction://media"/>
            <a:extLst>
              <a:ext uri="{FF2B5EF4-FFF2-40B4-BE49-F238E27FC236}">
                <a16:creationId xmlns:a16="http://schemas.microsoft.com/office/drawing/2014/main" id="{BD698C7A-65F9-36E0-D51A-A592F7FCC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73612" y="373503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"/>
          <p:cNvSpPr/>
          <p:nvPr/>
        </p:nvSpPr>
        <p:spPr>
          <a:xfrm rot="9574759">
            <a:off x="10737353" y="54782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lt1"/>
          </a:solidFill>
          <a:ln w="1524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8"/>
          <p:cNvSpPr/>
          <p:nvPr/>
        </p:nvSpPr>
        <p:spPr>
          <a:xfrm>
            <a:off x="352278" y="368600"/>
            <a:ext cx="3657118" cy="56635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 w="152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Coiny"/>
              </a:rPr>
              <a:t>פִּתְרוֹן 1</a:t>
            </a:r>
            <a:endParaRPr b="1" i="0" dirty="0">
              <a:ln w="152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1"/>
              </a:solidFill>
              <a:latin typeface="Coiny"/>
            </a:endParaRPr>
          </a:p>
        </p:txBody>
      </p:sp>
      <p:sp>
        <p:nvSpPr>
          <p:cNvPr id="198" name="Google Shape;198;p8"/>
          <p:cNvSpPr/>
          <p:nvPr/>
        </p:nvSpPr>
        <p:spPr>
          <a:xfrm>
            <a:off x="352278" y="368594"/>
            <a:ext cx="3657118" cy="56635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>
                  <a:noFill/>
                </a:ln>
                <a:solidFill>
                  <a:schemeClr val="accent5"/>
                </a:solidFill>
                <a:latin typeface="Coiny"/>
              </a:rPr>
              <a:t>פִּתְרוֹן 1</a:t>
            </a:r>
            <a:endParaRPr b="1" i="0" dirty="0">
              <a:ln>
                <a:noFill/>
              </a:ln>
              <a:solidFill>
                <a:schemeClr val="accent5"/>
              </a:solidFill>
              <a:latin typeface="Coiny"/>
            </a:endParaRPr>
          </a:p>
        </p:txBody>
      </p:sp>
      <p:grpSp>
        <p:nvGrpSpPr>
          <p:cNvPr id="199" name="Google Shape;199;p8"/>
          <p:cNvGrpSpPr/>
          <p:nvPr/>
        </p:nvGrpSpPr>
        <p:grpSpPr>
          <a:xfrm>
            <a:off x="10192424" y="368595"/>
            <a:ext cx="1916919" cy="1916919"/>
            <a:chOff x="1244111" y="57897"/>
            <a:chExt cx="1321102" cy="1321102"/>
          </a:xfrm>
        </p:grpSpPr>
        <p:sp>
          <p:nvSpPr>
            <p:cNvPr id="200" name="Google Shape;200;p8"/>
            <p:cNvSpPr/>
            <p:nvPr/>
          </p:nvSpPr>
          <p:spPr>
            <a:xfrm>
              <a:off x="1353881" y="166572"/>
              <a:ext cx="1105800" cy="1105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27000" dist="1270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1" name="Google Shape;201;p8"/>
            <p:cNvGrpSpPr/>
            <p:nvPr/>
          </p:nvGrpSpPr>
          <p:grpSpPr>
            <a:xfrm>
              <a:off x="1244111" y="57897"/>
              <a:ext cx="1321102" cy="1321102"/>
              <a:chOff x="1387100" y="17486"/>
              <a:chExt cx="1321102" cy="1321102"/>
            </a:xfrm>
          </p:grpSpPr>
          <p:grpSp>
            <p:nvGrpSpPr>
              <p:cNvPr id="202" name="Google Shape;202;p8"/>
              <p:cNvGrpSpPr/>
              <p:nvPr/>
            </p:nvGrpSpPr>
            <p:grpSpPr>
              <a:xfrm>
                <a:off x="1387100" y="17486"/>
                <a:ext cx="1321102" cy="1321102"/>
                <a:chOff x="1387100" y="17486"/>
                <a:chExt cx="1321102" cy="1321102"/>
              </a:xfrm>
            </p:grpSpPr>
            <p:sp>
              <p:nvSpPr>
                <p:cNvPr id="203" name="Google Shape;203;p8"/>
                <p:cNvSpPr/>
                <p:nvPr/>
              </p:nvSpPr>
              <p:spPr>
                <a:xfrm rot="-2700000">
                  <a:off x="1580571" y="210957"/>
                  <a:ext cx="934160" cy="934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641" h="933641" extrusionOk="0">
                      <a:moveTo>
                        <a:pt x="933642" y="466821"/>
                      </a:moveTo>
                      <a:cubicBezTo>
                        <a:pt x="933642" y="724639"/>
                        <a:pt x="724639" y="933642"/>
                        <a:pt x="466821" y="933642"/>
                      </a:cubicBezTo>
                      <a:cubicBezTo>
                        <a:pt x="209003" y="933642"/>
                        <a:pt x="0" y="724639"/>
                        <a:pt x="0" y="466821"/>
                      </a:cubicBezTo>
                      <a:cubicBezTo>
                        <a:pt x="0" y="209003"/>
                        <a:pt x="209003" y="0"/>
                        <a:pt x="466821" y="0"/>
                      </a:cubicBezTo>
                      <a:cubicBezTo>
                        <a:pt x="724639" y="0"/>
                        <a:pt x="933642" y="209003"/>
                        <a:pt x="933642" y="466821"/>
                      </a:cubicBezTo>
                      <a:close/>
                    </a:path>
                  </a:pathLst>
                </a:custGeom>
                <a:solidFill>
                  <a:srgbClr val="FFD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Google Shape;204;p8"/>
                <p:cNvSpPr/>
                <p:nvPr/>
              </p:nvSpPr>
              <p:spPr>
                <a:xfrm>
                  <a:off x="1601002" y="359142"/>
                  <a:ext cx="913541" cy="785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541" h="785773" extrusionOk="0">
                      <a:moveTo>
                        <a:pt x="788068" y="0"/>
                      </a:moveTo>
                      <a:cubicBezTo>
                        <a:pt x="813335" y="82416"/>
                        <a:pt x="816343" y="172653"/>
                        <a:pt x="791678" y="262288"/>
                      </a:cubicBezTo>
                      <a:cubicBezTo>
                        <a:pt x="723098" y="510741"/>
                        <a:pt x="465622" y="656924"/>
                        <a:pt x="217170" y="588344"/>
                      </a:cubicBezTo>
                      <a:cubicBezTo>
                        <a:pt x="130543" y="564281"/>
                        <a:pt x="57150" y="517960"/>
                        <a:pt x="0" y="456598"/>
                      </a:cubicBezTo>
                      <a:cubicBezTo>
                        <a:pt x="45720" y="603384"/>
                        <a:pt x="162426" y="724903"/>
                        <a:pt x="321845" y="768818"/>
                      </a:cubicBezTo>
                      <a:cubicBezTo>
                        <a:pt x="570297" y="837398"/>
                        <a:pt x="827773" y="691816"/>
                        <a:pt x="896353" y="442762"/>
                      </a:cubicBezTo>
                      <a:cubicBezTo>
                        <a:pt x="941471" y="280336"/>
                        <a:pt x="895150" y="114300"/>
                        <a:pt x="788068" y="0"/>
                      </a:cubicBezTo>
                      <a:close/>
                    </a:path>
                  </a:pathLst>
                </a:custGeom>
                <a:solidFill>
                  <a:srgbClr val="FDC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Google Shape;205;p8"/>
                <p:cNvSpPr/>
                <p:nvPr/>
              </p:nvSpPr>
              <p:spPr>
                <a:xfrm>
                  <a:off x="1611704" y="244714"/>
                  <a:ext cx="853766" cy="596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766" h="596894" extrusionOk="0">
                      <a:moveTo>
                        <a:pt x="33814" y="373709"/>
                      </a:moveTo>
                      <a:cubicBezTo>
                        <a:pt x="97582" y="142703"/>
                        <a:pt x="336409" y="7347"/>
                        <a:pt x="567415" y="71115"/>
                      </a:cubicBezTo>
                      <a:cubicBezTo>
                        <a:pt x="702169" y="108413"/>
                        <a:pt x="804437" y="205267"/>
                        <a:pt x="853767" y="325583"/>
                      </a:cubicBezTo>
                      <a:cubicBezTo>
                        <a:pt x="816469" y="180602"/>
                        <a:pt x="703973" y="58482"/>
                        <a:pt x="549368" y="15769"/>
                      </a:cubicBezTo>
                      <a:cubicBezTo>
                        <a:pt x="318361" y="-47998"/>
                        <a:pt x="79534" y="87357"/>
                        <a:pt x="15767" y="318364"/>
                      </a:cubicBezTo>
                      <a:cubicBezTo>
                        <a:pt x="-10702" y="414015"/>
                        <a:pt x="-2882" y="511471"/>
                        <a:pt x="32010" y="596895"/>
                      </a:cubicBezTo>
                      <a:cubicBezTo>
                        <a:pt x="13361" y="525908"/>
                        <a:pt x="12759" y="449508"/>
                        <a:pt x="33814" y="373709"/>
                      </a:cubicBezTo>
                      <a:close/>
                    </a:path>
                  </a:pathLst>
                </a:custGeom>
                <a:solidFill>
                  <a:srgbClr val="FFD7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6" name="Google Shape;206;p8"/>
              <p:cNvGrpSpPr/>
              <p:nvPr/>
            </p:nvGrpSpPr>
            <p:grpSpPr>
              <a:xfrm>
                <a:off x="1875282" y="466741"/>
                <a:ext cx="404681" cy="204704"/>
                <a:chOff x="1875282" y="466741"/>
                <a:chExt cx="404681" cy="204704"/>
              </a:xfrm>
            </p:grpSpPr>
            <p:sp>
              <p:nvSpPr>
                <p:cNvPr id="207" name="Google Shape;207;p8"/>
                <p:cNvSpPr/>
                <p:nvPr/>
              </p:nvSpPr>
              <p:spPr>
                <a:xfrm>
                  <a:off x="1875282" y="466741"/>
                  <a:ext cx="73211" cy="11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11" h="113264" extrusionOk="0">
                      <a:moveTo>
                        <a:pt x="69823" y="65656"/>
                      </a:moveTo>
                      <a:cubicBezTo>
                        <a:pt x="61401" y="96336"/>
                        <a:pt x="39744" y="117392"/>
                        <a:pt x="21095" y="112579"/>
                      </a:cubicBezTo>
                      <a:cubicBezTo>
                        <a:pt x="3048" y="107766"/>
                        <a:pt x="-5374" y="78289"/>
                        <a:pt x="3649" y="47608"/>
                      </a:cubicBezTo>
                      <a:cubicBezTo>
                        <a:pt x="12071" y="16928"/>
                        <a:pt x="33728" y="-4127"/>
                        <a:pt x="52377" y="685"/>
                      </a:cubicBezTo>
                      <a:cubicBezTo>
                        <a:pt x="70424" y="5498"/>
                        <a:pt x="78245" y="34374"/>
                        <a:pt x="69823" y="65656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" name="Google Shape;208;p8"/>
                <p:cNvSpPr/>
                <p:nvPr/>
              </p:nvSpPr>
              <p:spPr>
                <a:xfrm>
                  <a:off x="2206752" y="558181"/>
                  <a:ext cx="73211" cy="11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11" h="113264" extrusionOk="0">
                      <a:moveTo>
                        <a:pt x="69823" y="65656"/>
                      </a:moveTo>
                      <a:cubicBezTo>
                        <a:pt x="61401" y="96336"/>
                        <a:pt x="39744" y="117392"/>
                        <a:pt x="21095" y="112579"/>
                      </a:cubicBezTo>
                      <a:cubicBezTo>
                        <a:pt x="3048" y="107766"/>
                        <a:pt x="-5374" y="78289"/>
                        <a:pt x="3649" y="47608"/>
                      </a:cubicBezTo>
                      <a:cubicBezTo>
                        <a:pt x="12071" y="16928"/>
                        <a:pt x="33728" y="-4127"/>
                        <a:pt x="52377" y="685"/>
                      </a:cubicBezTo>
                      <a:cubicBezTo>
                        <a:pt x="70424" y="5498"/>
                        <a:pt x="78245" y="34975"/>
                        <a:pt x="69823" y="65656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9" name="Google Shape;209;p8"/>
              <p:cNvSpPr/>
              <p:nvPr/>
            </p:nvSpPr>
            <p:spPr>
              <a:xfrm>
                <a:off x="1729509" y="637072"/>
                <a:ext cx="609028" cy="365251"/>
              </a:xfrm>
              <a:custGeom>
                <a:avLst/>
                <a:gdLst/>
                <a:ahLst/>
                <a:cxnLst/>
                <a:rect l="l" t="t" r="r" b="b"/>
                <a:pathLst>
                  <a:path w="609028" h="365251" extrusionOk="0">
                    <a:moveTo>
                      <a:pt x="3840" y="0"/>
                    </a:moveTo>
                    <a:cubicBezTo>
                      <a:pt x="-20824" y="156410"/>
                      <a:pt x="75428" y="310415"/>
                      <a:pt x="231839" y="353728"/>
                    </a:cubicBezTo>
                    <a:cubicBezTo>
                      <a:pt x="388249" y="397042"/>
                      <a:pt x="550074" y="314626"/>
                      <a:pt x="609029" y="167239"/>
                    </a:cubicBezTo>
                    <a:lnTo>
                      <a:pt x="3840" y="0"/>
                    </a:lnTo>
                    <a:close/>
                  </a:path>
                </a:pathLst>
              </a:custGeom>
              <a:solidFill>
                <a:srgbClr val="695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8"/>
              <p:cNvSpPr/>
              <p:nvPr/>
            </p:nvSpPr>
            <p:spPr>
              <a:xfrm>
                <a:off x="1774858" y="844381"/>
                <a:ext cx="409073" cy="158011"/>
              </a:xfrm>
              <a:custGeom>
                <a:avLst/>
                <a:gdLst/>
                <a:ahLst/>
                <a:cxnLst/>
                <a:rect l="l" t="t" r="r" b="b"/>
                <a:pathLst>
                  <a:path w="409073" h="158011" extrusionOk="0">
                    <a:moveTo>
                      <a:pt x="0" y="5649"/>
                    </a:moveTo>
                    <a:cubicBezTo>
                      <a:pt x="40306" y="72425"/>
                      <a:pt x="105276" y="124160"/>
                      <a:pt x="185888" y="146419"/>
                    </a:cubicBezTo>
                    <a:cubicBezTo>
                      <a:pt x="263492" y="168076"/>
                      <a:pt x="341697" y="158450"/>
                      <a:pt x="409074" y="125364"/>
                    </a:cubicBezTo>
                    <a:lnTo>
                      <a:pt x="407871" y="118145"/>
                    </a:lnTo>
                    <a:cubicBezTo>
                      <a:pt x="232210" y="-37063"/>
                      <a:pt x="3610" y="5048"/>
                      <a:pt x="0" y="5649"/>
                    </a:cubicBezTo>
                    <a:close/>
                  </a:path>
                </a:pathLst>
              </a:custGeom>
              <a:solidFill>
                <a:srgbClr val="F0666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12" name="Google Shape;212;p8"/>
          <p:cNvSpPr txBox="1">
            <a:spLocks noGrp="1"/>
          </p:cNvSpPr>
          <p:nvPr>
            <p:ph type="body" idx="1"/>
          </p:nvPr>
        </p:nvSpPr>
        <p:spPr>
          <a:xfrm rot="-379374">
            <a:off x="1440061" y="1399393"/>
            <a:ext cx="4282148" cy="451395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9600" dirty="0"/>
              <a:t>13</a:t>
            </a:r>
            <a:endParaRPr sz="9600" dirty="0"/>
          </a:p>
        </p:txBody>
      </p:sp>
      <p:sp>
        <p:nvSpPr>
          <p:cNvPr id="213" name="Google Shape;213;p8">
            <a:hlinkClick r:id="rId5" action="ppaction://hlinksldjump"/>
          </p:cNvPr>
          <p:cNvSpPr/>
          <p:nvPr/>
        </p:nvSpPr>
        <p:spPr>
          <a:xfrm rot="9574759">
            <a:off x="10737353" y="54782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211;p8">
            <a:extLst>
              <a:ext uri="{FF2B5EF4-FFF2-40B4-BE49-F238E27FC236}">
                <a16:creationId xmlns:a16="http://schemas.microsoft.com/office/drawing/2014/main" id="{914E01F7-FF95-8226-CECB-623D76C062E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 rot="586625">
            <a:off x="6324600" y="1377950"/>
            <a:ext cx="4283075" cy="451326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אֵיךְ הִגַּעְנוּ לַפִּתְרוֹן?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e-IL" sz="24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הוֹרַדְנוּ 6 מִ-9 אַחַר כָּךְ הוֹסַפְנוּ 10. בַּסּוֹף חִשַּׁבְנוּ אֶת שְׁתֵּי הַכַּמּוּיוֹת בְּיַחַד.</a:t>
            </a:r>
            <a:endParaRPr sz="24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תופים">
            <a:hlinkClick r:id="" action="ppaction://media"/>
            <a:extLst>
              <a:ext uri="{FF2B5EF4-FFF2-40B4-BE49-F238E27FC236}">
                <a16:creationId xmlns:a16="http://schemas.microsoft.com/office/drawing/2014/main" id="{513BADF7-37BB-5F36-3356-1546C9F83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0720" y="454621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8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9"/>
          <p:cNvSpPr/>
          <p:nvPr/>
        </p:nvSpPr>
        <p:spPr>
          <a:xfrm>
            <a:off x="352278" y="368600"/>
            <a:ext cx="3790466" cy="56635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 w="152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Coiny"/>
              </a:rPr>
              <a:t>פִּתְרוֹן 2</a:t>
            </a:r>
            <a:endParaRPr b="1" i="0" dirty="0">
              <a:ln w="152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1"/>
              </a:solidFill>
              <a:latin typeface="Coiny"/>
            </a:endParaRPr>
          </a:p>
        </p:txBody>
      </p:sp>
      <p:sp>
        <p:nvSpPr>
          <p:cNvPr id="219" name="Google Shape;219;p9"/>
          <p:cNvSpPr/>
          <p:nvPr/>
        </p:nvSpPr>
        <p:spPr>
          <a:xfrm>
            <a:off x="352278" y="380729"/>
            <a:ext cx="3790466" cy="56635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>
                  <a:noFill/>
                </a:ln>
                <a:solidFill>
                  <a:schemeClr val="accent2"/>
                </a:solidFill>
                <a:latin typeface="Coiny"/>
              </a:rPr>
              <a:t>פִּתְרוֹן 2</a:t>
            </a:r>
            <a:endParaRPr b="1" i="0" dirty="0">
              <a:ln>
                <a:noFill/>
              </a:ln>
              <a:solidFill>
                <a:schemeClr val="accent2"/>
              </a:solidFill>
              <a:latin typeface="Coiny"/>
            </a:endParaRPr>
          </a:p>
        </p:txBody>
      </p:sp>
      <p:grpSp>
        <p:nvGrpSpPr>
          <p:cNvPr id="220" name="Google Shape;220;p9"/>
          <p:cNvGrpSpPr/>
          <p:nvPr/>
        </p:nvGrpSpPr>
        <p:grpSpPr>
          <a:xfrm>
            <a:off x="460160" y="4950924"/>
            <a:ext cx="1696490" cy="1696490"/>
            <a:chOff x="4555522" y="-423"/>
            <a:chExt cx="1520289" cy="1520289"/>
          </a:xfrm>
        </p:grpSpPr>
        <p:sp>
          <p:nvSpPr>
            <p:cNvPr id="221" name="Google Shape;221;p9"/>
            <p:cNvSpPr/>
            <p:nvPr/>
          </p:nvSpPr>
          <p:spPr>
            <a:xfrm>
              <a:off x="4696048" y="138225"/>
              <a:ext cx="1247700" cy="1247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27000" dist="1270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2" name="Google Shape;222;p9"/>
            <p:cNvGrpSpPr/>
            <p:nvPr/>
          </p:nvGrpSpPr>
          <p:grpSpPr>
            <a:xfrm>
              <a:off x="4555522" y="-423"/>
              <a:ext cx="1520289" cy="1520289"/>
              <a:chOff x="4698511" y="-40834"/>
              <a:chExt cx="1520289" cy="1520289"/>
            </a:xfrm>
          </p:grpSpPr>
          <p:grpSp>
            <p:nvGrpSpPr>
              <p:cNvPr id="223" name="Google Shape;223;p9"/>
              <p:cNvGrpSpPr/>
              <p:nvPr/>
            </p:nvGrpSpPr>
            <p:grpSpPr>
              <a:xfrm>
                <a:off x="4698511" y="-40834"/>
                <a:ext cx="1520289" cy="1520289"/>
                <a:chOff x="4698511" y="-40834"/>
                <a:chExt cx="1520289" cy="1520289"/>
              </a:xfrm>
            </p:grpSpPr>
            <p:grpSp>
              <p:nvGrpSpPr>
                <p:cNvPr id="224" name="Google Shape;224;p9"/>
                <p:cNvGrpSpPr/>
                <p:nvPr/>
              </p:nvGrpSpPr>
              <p:grpSpPr>
                <a:xfrm>
                  <a:off x="4698511" y="-40834"/>
                  <a:ext cx="1520289" cy="1520289"/>
                  <a:chOff x="4698511" y="-40834"/>
                  <a:chExt cx="1520289" cy="1520289"/>
                </a:xfrm>
              </p:grpSpPr>
              <p:sp>
                <p:nvSpPr>
                  <p:cNvPr id="225" name="Google Shape;225;p9"/>
                  <p:cNvSpPr/>
                  <p:nvPr/>
                </p:nvSpPr>
                <p:spPr>
                  <a:xfrm rot="-2700000">
                    <a:off x="4921152" y="181807"/>
                    <a:ext cx="1075006" cy="10750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4409" h="1074409" extrusionOk="0">
                        <a:moveTo>
                          <a:pt x="1074410" y="537205"/>
                        </a:moveTo>
                        <a:cubicBezTo>
                          <a:pt x="1074410" y="833895"/>
                          <a:pt x="833895" y="1074410"/>
                          <a:pt x="537205" y="1074410"/>
                        </a:cubicBezTo>
                        <a:cubicBezTo>
                          <a:pt x="240515" y="1074410"/>
                          <a:pt x="0" y="833895"/>
                          <a:pt x="0" y="537205"/>
                        </a:cubicBezTo>
                        <a:cubicBezTo>
                          <a:pt x="0" y="240515"/>
                          <a:pt x="240515" y="0"/>
                          <a:pt x="537205" y="0"/>
                        </a:cubicBezTo>
                        <a:cubicBezTo>
                          <a:pt x="833895" y="0"/>
                          <a:pt x="1074410" y="240515"/>
                          <a:pt x="1074410" y="537205"/>
                        </a:cubicBezTo>
                        <a:close/>
                      </a:path>
                    </a:pathLst>
                  </a:custGeom>
                  <a:solidFill>
                    <a:srgbClr val="FFD05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6" name="Google Shape;226;p9"/>
                  <p:cNvSpPr/>
                  <p:nvPr/>
                </p:nvSpPr>
                <p:spPr>
                  <a:xfrm>
                    <a:off x="5046244" y="228600"/>
                    <a:ext cx="948943" cy="10272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8943" h="1027252" extrusionOk="0">
                        <a:moveTo>
                          <a:pt x="631658" y="0"/>
                        </a:moveTo>
                        <a:cubicBezTo>
                          <a:pt x="695425" y="75799"/>
                          <a:pt x="738739" y="170247"/>
                          <a:pt x="752575" y="276125"/>
                        </a:cubicBezTo>
                        <a:cubicBezTo>
                          <a:pt x="790475" y="570297"/>
                          <a:pt x="582930" y="839804"/>
                          <a:pt x="288758" y="877704"/>
                        </a:cubicBezTo>
                        <a:cubicBezTo>
                          <a:pt x="186489" y="890938"/>
                          <a:pt x="87229" y="874696"/>
                          <a:pt x="0" y="834992"/>
                        </a:cubicBezTo>
                        <a:cubicBezTo>
                          <a:pt x="113699" y="970347"/>
                          <a:pt x="292367" y="1047349"/>
                          <a:pt x="480662" y="1022684"/>
                        </a:cubicBezTo>
                        <a:cubicBezTo>
                          <a:pt x="774834" y="984785"/>
                          <a:pt x="982378" y="715277"/>
                          <a:pt x="944479" y="421105"/>
                        </a:cubicBezTo>
                        <a:cubicBezTo>
                          <a:pt x="919814" y="229202"/>
                          <a:pt x="796491" y="73994"/>
                          <a:pt x="631658" y="0"/>
                        </a:cubicBezTo>
                        <a:close/>
                      </a:path>
                    </a:pathLst>
                  </a:custGeom>
                  <a:solidFill>
                    <a:srgbClr val="FDC45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7" name="Google Shape;227;p9"/>
                  <p:cNvSpPr/>
                  <p:nvPr/>
                </p:nvSpPr>
                <p:spPr>
                  <a:xfrm>
                    <a:off x="4956615" y="221921"/>
                    <a:ext cx="895745" cy="8512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5745" h="851294" extrusionOk="0">
                        <a:moveTo>
                          <a:pt x="48121" y="613070"/>
                        </a:moveTo>
                        <a:cubicBezTo>
                          <a:pt x="12628" y="339953"/>
                          <a:pt x="205734" y="89696"/>
                          <a:pt x="478851" y="54203"/>
                        </a:cubicBezTo>
                        <a:cubicBezTo>
                          <a:pt x="638270" y="33749"/>
                          <a:pt x="790469" y="90899"/>
                          <a:pt x="895745" y="196777"/>
                        </a:cubicBezTo>
                        <a:cubicBezTo>
                          <a:pt x="791071" y="59617"/>
                          <a:pt x="618418" y="-19791"/>
                          <a:pt x="434936" y="4272"/>
                        </a:cubicBezTo>
                        <a:cubicBezTo>
                          <a:pt x="161819" y="39765"/>
                          <a:pt x="-31288" y="289420"/>
                          <a:pt x="4205" y="563139"/>
                        </a:cubicBezTo>
                        <a:cubicBezTo>
                          <a:pt x="18643" y="676837"/>
                          <a:pt x="70379" y="776098"/>
                          <a:pt x="145576" y="851295"/>
                        </a:cubicBezTo>
                        <a:cubicBezTo>
                          <a:pt x="94442" y="783918"/>
                          <a:pt x="60152" y="703307"/>
                          <a:pt x="48121" y="613070"/>
                        </a:cubicBezTo>
                        <a:close/>
                      </a:path>
                    </a:pathLst>
                  </a:custGeom>
                  <a:solidFill>
                    <a:srgbClr val="FFD7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28" name="Google Shape;228;p9"/>
                <p:cNvSpPr/>
                <p:nvPr/>
              </p:nvSpPr>
              <p:spPr>
                <a:xfrm>
                  <a:off x="5221782" y="769845"/>
                  <a:ext cx="497793" cy="219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793" h="219567" extrusionOk="0">
                      <a:moveTo>
                        <a:pt x="28397" y="58529"/>
                      </a:moveTo>
                      <a:cubicBezTo>
                        <a:pt x="12756" y="47099"/>
                        <a:pt x="-7096" y="64545"/>
                        <a:pt x="2529" y="81389"/>
                      </a:cubicBezTo>
                      <a:cubicBezTo>
                        <a:pt x="54867" y="174634"/>
                        <a:pt x="159542" y="231784"/>
                        <a:pt x="272037" y="217346"/>
                      </a:cubicBezTo>
                      <a:cubicBezTo>
                        <a:pt x="382727" y="202908"/>
                        <a:pt x="468753" y="123500"/>
                        <a:pt x="497027" y="22434"/>
                      </a:cubicBezTo>
                      <a:cubicBezTo>
                        <a:pt x="502442" y="3785"/>
                        <a:pt x="477777" y="-8246"/>
                        <a:pt x="466347" y="6793"/>
                      </a:cubicBezTo>
                      <a:cubicBezTo>
                        <a:pt x="397767" y="92217"/>
                        <a:pt x="246169" y="221557"/>
                        <a:pt x="28397" y="58529"/>
                      </a:cubicBezTo>
                      <a:close/>
                    </a:path>
                  </a:pathLst>
                </a:custGeom>
                <a:solidFill>
                  <a:srgbClr val="5E49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29" name="Google Shape;229;p9"/>
                <p:cNvGrpSpPr/>
                <p:nvPr/>
              </p:nvGrpSpPr>
              <p:grpSpPr>
                <a:xfrm>
                  <a:off x="5126946" y="550765"/>
                  <a:ext cx="643487" cy="153128"/>
                  <a:chOff x="5126946" y="550765"/>
                  <a:chExt cx="643487" cy="153128"/>
                </a:xfrm>
              </p:grpSpPr>
              <p:sp>
                <p:nvSpPr>
                  <p:cNvPr id="230" name="Google Shape;230;p9"/>
                  <p:cNvSpPr/>
                  <p:nvPr/>
                </p:nvSpPr>
                <p:spPr>
                  <a:xfrm>
                    <a:off x="5126946" y="610321"/>
                    <a:ext cx="185686" cy="935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686" h="93572" extrusionOk="0">
                        <a:moveTo>
                          <a:pt x="183392" y="50813"/>
                        </a:moveTo>
                        <a:cubicBezTo>
                          <a:pt x="163539" y="15320"/>
                          <a:pt x="124437" y="-4532"/>
                          <a:pt x="83529" y="882"/>
                        </a:cubicBezTo>
                        <a:cubicBezTo>
                          <a:pt x="43825" y="6297"/>
                          <a:pt x="11340" y="34571"/>
                          <a:pt x="512" y="73072"/>
                        </a:cubicBezTo>
                        <a:cubicBezTo>
                          <a:pt x="-1293" y="80291"/>
                          <a:pt x="1715" y="88111"/>
                          <a:pt x="8934" y="91721"/>
                        </a:cubicBezTo>
                        <a:cubicBezTo>
                          <a:pt x="15551" y="95330"/>
                          <a:pt x="23973" y="93526"/>
                          <a:pt x="28786" y="87510"/>
                        </a:cubicBezTo>
                        <a:cubicBezTo>
                          <a:pt x="54654" y="55024"/>
                          <a:pt x="98569" y="26149"/>
                          <a:pt x="159930" y="71869"/>
                        </a:cubicBezTo>
                        <a:cubicBezTo>
                          <a:pt x="163539" y="74275"/>
                          <a:pt x="167750" y="75478"/>
                          <a:pt x="171360" y="74877"/>
                        </a:cubicBezTo>
                        <a:cubicBezTo>
                          <a:pt x="174368" y="74275"/>
                          <a:pt x="177376" y="73072"/>
                          <a:pt x="179782" y="71267"/>
                        </a:cubicBezTo>
                        <a:cubicBezTo>
                          <a:pt x="185798" y="65251"/>
                          <a:pt x="187602" y="57431"/>
                          <a:pt x="183392" y="50813"/>
                        </a:cubicBezTo>
                        <a:close/>
                      </a:path>
                    </a:pathLst>
                  </a:custGeom>
                  <a:solidFill>
                    <a:srgbClr val="30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1" name="Google Shape;231;p9"/>
                  <p:cNvSpPr/>
                  <p:nvPr/>
                </p:nvSpPr>
                <p:spPr>
                  <a:xfrm>
                    <a:off x="5584747" y="550765"/>
                    <a:ext cx="185686" cy="935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686" h="93572" extrusionOk="0">
                        <a:moveTo>
                          <a:pt x="183392" y="50813"/>
                        </a:moveTo>
                        <a:cubicBezTo>
                          <a:pt x="163540" y="15320"/>
                          <a:pt x="124437" y="-4532"/>
                          <a:pt x="83530" y="882"/>
                        </a:cubicBezTo>
                        <a:cubicBezTo>
                          <a:pt x="43825" y="6297"/>
                          <a:pt x="11340" y="34571"/>
                          <a:pt x="512" y="73072"/>
                        </a:cubicBezTo>
                        <a:cubicBezTo>
                          <a:pt x="-1293" y="80291"/>
                          <a:pt x="1715" y="88111"/>
                          <a:pt x="8934" y="91721"/>
                        </a:cubicBezTo>
                        <a:cubicBezTo>
                          <a:pt x="15551" y="95330"/>
                          <a:pt x="23973" y="93526"/>
                          <a:pt x="28786" y="87510"/>
                        </a:cubicBezTo>
                        <a:cubicBezTo>
                          <a:pt x="54654" y="55024"/>
                          <a:pt x="98569" y="26149"/>
                          <a:pt x="159930" y="71869"/>
                        </a:cubicBezTo>
                        <a:cubicBezTo>
                          <a:pt x="163540" y="74275"/>
                          <a:pt x="167751" y="75478"/>
                          <a:pt x="171360" y="74877"/>
                        </a:cubicBezTo>
                        <a:cubicBezTo>
                          <a:pt x="174368" y="74275"/>
                          <a:pt x="177376" y="73072"/>
                          <a:pt x="179782" y="71267"/>
                        </a:cubicBezTo>
                        <a:cubicBezTo>
                          <a:pt x="185798" y="65853"/>
                          <a:pt x="187603" y="57431"/>
                          <a:pt x="183392" y="50813"/>
                        </a:cubicBezTo>
                        <a:close/>
                      </a:path>
                    </a:pathLst>
                  </a:custGeom>
                  <a:solidFill>
                    <a:srgbClr val="30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32" name="Google Shape;232;p9"/>
              <p:cNvGrpSpPr/>
              <p:nvPr/>
            </p:nvGrpSpPr>
            <p:grpSpPr>
              <a:xfrm>
                <a:off x="4982296" y="639192"/>
                <a:ext cx="985635" cy="303060"/>
                <a:chOff x="4982296" y="639192"/>
                <a:chExt cx="985635" cy="303060"/>
              </a:xfrm>
            </p:grpSpPr>
            <p:sp>
              <p:nvSpPr>
                <p:cNvPr id="233" name="Google Shape;233;p9"/>
                <p:cNvSpPr/>
                <p:nvPr/>
              </p:nvSpPr>
              <p:spPr>
                <a:xfrm>
                  <a:off x="4982296" y="754326"/>
                  <a:ext cx="188053" cy="1879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053" h="187926" extrusionOk="0">
                      <a:moveTo>
                        <a:pt x="187271" y="81868"/>
                      </a:moveTo>
                      <a:cubicBezTo>
                        <a:pt x="193889" y="133002"/>
                        <a:pt x="157794" y="180527"/>
                        <a:pt x="106058" y="187144"/>
                      </a:cubicBezTo>
                      <a:cubicBezTo>
                        <a:pt x="54924" y="193762"/>
                        <a:pt x="7399" y="157667"/>
                        <a:pt x="782" y="105931"/>
                      </a:cubicBezTo>
                      <a:cubicBezTo>
                        <a:pt x="-5835" y="54797"/>
                        <a:pt x="30259" y="7272"/>
                        <a:pt x="81995" y="655"/>
                      </a:cubicBezTo>
                      <a:cubicBezTo>
                        <a:pt x="133731" y="-5361"/>
                        <a:pt x="180654" y="30734"/>
                        <a:pt x="187271" y="81868"/>
                      </a:cubicBezTo>
                      <a:close/>
                    </a:path>
                  </a:pathLst>
                </a:custGeom>
                <a:solidFill>
                  <a:srgbClr val="F5A6A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" name="Google Shape;234;p9"/>
                <p:cNvSpPr/>
                <p:nvPr/>
              </p:nvSpPr>
              <p:spPr>
                <a:xfrm rot="-570569">
                  <a:off x="5766280" y="653389"/>
                  <a:ext cx="187455" cy="187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94" h="187694" extrusionOk="0">
                      <a:moveTo>
                        <a:pt x="187694" y="93847"/>
                      </a:moveTo>
                      <a:cubicBezTo>
                        <a:pt x="187694" y="145677"/>
                        <a:pt x="145677" y="187694"/>
                        <a:pt x="93847" y="187694"/>
                      </a:cubicBezTo>
                      <a:cubicBezTo>
                        <a:pt x="42017" y="187694"/>
                        <a:pt x="0" y="145677"/>
                        <a:pt x="0" y="93847"/>
                      </a:cubicBezTo>
                      <a:cubicBezTo>
                        <a:pt x="0" y="42017"/>
                        <a:pt x="42017" y="0"/>
                        <a:pt x="93847" y="0"/>
                      </a:cubicBezTo>
                      <a:cubicBezTo>
                        <a:pt x="145678" y="0"/>
                        <a:pt x="187694" y="42017"/>
                        <a:pt x="187694" y="93847"/>
                      </a:cubicBezTo>
                      <a:close/>
                    </a:path>
                  </a:pathLst>
                </a:custGeom>
                <a:solidFill>
                  <a:srgbClr val="F5A6A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235" name="Google Shape;235;p9"/>
          <p:cNvSpPr/>
          <p:nvPr/>
        </p:nvSpPr>
        <p:spPr>
          <a:xfrm rot="9574759">
            <a:off x="10737353" y="54782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lt1"/>
          </a:solidFill>
          <a:ln w="1524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9">
            <a:hlinkClick r:id="rId5" action="ppaction://hlinksldjump"/>
          </p:cNvPr>
          <p:cNvSpPr/>
          <p:nvPr/>
        </p:nvSpPr>
        <p:spPr>
          <a:xfrm rot="9574759">
            <a:off x="10737353" y="54782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9"/>
          <p:cNvSpPr txBox="1">
            <a:spLocks noGrp="1"/>
          </p:cNvSpPr>
          <p:nvPr>
            <p:ph type="body" idx="1"/>
          </p:nvPr>
        </p:nvSpPr>
        <p:spPr>
          <a:xfrm rot="-379374">
            <a:off x="1440061" y="1399393"/>
            <a:ext cx="4282148" cy="451395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9600" dirty="0"/>
              <a:t>11</a:t>
            </a:r>
            <a:endParaRPr sz="9600" dirty="0"/>
          </a:p>
        </p:txBody>
      </p:sp>
      <p:sp>
        <p:nvSpPr>
          <p:cNvPr id="2" name="Google Shape;211;p8">
            <a:extLst>
              <a:ext uri="{FF2B5EF4-FFF2-40B4-BE49-F238E27FC236}">
                <a16:creationId xmlns:a16="http://schemas.microsoft.com/office/drawing/2014/main" id="{8FFB95A1-6DBD-8219-2FBD-9D4CC80D1B0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 rot="586625">
            <a:off x="6324600" y="1377950"/>
            <a:ext cx="4283075" cy="451326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אֵיךְ הִגַּעְנוּ לַפִּתְרוֹן?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e-IL" sz="24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הוֹרַדְנוּ 7 מִ-8 אַחַר כָּךְ הוֹסַפְנוּ 10. בַּסּוֹף חִשַּׁבְנוּ אֶת שְׁתֵּי הַכַּמּוּיוֹת בְּיַחַד.</a:t>
            </a:r>
            <a:endParaRPr sz="24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3" name="תופים">
            <a:hlinkClick r:id="" action="ppaction://media"/>
            <a:extLst>
              <a:ext uri="{FF2B5EF4-FFF2-40B4-BE49-F238E27FC236}">
                <a16:creationId xmlns:a16="http://schemas.microsoft.com/office/drawing/2014/main" id="{EED25097-735F-751C-7BE3-5FE9C1C09F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0720" y="454621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 0.053 0.007 0.127 0.025 0.126 C 0.051 0.126 0.053 -0.122 0.084 -0.123 C 0.112 -0.123 0.097 0.094 0.124 0.093 C 0.152 0.093 0.137 -0.064 0.167 -0.064 C 0.194 -0.064 0.179 0.042 0.203 0.042 C 0.226 0.042 0.214 -0.039 0.235 -0.039 C 0.247 -0.039 0.248 -0.017 0.249 0 E" pathEditMode="relative" ptsTypes="">
                                      <p:cBhvr>
                                        <p:cTn id="8" dur="2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"/>
          <p:cNvSpPr/>
          <p:nvPr/>
        </p:nvSpPr>
        <p:spPr>
          <a:xfrm>
            <a:off x="352278" y="368600"/>
            <a:ext cx="3795064" cy="56635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 w="152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Coiny"/>
              </a:rPr>
              <a:t>פִּתְרוֹן 3</a:t>
            </a:r>
            <a:endParaRPr b="1" i="0" dirty="0">
              <a:ln w="152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1"/>
              </a:solidFill>
              <a:latin typeface="Coiny"/>
            </a:endParaRPr>
          </a:p>
        </p:txBody>
      </p:sp>
      <p:sp>
        <p:nvSpPr>
          <p:cNvPr id="244" name="Google Shape;244;p10"/>
          <p:cNvSpPr/>
          <p:nvPr/>
        </p:nvSpPr>
        <p:spPr>
          <a:xfrm>
            <a:off x="352278" y="336554"/>
            <a:ext cx="3795064" cy="56635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>
                  <a:noFill/>
                </a:ln>
                <a:solidFill>
                  <a:schemeClr val="accent3"/>
                </a:solidFill>
                <a:latin typeface="Coiny"/>
              </a:rPr>
              <a:t>פִּתְרוֹן 3</a:t>
            </a:r>
            <a:endParaRPr b="1" i="0" dirty="0">
              <a:ln>
                <a:noFill/>
              </a:ln>
              <a:solidFill>
                <a:schemeClr val="accent3"/>
              </a:solidFill>
              <a:latin typeface="Coiny"/>
            </a:endParaRPr>
          </a:p>
        </p:txBody>
      </p:sp>
      <p:grpSp>
        <p:nvGrpSpPr>
          <p:cNvPr id="245" name="Google Shape;245;p10"/>
          <p:cNvGrpSpPr/>
          <p:nvPr/>
        </p:nvGrpSpPr>
        <p:grpSpPr>
          <a:xfrm>
            <a:off x="9821341" y="-79470"/>
            <a:ext cx="2192758" cy="2192758"/>
            <a:chOff x="1686376" y="4251030"/>
            <a:chExt cx="2192758" cy="2192758"/>
          </a:xfrm>
        </p:grpSpPr>
        <p:sp>
          <p:nvSpPr>
            <p:cNvPr id="246" name="Google Shape;246;p10"/>
            <p:cNvSpPr/>
            <p:nvPr/>
          </p:nvSpPr>
          <p:spPr>
            <a:xfrm>
              <a:off x="1899684" y="4472763"/>
              <a:ext cx="1750800" cy="1750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27000" dist="1270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7" name="Google Shape;247;p10"/>
            <p:cNvGrpSpPr/>
            <p:nvPr/>
          </p:nvGrpSpPr>
          <p:grpSpPr>
            <a:xfrm>
              <a:off x="1686376" y="4251030"/>
              <a:ext cx="2192758" cy="2192758"/>
              <a:chOff x="1829365" y="4210619"/>
              <a:chExt cx="2192758" cy="2192758"/>
            </a:xfrm>
          </p:grpSpPr>
          <p:grpSp>
            <p:nvGrpSpPr>
              <p:cNvPr id="248" name="Google Shape;248;p10"/>
              <p:cNvGrpSpPr/>
              <p:nvPr/>
            </p:nvGrpSpPr>
            <p:grpSpPr>
              <a:xfrm>
                <a:off x="1829365" y="4210619"/>
                <a:ext cx="2192758" cy="2192758"/>
                <a:chOff x="1829365" y="4210619"/>
                <a:chExt cx="2192758" cy="2192758"/>
              </a:xfrm>
            </p:grpSpPr>
            <p:sp>
              <p:nvSpPr>
                <p:cNvPr id="249" name="Google Shape;249;p10"/>
                <p:cNvSpPr/>
                <p:nvPr/>
              </p:nvSpPr>
              <p:spPr>
                <a:xfrm rot="-2700000">
                  <a:off x="2150486" y="4531741"/>
                  <a:ext cx="1550514" cy="1550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9652" h="1549652" extrusionOk="0">
                      <a:moveTo>
                        <a:pt x="1549653" y="774826"/>
                      </a:moveTo>
                      <a:cubicBezTo>
                        <a:pt x="1549653" y="1202751"/>
                        <a:pt x="1202751" y="1549653"/>
                        <a:pt x="774826" y="1549653"/>
                      </a:cubicBezTo>
                      <a:cubicBezTo>
                        <a:pt x="346902" y="1549653"/>
                        <a:pt x="0" y="1202751"/>
                        <a:pt x="0" y="774826"/>
                      </a:cubicBezTo>
                      <a:cubicBezTo>
                        <a:pt x="0" y="346902"/>
                        <a:pt x="346902" y="0"/>
                        <a:pt x="774826" y="0"/>
                      </a:cubicBezTo>
                      <a:cubicBezTo>
                        <a:pt x="1202751" y="0"/>
                        <a:pt x="1549653" y="346902"/>
                        <a:pt x="1549653" y="774826"/>
                      </a:cubicBezTo>
                      <a:close/>
                    </a:path>
                  </a:pathLst>
                </a:custGeom>
                <a:solidFill>
                  <a:srgbClr val="FFD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10"/>
                <p:cNvSpPr/>
                <p:nvPr/>
              </p:nvSpPr>
              <p:spPr>
                <a:xfrm>
                  <a:off x="2236871" y="4685096"/>
                  <a:ext cx="1463256" cy="1395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56" h="1395939" extrusionOk="0">
                      <a:moveTo>
                        <a:pt x="1152024" y="0"/>
                      </a:moveTo>
                      <a:cubicBezTo>
                        <a:pt x="1218197" y="126933"/>
                        <a:pt x="1249480" y="273718"/>
                        <a:pt x="1235643" y="427121"/>
                      </a:cubicBezTo>
                      <a:cubicBezTo>
                        <a:pt x="1196541" y="853641"/>
                        <a:pt x="819952" y="1167665"/>
                        <a:pt x="393433" y="1128562"/>
                      </a:cubicBezTo>
                      <a:cubicBezTo>
                        <a:pt x="245444" y="1115328"/>
                        <a:pt x="110690" y="1060584"/>
                        <a:pt x="0" y="977566"/>
                      </a:cubicBezTo>
                      <a:cubicBezTo>
                        <a:pt x="117910" y="1204361"/>
                        <a:pt x="344705" y="1367991"/>
                        <a:pt x="617822" y="1392655"/>
                      </a:cubicBezTo>
                      <a:cubicBezTo>
                        <a:pt x="1044341" y="1431758"/>
                        <a:pt x="1420930" y="1117132"/>
                        <a:pt x="1460032" y="691214"/>
                      </a:cubicBezTo>
                      <a:cubicBezTo>
                        <a:pt x="1485298" y="412683"/>
                        <a:pt x="1360170" y="155809"/>
                        <a:pt x="1152024" y="0"/>
                      </a:cubicBezTo>
                      <a:close/>
                    </a:path>
                  </a:pathLst>
                </a:custGeom>
                <a:solidFill>
                  <a:srgbClr val="FDC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10"/>
                <p:cNvSpPr/>
                <p:nvPr/>
              </p:nvSpPr>
              <p:spPr>
                <a:xfrm>
                  <a:off x="2201348" y="4588231"/>
                  <a:ext cx="1374036" cy="1105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036" h="1105111" extrusionOk="0">
                      <a:moveTo>
                        <a:pt x="49359" y="739351"/>
                      </a:moveTo>
                      <a:cubicBezTo>
                        <a:pt x="85454" y="343512"/>
                        <a:pt x="435573" y="51746"/>
                        <a:pt x="831412" y="87841"/>
                      </a:cubicBezTo>
                      <a:cubicBezTo>
                        <a:pt x="1063020" y="108896"/>
                        <a:pt x="1258533" y="237033"/>
                        <a:pt x="1374036" y="419311"/>
                      </a:cubicBezTo>
                      <a:cubicBezTo>
                        <a:pt x="1269963" y="193118"/>
                        <a:pt x="1050988" y="27683"/>
                        <a:pt x="785090" y="3019"/>
                      </a:cubicBezTo>
                      <a:cubicBezTo>
                        <a:pt x="389251" y="-33076"/>
                        <a:pt x="39132" y="258690"/>
                        <a:pt x="3038" y="654529"/>
                      </a:cubicBezTo>
                      <a:cubicBezTo>
                        <a:pt x="-12002" y="818760"/>
                        <a:pt x="29507" y="975772"/>
                        <a:pt x="111923" y="1105111"/>
                      </a:cubicBezTo>
                      <a:cubicBezTo>
                        <a:pt x="60789" y="994421"/>
                        <a:pt x="37328" y="869292"/>
                        <a:pt x="49359" y="739351"/>
                      </a:cubicBezTo>
                      <a:close/>
                    </a:path>
                  </a:pathLst>
                </a:custGeom>
                <a:solidFill>
                  <a:srgbClr val="FFD7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2" name="Google Shape;252;p10"/>
              <p:cNvGrpSpPr/>
              <p:nvPr/>
            </p:nvGrpSpPr>
            <p:grpSpPr>
              <a:xfrm>
                <a:off x="2582778" y="5435265"/>
                <a:ext cx="656322" cy="323878"/>
                <a:chOff x="2582778" y="5435265"/>
                <a:chExt cx="656322" cy="323878"/>
              </a:xfrm>
            </p:grpSpPr>
            <p:sp>
              <p:nvSpPr>
                <p:cNvPr id="253" name="Google Shape;253;p10"/>
                <p:cNvSpPr/>
                <p:nvPr/>
              </p:nvSpPr>
              <p:spPr>
                <a:xfrm>
                  <a:off x="2582778" y="5435265"/>
                  <a:ext cx="656322" cy="323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322" h="323863" extrusionOk="0">
                      <a:moveTo>
                        <a:pt x="0" y="0"/>
                      </a:moveTo>
                      <a:cubicBezTo>
                        <a:pt x="3610" y="166637"/>
                        <a:pt x="131746" y="307407"/>
                        <a:pt x="301391" y="322446"/>
                      </a:cubicBezTo>
                      <a:cubicBezTo>
                        <a:pt x="471036" y="338087"/>
                        <a:pt x="622634" y="222584"/>
                        <a:pt x="656323" y="5955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534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254;p10"/>
                <p:cNvSpPr/>
                <p:nvPr/>
              </p:nvSpPr>
              <p:spPr>
                <a:xfrm>
                  <a:off x="2665796" y="5617538"/>
                  <a:ext cx="444566" cy="141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566" h="141605" extrusionOk="0">
                      <a:moveTo>
                        <a:pt x="0" y="29484"/>
                      </a:moveTo>
                      <a:cubicBezTo>
                        <a:pt x="54142" y="90845"/>
                        <a:pt x="130543" y="132353"/>
                        <a:pt x="218373" y="140174"/>
                      </a:cubicBezTo>
                      <a:cubicBezTo>
                        <a:pt x="302594" y="147995"/>
                        <a:pt x="382003" y="123330"/>
                        <a:pt x="444567" y="77008"/>
                      </a:cubicBezTo>
                      <a:lnTo>
                        <a:pt x="442161" y="69789"/>
                      </a:lnTo>
                      <a:cubicBezTo>
                        <a:pt x="231608" y="-57745"/>
                        <a:pt x="3008" y="28280"/>
                        <a:pt x="0" y="29484"/>
                      </a:cubicBezTo>
                      <a:close/>
                    </a:path>
                  </a:pathLst>
                </a:custGeom>
                <a:solidFill>
                  <a:srgbClr val="F066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5" name="Google Shape;255;p10"/>
              <p:cNvGrpSpPr/>
              <p:nvPr/>
            </p:nvGrpSpPr>
            <p:grpSpPr>
              <a:xfrm>
                <a:off x="2361225" y="4902284"/>
                <a:ext cx="1168469" cy="513129"/>
                <a:chOff x="2361225" y="4902284"/>
                <a:chExt cx="1168469" cy="513129"/>
              </a:xfrm>
            </p:grpSpPr>
            <p:sp>
              <p:nvSpPr>
                <p:cNvPr id="256" name="Google Shape;256;p10"/>
                <p:cNvSpPr/>
                <p:nvPr/>
              </p:nvSpPr>
              <p:spPr>
                <a:xfrm>
                  <a:off x="2361225" y="4902284"/>
                  <a:ext cx="478458" cy="449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58" h="449963" extrusionOk="0">
                      <a:moveTo>
                        <a:pt x="477826" y="170229"/>
                      </a:moveTo>
                      <a:cubicBezTo>
                        <a:pt x="477826" y="169627"/>
                        <a:pt x="477826" y="169627"/>
                        <a:pt x="477826" y="169026"/>
                      </a:cubicBezTo>
                      <a:cubicBezTo>
                        <a:pt x="484443" y="98040"/>
                        <a:pt x="438723" y="27655"/>
                        <a:pt x="361120" y="20436"/>
                      </a:cubicBezTo>
                      <a:cubicBezTo>
                        <a:pt x="299758" y="15022"/>
                        <a:pt x="260054" y="55929"/>
                        <a:pt x="243812" y="96235"/>
                      </a:cubicBezTo>
                      <a:lnTo>
                        <a:pt x="243812" y="96235"/>
                      </a:lnTo>
                      <a:cubicBezTo>
                        <a:pt x="235389" y="53523"/>
                        <a:pt x="203506" y="5998"/>
                        <a:pt x="142145" y="584"/>
                      </a:cubicBezTo>
                      <a:cubicBezTo>
                        <a:pt x="64541" y="-6635"/>
                        <a:pt x="7391" y="54125"/>
                        <a:pt x="774" y="125111"/>
                      </a:cubicBezTo>
                      <a:cubicBezTo>
                        <a:pt x="774" y="125712"/>
                        <a:pt x="774" y="125712"/>
                        <a:pt x="774" y="126314"/>
                      </a:cubicBezTo>
                      <a:cubicBezTo>
                        <a:pt x="-1031" y="141955"/>
                        <a:pt x="-14867" y="299569"/>
                        <a:pt x="211928" y="449963"/>
                      </a:cubicBezTo>
                      <a:lnTo>
                        <a:pt x="211928" y="449963"/>
                      </a:lnTo>
                      <a:cubicBezTo>
                        <a:pt x="211928" y="449963"/>
                        <a:pt x="211928" y="449963"/>
                        <a:pt x="211928" y="449963"/>
                      </a:cubicBezTo>
                      <a:cubicBezTo>
                        <a:pt x="211928" y="449963"/>
                        <a:pt x="211928" y="449963"/>
                        <a:pt x="211928" y="449963"/>
                      </a:cubicBezTo>
                      <a:cubicBezTo>
                        <a:pt x="211928" y="449963"/>
                        <a:pt x="211928" y="449963"/>
                        <a:pt x="211928" y="449963"/>
                      </a:cubicBezTo>
                      <a:cubicBezTo>
                        <a:pt x="211928" y="449963"/>
                        <a:pt x="211928" y="449963"/>
                        <a:pt x="211928" y="449963"/>
                      </a:cubicBezTo>
                      <a:lnTo>
                        <a:pt x="211928" y="449963"/>
                      </a:lnTo>
                      <a:cubicBezTo>
                        <a:pt x="462185" y="344085"/>
                        <a:pt x="476623" y="185870"/>
                        <a:pt x="477826" y="170229"/>
                      </a:cubicBezTo>
                      <a:close/>
                    </a:path>
                  </a:pathLst>
                </a:custGeom>
                <a:solidFill>
                  <a:srgbClr val="F066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" name="Google Shape;257;p10"/>
                <p:cNvSpPr/>
                <p:nvPr/>
              </p:nvSpPr>
              <p:spPr>
                <a:xfrm>
                  <a:off x="3051236" y="4965450"/>
                  <a:ext cx="478458" cy="449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58" h="449963" extrusionOk="0">
                      <a:moveTo>
                        <a:pt x="477826" y="170229"/>
                      </a:moveTo>
                      <a:cubicBezTo>
                        <a:pt x="477826" y="169627"/>
                        <a:pt x="477826" y="169627"/>
                        <a:pt x="477826" y="169026"/>
                      </a:cubicBezTo>
                      <a:cubicBezTo>
                        <a:pt x="484443" y="98040"/>
                        <a:pt x="438723" y="27655"/>
                        <a:pt x="361119" y="20436"/>
                      </a:cubicBezTo>
                      <a:cubicBezTo>
                        <a:pt x="299758" y="15022"/>
                        <a:pt x="260054" y="55929"/>
                        <a:pt x="243812" y="96235"/>
                      </a:cubicBezTo>
                      <a:lnTo>
                        <a:pt x="243812" y="96235"/>
                      </a:lnTo>
                      <a:cubicBezTo>
                        <a:pt x="235389" y="53523"/>
                        <a:pt x="203506" y="5998"/>
                        <a:pt x="142145" y="584"/>
                      </a:cubicBezTo>
                      <a:cubicBezTo>
                        <a:pt x="64541" y="-6635"/>
                        <a:pt x="7391" y="54125"/>
                        <a:pt x="774" y="125111"/>
                      </a:cubicBezTo>
                      <a:cubicBezTo>
                        <a:pt x="774" y="125712"/>
                        <a:pt x="774" y="125712"/>
                        <a:pt x="774" y="126314"/>
                      </a:cubicBezTo>
                      <a:cubicBezTo>
                        <a:pt x="-1031" y="141955"/>
                        <a:pt x="-14867" y="299569"/>
                        <a:pt x="211928" y="449963"/>
                      </a:cubicBezTo>
                      <a:lnTo>
                        <a:pt x="211928" y="449963"/>
                      </a:lnTo>
                      <a:cubicBezTo>
                        <a:pt x="211928" y="449963"/>
                        <a:pt x="211928" y="449963"/>
                        <a:pt x="211928" y="449963"/>
                      </a:cubicBezTo>
                      <a:cubicBezTo>
                        <a:pt x="211928" y="449963"/>
                        <a:pt x="211928" y="449963"/>
                        <a:pt x="211928" y="449963"/>
                      </a:cubicBezTo>
                      <a:cubicBezTo>
                        <a:pt x="211928" y="449963"/>
                        <a:pt x="211928" y="449963"/>
                        <a:pt x="211928" y="449963"/>
                      </a:cubicBezTo>
                      <a:cubicBezTo>
                        <a:pt x="211928" y="449963"/>
                        <a:pt x="211928" y="449963"/>
                        <a:pt x="211928" y="449963"/>
                      </a:cubicBezTo>
                      <a:lnTo>
                        <a:pt x="211928" y="449963"/>
                      </a:lnTo>
                      <a:cubicBezTo>
                        <a:pt x="462185" y="343484"/>
                        <a:pt x="476623" y="185870"/>
                        <a:pt x="477826" y="170229"/>
                      </a:cubicBezTo>
                      <a:close/>
                    </a:path>
                  </a:pathLst>
                </a:custGeom>
                <a:solidFill>
                  <a:srgbClr val="F066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258" name="Google Shape;258;p10"/>
          <p:cNvSpPr/>
          <p:nvPr/>
        </p:nvSpPr>
        <p:spPr>
          <a:xfrm rot="9574759">
            <a:off x="10737353" y="54782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lt1"/>
          </a:solidFill>
          <a:ln w="1524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0">
            <a:hlinkClick r:id="rId5" action="ppaction://hlinksldjump"/>
          </p:cNvPr>
          <p:cNvSpPr/>
          <p:nvPr/>
        </p:nvSpPr>
        <p:spPr>
          <a:xfrm rot="9574759">
            <a:off x="10737353" y="54782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0"/>
          <p:cNvSpPr txBox="1">
            <a:spLocks noGrp="1"/>
          </p:cNvSpPr>
          <p:nvPr>
            <p:ph type="body" idx="1"/>
          </p:nvPr>
        </p:nvSpPr>
        <p:spPr>
          <a:xfrm rot="-379374">
            <a:off x="1440061" y="1399393"/>
            <a:ext cx="4282148" cy="451395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9600" dirty="0"/>
              <a:t>10</a:t>
            </a:r>
            <a:endParaRPr sz="9600" dirty="0"/>
          </a:p>
        </p:txBody>
      </p:sp>
      <p:sp>
        <p:nvSpPr>
          <p:cNvPr id="5" name="Google Shape;211;p8">
            <a:extLst>
              <a:ext uri="{FF2B5EF4-FFF2-40B4-BE49-F238E27FC236}">
                <a16:creationId xmlns:a16="http://schemas.microsoft.com/office/drawing/2014/main" id="{56AAF8C4-8A71-2D54-17CA-0332336C7BF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 rot="586625">
            <a:off x="6324600" y="1377950"/>
            <a:ext cx="4283075" cy="451326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אֵיךְ הִגַּעְנוּ לַפִּתְרוֹן?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e-IL" sz="24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הוֹרַדְנוּ 6 מִ-6 אַחַר כָּךְ הוֹסַפְנוּ 10. בַּסּוֹף חִשַּׁבְנוּ אֶת שְׁתֵּי הַכַּמּוּיוֹת בְּיַחַד.</a:t>
            </a:r>
            <a:endParaRPr sz="24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תופים">
            <a:hlinkClick r:id="" action="ppaction://media"/>
            <a:extLst>
              <a:ext uri="{FF2B5EF4-FFF2-40B4-BE49-F238E27FC236}">
                <a16:creationId xmlns:a16="http://schemas.microsoft.com/office/drawing/2014/main" id="{5B7C74A8-88B4-1E74-8EC9-3EDEB4187E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0720" y="454621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.216 L -0.125 0.216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"/>
          <p:cNvSpPr/>
          <p:nvPr/>
        </p:nvSpPr>
        <p:spPr>
          <a:xfrm>
            <a:off x="352278" y="368600"/>
            <a:ext cx="3867869" cy="56635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 w="152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Coiny"/>
              </a:rPr>
              <a:t>פִּתְרוֹן 4</a:t>
            </a:r>
            <a:endParaRPr b="1" i="0" dirty="0">
              <a:ln w="152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1"/>
              </a:solidFill>
              <a:latin typeface="Coiny"/>
            </a:endParaRPr>
          </a:p>
        </p:txBody>
      </p:sp>
      <p:sp>
        <p:nvSpPr>
          <p:cNvPr id="267" name="Google Shape;267;p11"/>
          <p:cNvSpPr/>
          <p:nvPr/>
        </p:nvSpPr>
        <p:spPr>
          <a:xfrm>
            <a:off x="352278" y="382678"/>
            <a:ext cx="3867869" cy="56635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>
                  <a:noFill/>
                </a:ln>
                <a:solidFill>
                  <a:schemeClr val="accent2"/>
                </a:solidFill>
                <a:latin typeface="Coiny"/>
              </a:rPr>
              <a:t>פִּתְרוֹן 4</a:t>
            </a:r>
            <a:endParaRPr b="1" i="0" dirty="0">
              <a:ln>
                <a:noFill/>
              </a:ln>
              <a:solidFill>
                <a:schemeClr val="accent2"/>
              </a:solidFill>
              <a:latin typeface="Coiny"/>
            </a:endParaRPr>
          </a:p>
        </p:txBody>
      </p:sp>
      <p:grpSp>
        <p:nvGrpSpPr>
          <p:cNvPr id="268" name="Google Shape;268;p11"/>
          <p:cNvGrpSpPr/>
          <p:nvPr/>
        </p:nvGrpSpPr>
        <p:grpSpPr>
          <a:xfrm>
            <a:off x="483497" y="4970718"/>
            <a:ext cx="1800861" cy="1800861"/>
            <a:chOff x="942158" y="2761159"/>
            <a:chExt cx="1416439" cy="1416439"/>
          </a:xfrm>
        </p:grpSpPr>
        <p:sp>
          <p:nvSpPr>
            <p:cNvPr id="269" name="Google Shape;269;p11"/>
            <p:cNvSpPr/>
            <p:nvPr/>
          </p:nvSpPr>
          <p:spPr>
            <a:xfrm>
              <a:off x="1049078" y="2877876"/>
              <a:ext cx="1190700" cy="1190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27000" dist="1270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0" name="Google Shape;270;p11"/>
            <p:cNvGrpSpPr/>
            <p:nvPr/>
          </p:nvGrpSpPr>
          <p:grpSpPr>
            <a:xfrm>
              <a:off x="942158" y="2761159"/>
              <a:ext cx="1416439" cy="1416439"/>
              <a:chOff x="1085147" y="2720748"/>
              <a:chExt cx="1416439" cy="1416439"/>
            </a:xfrm>
          </p:grpSpPr>
          <p:grpSp>
            <p:nvGrpSpPr>
              <p:cNvPr id="271" name="Google Shape;271;p11"/>
              <p:cNvGrpSpPr/>
              <p:nvPr/>
            </p:nvGrpSpPr>
            <p:grpSpPr>
              <a:xfrm>
                <a:off x="1085147" y="2720748"/>
                <a:ext cx="1416439" cy="1416439"/>
                <a:chOff x="1085147" y="2720748"/>
                <a:chExt cx="1416439" cy="1416439"/>
              </a:xfrm>
            </p:grpSpPr>
            <p:grpSp>
              <p:nvGrpSpPr>
                <p:cNvPr id="272" name="Google Shape;272;p11"/>
                <p:cNvGrpSpPr/>
                <p:nvPr/>
              </p:nvGrpSpPr>
              <p:grpSpPr>
                <a:xfrm>
                  <a:off x="1085147" y="2720748"/>
                  <a:ext cx="1416439" cy="1416439"/>
                  <a:chOff x="1085147" y="2720748"/>
                  <a:chExt cx="1416439" cy="1416439"/>
                </a:xfrm>
              </p:grpSpPr>
              <p:sp>
                <p:nvSpPr>
                  <p:cNvPr id="273" name="Google Shape;273;p11"/>
                  <p:cNvSpPr/>
                  <p:nvPr/>
                </p:nvSpPr>
                <p:spPr>
                  <a:xfrm rot="-2700000">
                    <a:off x="1292579" y="2928181"/>
                    <a:ext cx="1001574" cy="1001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1017" h="1001017" extrusionOk="0">
                        <a:moveTo>
                          <a:pt x="1001018" y="500509"/>
                        </a:moveTo>
                        <a:cubicBezTo>
                          <a:pt x="1001018" y="776932"/>
                          <a:pt x="776932" y="1001018"/>
                          <a:pt x="500509" y="1001018"/>
                        </a:cubicBezTo>
                        <a:cubicBezTo>
                          <a:pt x="224085" y="1001018"/>
                          <a:pt x="0" y="776932"/>
                          <a:pt x="0" y="500509"/>
                        </a:cubicBezTo>
                        <a:cubicBezTo>
                          <a:pt x="0" y="224086"/>
                          <a:pt x="224085" y="0"/>
                          <a:pt x="500509" y="0"/>
                        </a:cubicBezTo>
                        <a:cubicBezTo>
                          <a:pt x="776932" y="0"/>
                          <a:pt x="1001018" y="224086"/>
                          <a:pt x="1001018" y="500509"/>
                        </a:cubicBezTo>
                        <a:close/>
                      </a:path>
                    </a:pathLst>
                  </a:custGeom>
                  <a:solidFill>
                    <a:srgbClr val="FFD05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" name="Google Shape;274;p11"/>
                  <p:cNvSpPr/>
                  <p:nvPr/>
                </p:nvSpPr>
                <p:spPr>
                  <a:xfrm>
                    <a:off x="1348940" y="3027145"/>
                    <a:ext cx="944603" cy="9019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4603" h="901993" extrusionOk="0">
                        <a:moveTo>
                          <a:pt x="742950" y="0"/>
                        </a:moveTo>
                        <a:cubicBezTo>
                          <a:pt x="785662" y="81815"/>
                          <a:pt x="806116" y="176864"/>
                          <a:pt x="797092" y="275523"/>
                        </a:cubicBezTo>
                        <a:cubicBezTo>
                          <a:pt x="772427" y="551046"/>
                          <a:pt x="528788" y="753778"/>
                          <a:pt x="253866" y="729114"/>
                        </a:cubicBezTo>
                        <a:cubicBezTo>
                          <a:pt x="158215" y="720692"/>
                          <a:pt x="71588" y="685800"/>
                          <a:pt x="0" y="632259"/>
                        </a:cubicBezTo>
                        <a:cubicBezTo>
                          <a:pt x="76401" y="778443"/>
                          <a:pt x="222584" y="884321"/>
                          <a:pt x="399448" y="899962"/>
                        </a:cubicBezTo>
                        <a:cubicBezTo>
                          <a:pt x="674972" y="924627"/>
                          <a:pt x="918009" y="721895"/>
                          <a:pt x="942674" y="446372"/>
                        </a:cubicBezTo>
                        <a:cubicBezTo>
                          <a:pt x="958315" y="266499"/>
                          <a:pt x="877704" y="100464"/>
                          <a:pt x="742950" y="0"/>
                        </a:cubicBezTo>
                        <a:close/>
                      </a:path>
                    </a:pathLst>
                  </a:custGeom>
                  <a:solidFill>
                    <a:srgbClr val="FDC45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5" name="Google Shape;275;p11"/>
                  <p:cNvSpPr/>
                  <p:nvPr/>
                </p:nvSpPr>
                <p:spPr>
                  <a:xfrm>
                    <a:off x="1325966" y="2965107"/>
                    <a:ext cx="886239" cy="71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6239" h="713547" extrusionOk="0">
                        <a:moveTo>
                          <a:pt x="31396" y="477728"/>
                        </a:moveTo>
                        <a:cubicBezTo>
                          <a:pt x="54256" y="222057"/>
                          <a:pt x="280450" y="33763"/>
                          <a:pt x="535519" y="56623"/>
                        </a:cubicBezTo>
                        <a:cubicBezTo>
                          <a:pt x="684711" y="69858"/>
                          <a:pt x="811042" y="152876"/>
                          <a:pt x="886240" y="270184"/>
                        </a:cubicBezTo>
                        <a:cubicBezTo>
                          <a:pt x="818863" y="124000"/>
                          <a:pt x="677492" y="17521"/>
                          <a:pt x="506042" y="1880"/>
                        </a:cubicBezTo>
                        <a:cubicBezTo>
                          <a:pt x="250371" y="-20980"/>
                          <a:pt x="24779" y="167314"/>
                          <a:pt x="1919" y="422985"/>
                        </a:cubicBezTo>
                        <a:cubicBezTo>
                          <a:pt x="-7707" y="528863"/>
                          <a:pt x="19364" y="629928"/>
                          <a:pt x="72303" y="713547"/>
                        </a:cubicBezTo>
                        <a:cubicBezTo>
                          <a:pt x="39217" y="642561"/>
                          <a:pt x="24177" y="561348"/>
                          <a:pt x="31396" y="477728"/>
                        </a:cubicBezTo>
                        <a:close/>
                      </a:path>
                    </a:pathLst>
                  </a:custGeom>
                  <a:solidFill>
                    <a:srgbClr val="FFD7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76" name="Google Shape;276;p11"/>
                <p:cNvGrpSpPr/>
                <p:nvPr/>
              </p:nvGrpSpPr>
              <p:grpSpPr>
                <a:xfrm>
                  <a:off x="1503639" y="3235565"/>
                  <a:ext cx="597443" cy="225431"/>
                  <a:chOff x="1503639" y="3235565"/>
                  <a:chExt cx="597443" cy="225431"/>
                </a:xfrm>
              </p:grpSpPr>
              <p:sp>
                <p:nvSpPr>
                  <p:cNvPr id="277" name="Google Shape;277;p11"/>
                  <p:cNvSpPr/>
                  <p:nvPr/>
                </p:nvSpPr>
                <p:spPr>
                  <a:xfrm>
                    <a:off x="1503639" y="3235565"/>
                    <a:ext cx="146090" cy="1773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090" h="177344" extrusionOk="0">
                        <a:moveTo>
                          <a:pt x="19759" y="177191"/>
                        </a:moveTo>
                        <a:cubicBezTo>
                          <a:pt x="13744" y="176590"/>
                          <a:pt x="7728" y="172980"/>
                          <a:pt x="3517" y="167566"/>
                        </a:cubicBezTo>
                        <a:cubicBezTo>
                          <a:pt x="-3101" y="157941"/>
                          <a:pt x="-93" y="144706"/>
                          <a:pt x="10134" y="138089"/>
                        </a:cubicBezTo>
                        <a:lnTo>
                          <a:pt x="87136" y="88759"/>
                        </a:lnTo>
                        <a:lnTo>
                          <a:pt x="16751" y="38227"/>
                        </a:lnTo>
                        <a:cubicBezTo>
                          <a:pt x="7126" y="31609"/>
                          <a:pt x="5321" y="18375"/>
                          <a:pt x="11939" y="8749"/>
                        </a:cubicBezTo>
                        <a:cubicBezTo>
                          <a:pt x="18556" y="-876"/>
                          <a:pt x="31791" y="-2681"/>
                          <a:pt x="41416" y="3937"/>
                        </a:cubicBezTo>
                        <a:lnTo>
                          <a:pt x="137067" y="72517"/>
                        </a:lnTo>
                        <a:cubicBezTo>
                          <a:pt x="142481" y="76728"/>
                          <a:pt x="146091" y="83345"/>
                          <a:pt x="146091" y="90564"/>
                        </a:cubicBezTo>
                        <a:cubicBezTo>
                          <a:pt x="146091" y="97783"/>
                          <a:pt x="142481" y="103799"/>
                          <a:pt x="136466" y="108010"/>
                        </a:cubicBezTo>
                        <a:lnTo>
                          <a:pt x="32994" y="174183"/>
                        </a:lnTo>
                        <a:cubicBezTo>
                          <a:pt x="28783" y="176590"/>
                          <a:pt x="24572" y="177793"/>
                          <a:pt x="19759" y="177191"/>
                        </a:cubicBezTo>
                        <a:close/>
                      </a:path>
                    </a:pathLst>
                  </a:custGeom>
                  <a:solidFill>
                    <a:srgbClr val="30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8" name="Google Shape;278;p11"/>
                  <p:cNvSpPr/>
                  <p:nvPr/>
                </p:nvSpPr>
                <p:spPr>
                  <a:xfrm>
                    <a:off x="1952020" y="3285054"/>
                    <a:ext cx="149062" cy="1759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062" h="175942" extrusionOk="0">
                        <a:moveTo>
                          <a:pt x="109189" y="175830"/>
                        </a:moveTo>
                        <a:cubicBezTo>
                          <a:pt x="104377" y="175228"/>
                          <a:pt x="100166" y="173423"/>
                          <a:pt x="96556" y="170416"/>
                        </a:cubicBezTo>
                        <a:lnTo>
                          <a:pt x="6921" y="86796"/>
                        </a:lnTo>
                        <a:cubicBezTo>
                          <a:pt x="1507" y="81983"/>
                          <a:pt x="-900" y="74764"/>
                          <a:pt x="304" y="68147"/>
                        </a:cubicBezTo>
                        <a:cubicBezTo>
                          <a:pt x="1507" y="60928"/>
                          <a:pt x="5718" y="55514"/>
                          <a:pt x="12335" y="52506"/>
                        </a:cubicBezTo>
                        <a:lnTo>
                          <a:pt x="118815" y="1973"/>
                        </a:lnTo>
                        <a:cubicBezTo>
                          <a:pt x="129643" y="-2839"/>
                          <a:pt x="142276" y="1372"/>
                          <a:pt x="147089" y="12200"/>
                        </a:cubicBezTo>
                        <a:cubicBezTo>
                          <a:pt x="151902" y="23029"/>
                          <a:pt x="147690" y="35662"/>
                          <a:pt x="136862" y="40474"/>
                        </a:cubicBezTo>
                        <a:lnTo>
                          <a:pt x="58657" y="77772"/>
                        </a:lnTo>
                        <a:lnTo>
                          <a:pt x="125432" y="140337"/>
                        </a:lnTo>
                        <a:cubicBezTo>
                          <a:pt x="133854" y="148157"/>
                          <a:pt x="134456" y="161993"/>
                          <a:pt x="126635" y="170416"/>
                        </a:cubicBezTo>
                        <a:cubicBezTo>
                          <a:pt x="121823" y="174626"/>
                          <a:pt x="115205" y="176431"/>
                          <a:pt x="109189" y="175830"/>
                        </a:cubicBezTo>
                        <a:close/>
                      </a:path>
                    </a:pathLst>
                  </a:custGeom>
                  <a:solidFill>
                    <a:srgbClr val="30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79" name="Google Shape;279;p11"/>
              <p:cNvGrpSpPr/>
              <p:nvPr/>
            </p:nvGrpSpPr>
            <p:grpSpPr>
              <a:xfrm>
                <a:off x="1537234" y="3483142"/>
                <a:ext cx="498107" cy="365756"/>
                <a:chOff x="1537234" y="3483142"/>
                <a:chExt cx="498107" cy="365756"/>
              </a:xfrm>
            </p:grpSpPr>
            <p:sp>
              <p:nvSpPr>
                <p:cNvPr id="280" name="Google Shape;280;p11"/>
                <p:cNvSpPr/>
                <p:nvPr/>
              </p:nvSpPr>
              <p:spPr>
                <a:xfrm>
                  <a:off x="1537234" y="3483142"/>
                  <a:ext cx="498107" cy="195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107" h="195010" extrusionOk="0">
                      <a:moveTo>
                        <a:pt x="0" y="0"/>
                      </a:moveTo>
                      <a:cubicBezTo>
                        <a:pt x="5414" y="98057"/>
                        <a:pt x="104675" y="182278"/>
                        <a:pt x="233413" y="193709"/>
                      </a:cubicBezTo>
                      <a:cubicBezTo>
                        <a:pt x="362151" y="205138"/>
                        <a:pt x="475247" y="140168"/>
                        <a:pt x="498107" y="44517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534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Calibri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81" name="Google Shape;281;p11"/>
                <p:cNvGrpSpPr/>
                <p:nvPr/>
              </p:nvGrpSpPr>
              <p:grpSpPr>
                <a:xfrm>
                  <a:off x="1619670" y="3492165"/>
                  <a:ext cx="315207" cy="356733"/>
                  <a:chOff x="1619670" y="3492165"/>
                  <a:chExt cx="315207" cy="356733"/>
                </a:xfrm>
              </p:grpSpPr>
              <p:sp>
                <p:nvSpPr>
                  <p:cNvPr id="282" name="Google Shape;282;p11"/>
                  <p:cNvSpPr/>
                  <p:nvPr/>
                </p:nvSpPr>
                <p:spPr>
                  <a:xfrm>
                    <a:off x="1619670" y="3492165"/>
                    <a:ext cx="315207" cy="3567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5207" h="356717" extrusionOk="0">
                        <a:moveTo>
                          <a:pt x="18028" y="0"/>
                        </a:moveTo>
                        <a:lnTo>
                          <a:pt x="582" y="194310"/>
                        </a:lnTo>
                        <a:cubicBezTo>
                          <a:pt x="-6637" y="276125"/>
                          <a:pt x="54123" y="348916"/>
                          <a:pt x="135937" y="356135"/>
                        </a:cubicBezTo>
                        <a:cubicBezTo>
                          <a:pt x="217752" y="363354"/>
                          <a:pt x="290543" y="302594"/>
                          <a:pt x="297762" y="220780"/>
                        </a:cubicBezTo>
                        <a:lnTo>
                          <a:pt x="315208" y="26470"/>
                        </a:lnTo>
                        <a:lnTo>
                          <a:pt x="18028" y="0"/>
                        </a:lnTo>
                        <a:close/>
                      </a:path>
                    </a:pathLst>
                  </a:custGeom>
                  <a:solidFill>
                    <a:srgbClr val="F066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3" name="Google Shape;283;p11"/>
                  <p:cNvSpPr/>
                  <p:nvPr/>
                </p:nvSpPr>
                <p:spPr>
                  <a:xfrm>
                    <a:off x="1753757" y="3504197"/>
                    <a:ext cx="45164" cy="222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164" h="222629" extrusionOk="0">
                        <a:moveTo>
                          <a:pt x="12077" y="222584"/>
                        </a:moveTo>
                        <a:lnTo>
                          <a:pt x="12077" y="222584"/>
                        </a:lnTo>
                        <a:cubicBezTo>
                          <a:pt x="4858" y="221983"/>
                          <a:pt x="-556" y="215365"/>
                          <a:pt x="46" y="208146"/>
                        </a:cubicBezTo>
                        <a:lnTo>
                          <a:pt x="18695" y="0"/>
                        </a:lnTo>
                        <a:lnTo>
                          <a:pt x="45164" y="2406"/>
                        </a:lnTo>
                        <a:lnTo>
                          <a:pt x="26515" y="210553"/>
                        </a:lnTo>
                        <a:cubicBezTo>
                          <a:pt x="25914" y="217772"/>
                          <a:pt x="19898" y="223186"/>
                          <a:pt x="12077" y="222584"/>
                        </a:cubicBezTo>
                        <a:close/>
                      </a:path>
                    </a:pathLst>
                  </a:custGeom>
                  <a:solidFill>
                    <a:srgbClr val="C64F5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" name="Google Shape;284;p11"/>
                  <p:cNvSpPr/>
                  <p:nvPr/>
                </p:nvSpPr>
                <p:spPr>
                  <a:xfrm>
                    <a:off x="1653339" y="3715953"/>
                    <a:ext cx="263491" cy="1329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3491" h="132945" extrusionOk="0">
                        <a:moveTo>
                          <a:pt x="101667" y="132347"/>
                        </a:moveTo>
                        <a:cubicBezTo>
                          <a:pt x="182278" y="139566"/>
                          <a:pt x="254468" y="80611"/>
                          <a:pt x="263492" y="0"/>
                        </a:cubicBezTo>
                        <a:cubicBezTo>
                          <a:pt x="160622" y="83619"/>
                          <a:pt x="58353" y="86627"/>
                          <a:pt x="0" y="78205"/>
                        </a:cubicBezTo>
                        <a:cubicBezTo>
                          <a:pt x="24665" y="108284"/>
                          <a:pt x="60759" y="128738"/>
                          <a:pt x="101667" y="132347"/>
                        </a:cubicBezTo>
                        <a:close/>
                      </a:path>
                    </a:pathLst>
                  </a:custGeom>
                  <a:solidFill>
                    <a:srgbClr val="E05F6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Calibri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sp>
        <p:nvSpPr>
          <p:cNvPr id="285" name="Google Shape;285;p11"/>
          <p:cNvSpPr/>
          <p:nvPr/>
        </p:nvSpPr>
        <p:spPr>
          <a:xfrm rot="9574759">
            <a:off x="10737353" y="54782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lt1"/>
          </a:solidFill>
          <a:ln w="1524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1">
            <a:hlinkClick r:id="rId5" action="ppaction://hlinksldjump"/>
          </p:cNvPr>
          <p:cNvSpPr/>
          <p:nvPr/>
        </p:nvSpPr>
        <p:spPr>
          <a:xfrm rot="9574759">
            <a:off x="10737353" y="54782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1"/>
          <p:cNvSpPr txBox="1">
            <a:spLocks noGrp="1"/>
          </p:cNvSpPr>
          <p:nvPr>
            <p:ph type="body" idx="1"/>
          </p:nvPr>
        </p:nvSpPr>
        <p:spPr>
          <a:xfrm rot="-379374">
            <a:off x="1440061" y="1399393"/>
            <a:ext cx="4282148" cy="451395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9600" dirty="0"/>
              <a:t>12</a:t>
            </a:r>
            <a:endParaRPr sz="9600" dirty="0"/>
          </a:p>
        </p:txBody>
      </p:sp>
      <p:sp>
        <p:nvSpPr>
          <p:cNvPr id="5" name="Google Shape;211;p8">
            <a:extLst>
              <a:ext uri="{FF2B5EF4-FFF2-40B4-BE49-F238E27FC236}">
                <a16:creationId xmlns:a16="http://schemas.microsoft.com/office/drawing/2014/main" id="{542FC927-13F7-FEC0-862F-A10B160B820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 rot="586625">
            <a:off x="6324600" y="1377950"/>
            <a:ext cx="4283075" cy="451326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אֵיךְ הִגַּעְנוּ לַפִּתְרוֹן?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e-IL" sz="24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הוֹרַדְנוּ 7 מִ-9 אַחַר כָּךְ הוֹסַפְנוּ 10. בַּסּוֹף חִשַּׁבְנוּ אֶת שְׁתֵּי הַכַּמּוּיוֹת בְּיַחַד.</a:t>
            </a:r>
            <a:endParaRPr sz="24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תופים">
            <a:hlinkClick r:id="" action="ppaction://media"/>
            <a:extLst>
              <a:ext uri="{FF2B5EF4-FFF2-40B4-BE49-F238E27FC236}">
                <a16:creationId xmlns:a16="http://schemas.microsoft.com/office/drawing/2014/main" id="{0BE9244D-3B57-FFC0-3B9E-AE79AE0D8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0720" y="454621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 -0.019 0.007 -0.037 0.015 -0.037 C 0.024 -0.037 0.027 -0.019 0.03 0 C 0.034 0.021 0.037 0.042 0.047 0.042 C 0.056 0.042 0.059 0.021 0.063 0 C 0.065 -0.019 0.069 -0.037 0.078 -0.037 C 0.086 -0.037 0.09 -0.019 0.093 0 C 0.096 0.021 0.1 0.042 0.109 0.042 C 0.118 0.042 0.125 0 0.125 0 C 0.128 -0.019 0.131 -0.037 0.14 -0.037 C 0.149 -0.037 0.152 -0.019 0.155 0 C 0.159 0.021 0.162 0.042 0.172 0.042 C 0.181 0.042 0.184 0.021 0.187 0 C 0.191 -0.019 0.194 -0.037 0.203 -0.037 C 0.211 -0.037 0.215 -0.019 0.218 0 C 0.221 0.021 0.225 0.042 0.234 0.042 C 0.243 0.042 0.246 0.021 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2"/>
          <p:cNvSpPr/>
          <p:nvPr/>
        </p:nvSpPr>
        <p:spPr>
          <a:xfrm>
            <a:off x="352278" y="368600"/>
            <a:ext cx="3798130" cy="56635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 w="1524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Coiny"/>
              </a:rPr>
              <a:t>פִּתְרוֹן 5</a:t>
            </a:r>
            <a:endParaRPr b="1" i="0" dirty="0">
              <a:ln w="152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1"/>
              </a:solidFill>
              <a:latin typeface="Coiny"/>
            </a:endParaRPr>
          </a:p>
        </p:txBody>
      </p:sp>
      <p:sp>
        <p:nvSpPr>
          <p:cNvPr id="294" name="Google Shape;294;p12"/>
          <p:cNvSpPr/>
          <p:nvPr/>
        </p:nvSpPr>
        <p:spPr>
          <a:xfrm>
            <a:off x="352278" y="368599"/>
            <a:ext cx="3798130" cy="56635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>
                  <a:noFill/>
                </a:ln>
                <a:solidFill>
                  <a:schemeClr val="accent3"/>
                </a:solidFill>
                <a:latin typeface="Coiny"/>
              </a:rPr>
              <a:t>פִּתְרוֹן 5</a:t>
            </a:r>
            <a:endParaRPr b="1" i="0" dirty="0">
              <a:ln>
                <a:noFill/>
              </a:ln>
              <a:solidFill>
                <a:schemeClr val="accent3"/>
              </a:solidFill>
              <a:latin typeface="Coiny"/>
            </a:endParaRPr>
          </a:p>
        </p:txBody>
      </p:sp>
      <p:grpSp>
        <p:nvGrpSpPr>
          <p:cNvPr id="295" name="Google Shape;295;p12"/>
          <p:cNvGrpSpPr/>
          <p:nvPr/>
        </p:nvGrpSpPr>
        <p:grpSpPr>
          <a:xfrm rot="10476351">
            <a:off x="10256683" y="255350"/>
            <a:ext cx="1168890" cy="1384556"/>
            <a:chOff x="3714307" y="1344368"/>
            <a:chExt cx="1168974" cy="1384656"/>
          </a:xfrm>
        </p:grpSpPr>
        <p:sp>
          <p:nvSpPr>
            <p:cNvPr id="296" name="Google Shape;296;p12"/>
            <p:cNvSpPr/>
            <p:nvPr/>
          </p:nvSpPr>
          <p:spPr>
            <a:xfrm>
              <a:off x="3714307" y="1346791"/>
              <a:ext cx="1162493" cy="1382233"/>
            </a:xfrm>
            <a:custGeom>
              <a:avLst/>
              <a:gdLst/>
              <a:ahLst/>
              <a:cxnLst/>
              <a:rect l="l" t="t" r="r" b="b"/>
              <a:pathLst>
                <a:path w="1162493" h="1382233" extrusionOk="0">
                  <a:moveTo>
                    <a:pt x="311888" y="170121"/>
                  </a:moveTo>
                  <a:lnTo>
                    <a:pt x="1105786" y="0"/>
                  </a:lnTo>
                  <a:lnTo>
                    <a:pt x="1162493" y="843516"/>
                  </a:lnTo>
                  <a:lnTo>
                    <a:pt x="907312" y="574158"/>
                  </a:lnTo>
                  <a:lnTo>
                    <a:pt x="588335" y="1382233"/>
                  </a:lnTo>
                  <a:lnTo>
                    <a:pt x="340242" y="1049079"/>
                  </a:lnTo>
                  <a:lnTo>
                    <a:pt x="0" y="992372"/>
                  </a:lnTo>
                  <a:lnTo>
                    <a:pt x="623777" y="347330"/>
                  </a:lnTo>
                  <a:lnTo>
                    <a:pt x="311888" y="170121"/>
                  </a:lnTo>
                  <a:close/>
                </a:path>
              </a:pathLst>
            </a:custGeom>
            <a:solidFill>
              <a:srgbClr val="FFFFFF"/>
            </a:solidFill>
            <a:ln w="1555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27000" dist="1270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12"/>
            <p:cNvSpPr/>
            <p:nvPr/>
          </p:nvSpPr>
          <p:spPr>
            <a:xfrm>
              <a:off x="3720788" y="1344368"/>
              <a:ext cx="1162493" cy="1382233"/>
            </a:xfrm>
            <a:custGeom>
              <a:avLst/>
              <a:gdLst/>
              <a:ahLst/>
              <a:cxnLst/>
              <a:rect l="l" t="t" r="r" b="b"/>
              <a:pathLst>
                <a:path w="1162493" h="1382233" extrusionOk="0">
                  <a:moveTo>
                    <a:pt x="311888" y="170121"/>
                  </a:moveTo>
                  <a:lnTo>
                    <a:pt x="1105786" y="0"/>
                  </a:lnTo>
                  <a:lnTo>
                    <a:pt x="1162493" y="843516"/>
                  </a:lnTo>
                  <a:lnTo>
                    <a:pt x="907312" y="574158"/>
                  </a:lnTo>
                  <a:lnTo>
                    <a:pt x="588335" y="1382233"/>
                  </a:lnTo>
                  <a:lnTo>
                    <a:pt x="340242" y="1049079"/>
                  </a:lnTo>
                  <a:lnTo>
                    <a:pt x="0" y="992372"/>
                  </a:lnTo>
                  <a:lnTo>
                    <a:pt x="623777" y="347330"/>
                  </a:lnTo>
                  <a:lnTo>
                    <a:pt x="311888" y="17012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8" name="Google Shape;298;p12"/>
          <p:cNvSpPr/>
          <p:nvPr/>
        </p:nvSpPr>
        <p:spPr>
          <a:xfrm rot="9574759">
            <a:off x="10737353" y="54782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lt1"/>
          </a:solidFill>
          <a:ln w="1524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2">
            <a:hlinkClick r:id="rId5" action="ppaction://hlinksldjump"/>
          </p:cNvPr>
          <p:cNvSpPr/>
          <p:nvPr/>
        </p:nvSpPr>
        <p:spPr>
          <a:xfrm rot="9574759">
            <a:off x="10737353" y="5478297"/>
            <a:ext cx="1215977" cy="1113346"/>
          </a:xfrm>
          <a:custGeom>
            <a:avLst/>
            <a:gdLst/>
            <a:ahLst/>
            <a:cxnLst/>
            <a:rect l="l" t="t" r="r" b="b"/>
            <a:pathLst>
              <a:path w="467512" h="428053" extrusionOk="0">
                <a:moveTo>
                  <a:pt x="195174" y="170215"/>
                </a:moveTo>
                <a:cubicBezTo>
                  <a:pt x="189659" y="198943"/>
                  <a:pt x="181496" y="227099"/>
                  <a:pt x="170790" y="254321"/>
                </a:cubicBezTo>
                <a:lnTo>
                  <a:pt x="-660" y="104302"/>
                </a:lnTo>
                <a:lnTo>
                  <a:pt x="196603" y="-187"/>
                </a:lnTo>
                <a:cubicBezTo>
                  <a:pt x="199841" y="18720"/>
                  <a:pt x="201946" y="37808"/>
                  <a:pt x="202889" y="56963"/>
                </a:cubicBezTo>
                <a:cubicBezTo>
                  <a:pt x="322428" y="58296"/>
                  <a:pt x="424060" y="127258"/>
                  <a:pt x="456159" y="224222"/>
                </a:cubicBezTo>
                <a:cubicBezTo>
                  <a:pt x="488830" y="323092"/>
                  <a:pt x="437109" y="412531"/>
                  <a:pt x="427584" y="427867"/>
                </a:cubicBezTo>
                <a:cubicBezTo>
                  <a:pt x="413802" y="394939"/>
                  <a:pt x="386474" y="369554"/>
                  <a:pt x="352622" y="358239"/>
                </a:cubicBezTo>
                <a:cubicBezTo>
                  <a:pt x="344183" y="372936"/>
                  <a:pt x="333182" y="385995"/>
                  <a:pt x="320142" y="396815"/>
                </a:cubicBezTo>
                <a:cubicBezTo>
                  <a:pt x="300321" y="413055"/>
                  <a:pt x="276565" y="423771"/>
                  <a:pt x="251276" y="427867"/>
                </a:cubicBezTo>
                <a:cubicBezTo>
                  <a:pt x="311379" y="366430"/>
                  <a:pt x="320809" y="279086"/>
                  <a:pt x="281471" y="223460"/>
                </a:cubicBezTo>
                <a:cubicBezTo>
                  <a:pt x="260220" y="195714"/>
                  <a:pt x="229502" y="176768"/>
                  <a:pt x="195174" y="17021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12"/>
          <p:cNvSpPr txBox="1">
            <a:spLocks noGrp="1"/>
          </p:cNvSpPr>
          <p:nvPr>
            <p:ph type="body" idx="1"/>
          </p:nvPr>
        </p:nvSpPr>
        <p:spPr>
          <a:xfrm rot="-379374">
            <a:off x="1440061" y="1399393"/>
            <a:ext cx="4282148" cy="451395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9600" dirty="0"/>
              <a:t>11</a:t>
            </a:r>
            <a:endParaRPr sz="9600" dirty="0"/>
          </a:p>
        </p:txBody>
      </p:sp>
      <p:sp>
        <p:nvSpPr>
          <p:cNvPr id="5" name="Google Shape;211;p8">
            <a:extLst>
              <a:ext uri="{FF2B5EF4-FFF2-40B4-BE49-F238E27FC236}">
                <a16:creationId xmlns:a16="http://schemas.microsoft.com/office/drawing/2014/main" id="{F4986015-A882-FADC-B1EF-899A47B65F9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 rot="586625">
            <a:off x="6324600" y="1377950"/>
            <a:ext cx="4283075" cy="451326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אֵיךְ הִגַּעְנוּ לַפִּתְרוֹן?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he-IL" sz="24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הוֹרַדְנוּ 9 מִ-10 אַחַר כָּךְ </a:t>
            </a:r>
            <a:r>
              <a:rPr lang="he-IL" sz="2400">
                <a:latin typeface="Gisha" panose="020B0502040204020203" pitchFamily="34" charset="-79"/>
                <a:cs typeface="Gisha" panose="020B0502040204020203" pitchFamily="34" charset="-79"/>
              </a:rPr>
              <a:t>הוֹסַפְנוּ עוֹד </a:t>
            </a: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10. בַּסּוֹף חִשַּׁבְנוּ אֶת שְׁתֵּי הַכַּמּוּיוֹת בְּיַחַד.</a:t>
            </a:r>
            <a:endParaRPr sz="24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תופים">
            <a:hlinkClick r:id="" action="ppaction://media"/>
            <a:extLst>
              <a:ext uri="{FF2B5EF4-FFF2-40B4-BE49-F238E27FC236}">
                <a16:creationId xmlns:a16="http://schemas.microsoft.com/office/drawing/2014/main" id="{44A5D654-4558-E6EB-7A93-AA7084109B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0720" y="454621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EEEEE"/>
      </a:lt2>
      <a:accent1>
        <a:srgbClr val="7ED3BC"/>
      </a:accent1>
      <a:accent2>
        <a:srgbClr val="E05F65"/>
      </a:accent2>
      <a:accent3>
        <a:srgbClr val="FDC453"/>
      </a:accent3>
      <a:accent4>
        <a:srgbClr val="000000"/>
      </a:accent4>
      <a:accent5>
        <a:srgbClr val="5A9787"/>
      </a:accent5>
      <a:accent6>
        <a:srgbClr val="000000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264</Words>
  <Application>Microsoft Office PowerPoint</Application>
  <PresentationFormat>מסך רחב</PresentationFormat>
  <Paragraphs>82</Paragraphs>
  <Slides>11</Slides>
  <Notes>10</Notes>
  <HiddenSlides>0</HiddenSlides>
  <MMClips>12</MMClips>
  <ScaleCrop>false</ScaleCrop>
  <HeadingPairs>
    <vt:vector size="6" baseType="variant">
      <vt:variant>
        <vt:lpstr>גופנים בשימוש</vt:lpstr>
      </vt:variant>
      <vt:variant>
        <vt:i4>9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11</vt:i4>
      </vt:variant>
    </vt:vector>
  </HeadingPairs>
  <TitlesOfParts>
    <vt:vector size="21" baseType="lpstr">
      <vt:lpstr>Baloo 2 Medium</vt:lpstr>
      <vt:lpstr>Gisha</vt:lpstr>
      <vt:lpstr>Coiny</vt:lpstr>
      <vt:lpstr>Poppins</vt:lpstr>
      <vt:lpstr>BN Bilbo</vt:lpstr>
      <vt:lpstr>Homemade Apple</vt:lpstr>
      <vt:lpstr>DM Sans</vt:lpstr>
      <vt:lpstr>Calibri</vt:lpstr>
      <vt:lpstr>Arial</vt:lpstr>
      <vt:lpstr>SlidesMania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ayelet</dc:creator>
  <cp:lastModifiedBy>איילת אזולאי</cp:lastModifiedBy>
  <cp:revision>13</cp:revision>
  <dcterms:modified xsi:type="dcterms:W3CDTF">2023-09-12T17:05:57Z</dcterms:modified>
</cp:coreProperties>
</file>