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4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6"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7" r:id="rId44"/>
  </p:sldIdLst>
  <p:sldSz cx="9144000" cy="5143500" type="screen16x9"/>
  <p:notesSz cx="6858000" cy="9144000"/>
  <p:embeddedFontLst>
    <p:embeddedFont>
      <p:font typeface="Amatic SC" panose="02010600030101010101" charset="-79"/>
      <p:regular r:id="rId46"/>
      <p:bold r:id="rId47"/>
    </p:embeddedFont>
    <p:embeddedFont>
      <p:font typeface="Calibri" panose="020F0502020204030204" pitchFamily="34" charset="0"/>
      <p:regular r:id="rId48"/>
      <p:bold r:id="rId49"/>
      <p:italic r:id="rId50"/>
      <p:boldItalic r:id="rId51"/>
    </p:embeddedFont>
    <p:embeddedFont>
      <p:font typeface="DM Serif Display" panose="02010600030101010101" charset="0"/>
      <p:regular r:id="rId52"/>
      <p:italic r:id="rId53"/>
    </p:embeddedFont>
    <p:embeddedFont>
      <p:font typeface="Montserrat" panose="02010600030101010101" charset="0"/>
      <p:regular r:id="rId54"/>
      <p:bold r:id="rId55"/>
      <p:italic r:id="rId56"/>
      <p:boldItalic r:id="rId57"/>
    </p:embeddedFont>
    <p:embeddedFont>
      <p:font typeface="Montserrat Medium" panose="02010600030101010101" charset="0"/>
      <p:regular r:id="rId58"/>
      <p:bold r:id="rId59"/>
      <p:italic r:id="rId60"/>
      <p:boldItalic r:id="rId61"/>
    </p:embeddedFont>
    <p:embeddedFont>
      <p:font typeface="Proxima Nova" panose="02010600030101010101" charset="0"/>
      <p:regular r:id="rId62"/>
      <p:bold r:id="rId63"/>
      <p:italic r:id="rId64"/>
      <p:boldItalic r:id="rId65"/>
    </p:embeddedFont>
    <p:embeddedFont>
      <p:font typeface="Proxima Nova Semibold" panose="02010600030101010101" charset="0"/>
      <p:regular r:id="rId66"/>
      <p:bold r:id="rId67"/>
      <p:boldItalic r:id="rId68"/>
    </p:embeddedFont>
    <p:embeddedFont>
      <p:font typeface="Raleway Thin" panose="02010600030101010101" charset="0"/>
      <p:regular r:id="rId69"/>
      <p:bold r:id="rId70"/>
      <p:italic r:id="rId71"/>
      <p:boldItalic r:id="rId72"/>
    </p:embeddedFont>
    <p:embeddedFont>
      <p:font typeface="Roboto Medium" panose="02010600030101010101" charset="0"/>
      <p:regular r:id="rId73"/>
      <p:bold r:id="rId74"/>
      <p:italic r:id="rId75"/>
      <p:boldItalic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625D553-7734-4719-9D8F-04599B2E1CFC}">
  <a:tblStyle styleId="{C625D553-7734-4719-9D8F-04599B2E1C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2.fntdata"/><Relationship Id="rId63" Type="http://schemas.openxmlformats.org/officeDocument/2006/relationships/font" Target="fonts/font18.fntdata"/><Relationship Id="rId68" Type="http://schemas.openxmlformats.org/officeDocument/2006/relationships/font" Target="fonts/font23.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font" Target="fonts/font21.fntdata"/><Relationship Id="rId74" Type="http://schemas.openxmlformats.org/officeDocument/2006/relationships/font" Target="fonts/font29.fntdata"/><Relationship Id="rId79"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16.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69" Type="http://schemas.openxmlformats.org/officeDocument/2006/relationships/font" Target="fonts/font24.fntdata"/><Relationship Id="rId77"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6.fntdata"/><Relationship Id="rId72" Type="http://schemas.openxmlformats.org/officeDocument/2006/relationships/font" Target="fonts/font27.fntdata"/><Relationship Id="rId80"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font" Target="fonts/font2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9.fntdata"/><Relationship Id="rId62" Type="http://schemas.openxmlformats.org/officeDocument/2006/relationships/font" Target="fonts/font17.fntdata"/><Relationship Id="rId70" Type="http://schemas.openxmlformats.org/officeDocument/2006/relationships/font" Target="fonts/font25.fntdata"/><Relationship Id="rId75" Type="http://schemas.openxmlformats.org/officeDocument/2006/relationships/font" Target="fonts/font3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font" Target="fonts/font20.fntdata"/><Relationship Id="rId73" Type="http://schemas.openxmlformats.org/officeDocument/2006/relationships/font" Target="fonts/font28.fntdata"/><Relationship Id="rId78"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5.fntdata"/><Relationship Id="rId55" Type="http://schemas.openxmlformats.org/officeDocument/2006/relationships/font" Target="fonts/font10.fntdata"/><Relationship Id="rId76" Type="http://schemas.openxmlformats.org/officeDocument/2006/relationships/font" Target="fonts/font31.fntdata"/><Relationship Id="rId7" Type="http://schemas.openxmlformats.org/officeDocument/2006/relationships/slide" Target="slides/slide5.xml"/><Relationship Id="rId71" Type="http://schemas.openxmlformats.org/officeDocument/2006/relationships/font" Target="fonts/font26.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 name="Google Shape;46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8f9b979809_0_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8f9b979809_0_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g8f9b979809_0_12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8f9b979809_0_12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
        <p:cNvGrpSpPr/>
        <p:nvPr/>
      </p:nvGrpSpPr>
      <p:grpSpPr>
        <a:xfrm>
          <a:off x="0" y="0"/>
          <a:ext cx="0" cy="0"/>
          <a:chOff x="0" y="0"/>
          <a:chExt cx="0" cy="0"/>
        </a:xfrm>
      </p:grpSpPr>
      <p:sp>
        <p:nvSpPr>
          <p:cNvPr id="826" name="Google Shape;826;g8f9b979809_0_1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 name="Google Shape;827;g8f9b979809_0_1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8f9b979809_0_2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8f9b979809_0_2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8f9b979809_0_1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8f9b979809_0_1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
        <p:cNvGrpSpPr/>
        <p:nvPr/>
      </p:nvGrpSpPr>
      <p:grpSpPr>
        <a:xfrm>
          <a:off x="0" y="0"/>
          <a:ext cx="0" cy="0"/>
          <a:chOff x="0" y="0"/>
          <a:chExt cx="0" cy="0"/>
        </a:xfrm>
      </p:grpSpPr>
      <p:sp>
        <p:nvSpPr>
          <p:cNvPr id="992" name="Google Shape;992;g8f9b979809_0_1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 name="Google Shape;993;g8f9b979809_0_1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8f9b979809_0_20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8f9b979809_0_2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8f9b979809_0_2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8f9b979809_0_2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
        <p:cNvGrpSpPr/>
        <p:nvPr/>
      </p:nvGrpSpPr>
      <p:grpSpPr>
        <a:xfrm>
          <a:off x="0" y="0"/>
          <a:ext cx="0" cy="0"/>
          <a:chOff x="0" y="0"/>
          <a:chExt cx="0" cy="0"/>
        </a:xfrm>
      </p:grpSpPr>
      <p:sp>
        <p:nvSpPr>
          <p:cNvPr id="1038" name="Google Shape;1038;g8f9b979809_0_2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8f9b979809_0_2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g8f9b979809_0_2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 name="Google Shape;1082;g8f9b979809_0_2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8f9b979809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8f9b979809_0_1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8f9b979809_0_2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8f9b979809_0_2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g8f9b979809_0_2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8f9b979809_0_2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8f9b979809_0_25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8f9b979809_0_2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8f9b979809_0_25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8f9b979809_0_2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8"/>
        <p:cNvGrpSpPr/>
        <p:nvPr/>
      </p:nvGrpSpPr>
      <p:grpSpPr>
        <a:xfrm>
          <a:off x="0" y="0"/>
          <a:ext cx="0" cy="0"/>
          <a:chOff x="0" y="0"/>
          <a:chExt cx="0" cy="0"/>
        </a:xfrm>
      </p:grpSpPr>
      <p:sp>
        <p:nvSpPr>
          <p:cNvPr id="1179" name="Google Shape;1179;g8f9b979809_0_2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0" name="Google Shape;1180;g8f9b979809_0_2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
        <p:cNvGrpSpPr/>
        <p:nvPr/>
      </p:nvGrpSpPr>
      <p:grpSpPr>
        <a:xfrm>
          <a:off x="0" y="0"/>
          <a:ext cx="0" cy="0"/>
          <a:chOff x="0" y="0"/>
          <a:chExt cx="0" cy="0"/>
        </a:xfrm>
      </p:grpSpPr>
      <p:sp>
        <p:nvSpPr>
          <p:cNvPr id="1217" name="Google Shape;1217;g8f9b979809_0_2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 name="Google Shape;1218;g8f9b979809_0_2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
        <p:cNvGrpSpPr/>
        <p:nvPr/>
      </p:nvGrpSpPr>
      <p:grpSpPr>
        <a:xfrm>
          <a:off x="0" y="0"/>
          <a:ext cx="0" cy="0"/>
          <a:chOff x="0" y="0"/>
          <a:chExt cx="0" cy="0"/>
        </a:xfrm>
      </p:grpSpPr>
      <p:sp>
        <p:nvSpPr>
          <p:cNvPr id="1247" name="Google Shape;1247;g8f9b979809_0_2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8" name="Google Shape;1248;g8f9b979809_0_2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8f9b979809_0_28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8f9b979809_0_2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g8f9b979809_0_99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6" name="Google Shape;1526;g8f9b979809_0_9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8f9b979809_0_9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8f9b979809_0_9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
        <p:cNvGrpSpPr/>
        <p:nvPr/>
      </p:nvGrpSpPr>
      <p:grpSpPr>
        <a:xfrm>
          <a:off x="0" y="0"/>
          <a:ext cx="0" cy="0"/>
          <a:chOff x="0" y="0"/>
          <a:chExt cx="0" cy="0"/>
        </a:xfrm>
      </p:grpSpPr>
      <p:sp>
        <p:nvSpPr>
          <p:cNvPr id="558" name="Google Shape;558;g8f9b97980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 name="Google Shape;559;g8f9b97980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f9b979809_0_10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f9b979809_0_10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6"/>
        <p:cNvGrpSpPr/>
        <p:nvPr/>
      </p:nvGrpSpPr>
      <p:grpSpPr>
        <a:xfrm>
          <a:off x="0" y="0"/>
          <a:ext cx="0" cy="0"/>
          <a:chOff x="0" y="0"/>
          <a:chExt cx="0" cy="0"/>
        </a:xfrm>
      </p:grpSpPr>
      <p:sp>
        <p:nvSpPr>
          <p:cNvPr id="4687" name="Google Shape;4687;g8f9b979809_0_13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8" name="Google Shape;4688;g8f9b979809_0_1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5"/>
        <p:cNvGrpSpPr/>
        <p:nvPr/>
      </p:nvGrpSpPr>
      <p:grpSpPr>
        <a:xfrm>
          <a:off x="0" y="0"/>
          <a:ext cx="0" cy="0"/>
          <a:chOff x="0" y="0"/>
          <a:chExt cx="0" cy="0"/>
        </a:xfrm>
      </p:grpSpPr>
      <p:sp>
        <p:nvSpPr>
          <p:cNvPr id="5106" name="Google Shape;5106;g8f9b979809_0_13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7" name="Google Shape;5107;g8f9b979809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8f9b979809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8f9b979809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8f9b979809_0_14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8f9b979809_0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0"/>
        <p:cNvGrpSpPr/>
        <p:nvPr/>
      </p:nvGrpSpPr>
      <p:grpSpPr>
        <a:xfrm>
          <a:off x="0" y="0"/>
          <a:ext cx="0" cy="0"/>
          <a:chOff x="0" y="0"/>
          <a:chExt cx="0" cy="0"/>
        </a:xfrm>
      </p:grpSpPr>
      <p:sp>
        <p:nvSpPr>
          <p:cNvPr id="6061" name="Google Shape;6061;g8f9b979809_0_14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2" name="Google Shape;6062;g8f9b979809_0_14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g8f9b979809_0_14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4" name="Google Shape;6364;g8f9b979809_0_14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8f9b979809_0_15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8f9b979809_0_15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3"/>
        <p:cNvGrpSpPr/>
        <p:nvPr/>
      </p:nvGrpSpPr>
      <p:grpSpPr>
        <a:xfrm>
          <a:off x="0" y="0"/>
          <a:ext cx="0" cy="0"/>
          <a:chOff x="0" y="0"/>
          <a:chExt cx="0" cy="0"/>
        </a:xfrm>
      </p:grpSpPr>
      <p:sp>
        <p:nvSpPr>
          <p:cNvPr id="7014" name="Google Shape;7014;g8f9b979809_0_15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5" name="Google Shape;7015;g8f9b979809_0_15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0"/>
        <p:cNvGrpSpPr/>
        <p:nvPr/>
      </p:nvGrpSpPr>
      <p:grpSpPr>
        <a:xfrm>
          <a:off x="0" y="0"/>
          <a:ext cx="0" cy="0"/>
          <a:chOff x="0" y="0"/>
          <a:chExt cx="0" cy="0"/>
        </a:xfrm>
      </p:grpSpPr>
      <p:sp>
        <p:nvSpPr>
          <p:cNvPr id="7431" name="Google Shape;7431;g8f9b979809_0_15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2" name="Google Shape;7432;g8f9b979809_0_15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
        <p:cNvGrpSpPr/>
        <p:nvPr/>
      </p:nvGrpSpPr>
      <p:grpSpPr>
        <a:xfrm>
          <a:off x="0" y="0"/>
          <a:ext cx="0" cy="0"/>
          <a:chOff x="0" y="0"/>
          <a:chExt cx="0" cy="0"/>
        </a:xfrm>
      </p:grpSpPr>
      <p:sp>
        <p:nvSpPr>
          <p:cNvPr id="596" name="Google Shape;596;g8f9b979809_0_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 name="Google Shape;597;g8f9b979809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9"/>
        <p:cNvGrpSpPr/>
        <p:nvPr/>
      </p:nvGrpSpPr>
      <p:grpSpPr>
        <a:xfrm>
          <a:off x="0" y="0"/>
          <a:ext cx="0" cy="0"/>
          <a:chOff x="0" y="0"/>
          <a:chExt cx="0" cy="0"/>
        </a:xfrm>
      </p:grpSpPr>
      <p:sp>
        <p:nvSpPr>
          <p:cNvPr id="7770" name="Google Shape;7770;g8f9b979809_0_16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1" name="Google Shape;7771;g8f9b979809_0_16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7"/>
        <p:cNvGrpSpPr/>
        <p:nvPr/>
      </p:nvGrpSpPr>
      <p:grpSpPr>
        <a:xfrm>
          <a:off x="0" y="0"/>
          <a:ext cx="0" cy="0"/>
          <a:chOff x="0" y="0"/>
          <a:chExt cx="0" cy="0"/>
        </a:xfrm>
      </p:grpSpPr>
      <p:sp>
        <p:nvSpPr>
          <p:cNvPr id="7958" name="Google Shape;7958;g8f9b979809_0_16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9" name="Google Shape;7959;g8f9b979809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8f9b979809_0_16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8f9b979809_0_1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8f9b979809_0_1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8f9b979809_0_1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8f9b979809_0_1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8f9b979809_0_1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8f9b979809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8f9b979809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8f9b979809_0_1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8f9b979809_0_1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84175" y="2407625"/>
            <a:ext cx="6168300" cy="2849700"/>
          </a:xfrm>
          <a:prstGeom prst="ellipse">
            <a:avLst/>
          </a:pr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5400000" flipH="1">
            <a:off x="5245635" y="1255290"/>
            <a:ext cx="5143276" cy="2632696"/>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3746022" y="127144"/>
            <a:ext cx="335405" cy="335228"/>
            <a:chOff x="-4030775" y="413625"/>
            <a:chExt cx="88425" cy="88425"/>
          </a:xfrm>
        </p:grpSpPr>
        <p:sp>
          <p:nvSpPr>
            <p:cNvPr id="12" name="Google Shape;12;p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943972" y="1108932"/>
            <a:ext cx="335405" cy="335228"/>
            <a:chOff x="-4030775" y="413625"/>
            <a:chExt cx="88425" cy="88425"/>
          </a:xfrm>
        </p:grpSpPr>
        <p:sp>
          <p:nvSpPr>
            <p:cNvPr id="15" name="Google Shape;15;p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a:off x="1826047" y="279107"/>
            <a:ext cx="335405" cy="335228"/>
            <a:chOff x="-4030775" y="413625"/>
            <a:chExt cx="88425" cy="88425"/>
          </a:xfrm>
        </p:grpSpPr>
        <p:sp>
          <p:nvSpPr>
            <p:cNvPr id="18" name="Google Shape;18;p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txBox="1">
            <a:spLocks noGrp="1"/>
          </p:cNvSpPr>
          <p:nvPr>
            <p:ph type="subTitle" idx="1"/>
          </p:nvPr>
        </p:nvSpPr>
        <p:spPr>
          <a:xfrm>
            <a:off x="5514175" y="4074225"/>
            <a:ext cx="2915700" cy="624900"/>
          </a:xfrm>
          <a:prstGeom prst="rect">
            <a:avLst/>
          </a:prstGeom>
        </p:spPr>
        <p:txBody>
          <a:bodyPr spcFirstLastPara="1" wrap="square" lIns="0" tIns="0" rIns="0" bIns="0" anchor="ctr" anchorCtr="0">
            <a:noAutofit/>
          </a:bodyPr>
          <a:lstStyle>
            <a:lvl1pPr lvl="0" algn="r" rtl="0">
              <a:lnSpc>
                <a:spcPct val="95000"/>
              </a:lnSpc>
              <a:spcBef>
                <a:spcPts val="0"/>
              </a:spcBef>
              <a:spcAft>
                <a:spcPts val="0"/>
              </a:spcAft>
              <a:buSzPts val="1700"/>
              <a:buNone/>
              <a:defRPr sz="1600">
                <a:latin typeface="Montserrat Medium"/>
                <a:ea typeface="Montserrat Medium"/>
                <a:cs typeface="Montserrat Medium"/>
                <a:sym typeface="Montserrat Medium"/>
              </a:defRPr>
            </a:lvl1pPr>
            <a:lvl2pPr lvl="1"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2pPr>
            <a:lvl3pPr lvl="2"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3pPr>
            <a:lvl4pPr lvl="3"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4pPr>
            <a:lvl5pPr lvl="4"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5pPr>
            <a:lvl6pPr lvl="5"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6pPr>
            <a:lvl7pPr lvl="6"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7pPr>
            <a:lvl8pPr lvl="7"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8pPr>
            <a:lvl9pPr lvl="8" algn="r" rtl="0">
              <a:lnSpc>
                <a:spcPct val="80000"/>
              </a:lnSpc>
              <a:spcBef>
                <a:spcPts val="0"/>
              </a:spcBef>
              <a:spcAft>
                <a:spcPts val="0"/>
              </a:spcAft>
              <a:buClr>
                <a:schemeClr val="lt1"/>
              </a:buClr>
              <a:buSzPts val="1700"/>
              <a:buFont typeface="Raleway Thin"/>
              <a:buNone/>
              <a:defRPr sz="1700">
                <a:solidFill>
                  <a:schemeClr val="lt1"/>
                </a:solidFill>
                <a:highlight>
                  <a:schemeClr val="lt2"/>
                </a:highlight>
                <a:latin typeface="Raleway Thin"/>
                <a:ea typeface="Raleway Thin"/>
                <a:cs typeface="Raleway Thin"/>
                <a:sym typeface="Raleway Thin"/>
              </a:defRPr>
            </a:lvl9pPr>
          </a:lstStyle>
          <a:p>
            <a:endParaRPr/>
          </a:p>
        </p:txBody>
      </p:sp>
      <p:sp>
        <p:nvSpPr>
          <p:cNvPr id="21" name="Google Shape;21;p2"/>
          <p:cNvSpPr txBox="1">
            <a:spLocks noGrp="1"/>
          </p:cNvSpPr>
          <p:nvPr>
            <p:ph type="ctrTitle"/>
          </p:nvPr>
        </p:nvSpPr>
        <p:spPr>
          <a:xfrm>
            <a:off x="4473225" y="1545900"/>
            <a:ext cx="3956700" cy="20517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6500"/>
              <a:buFont typeface="DM Serif Display"/>
              <a:buNone/>
              <a:defRPr sz="6000" b="1">
                <a:latin typeface="DM Serif Display"/>
                <a:ea typeface="DM Serif Display"/>
                <a:cs typeface="DM Serif Display"/>
                <a:sym typeface="DM Serif Display"/>
              </a:defRPr>
            </a:lvl1pPr>
            <a:lvl2pPr lvl="1"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2pPr>
            <a:lvl3pPr lvl="2"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3pPr>
            <a:lvl4pPr lvl="3"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4pPr>
            <a:lvl5pPr lvl="4"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5pPr>
            <a:lvl6pPr lvl="5"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6pPr>
            <a:lvl7pPr lvl="6"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7pPr>
            <a:lvl8pPr lvl="7"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8pPr>
            <a:lvl9pPr lvl="8" algn="r" rtl="0">
              <a:lnSpc>
                <a:spcPct val="80000"/>
              </a:lnSpc>
              <a:spcBef>
                <a:spcPts val="0"/>
              </a:spcBef>
              <a:spcAft>
                <a:spcPts val="0"/>
              </a:spcAft>
              <a:buClr>
                <a:schemeClr val="lt2"/>
              </a:buClr>
              <a:buSzPts val="6500"/>
              <a:buFont typeface="DM Serif Display"/>
              <a:buNone/>
              <a:defRPr sz="6500">
                <a:solidFill>
                  <a:schemeClr val="lt2"/>
                </a:solidFill>
                <a:latin typeface="DM Serif Display"/>
                <a:ea typeface="DM Serif Display"/>
                <a:cs typeface="DM Serif Display"/>
                <a:sym typeface="DM Serif Display"/>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5"/>
        </a:solidFill>
        <a:effectLst/>
      </p:bgPr>
    </p:bg>
    <p:spTree>
      <p:nvGrpSpPr>
        <p:cNvPr id="1" name="Shape 172"/>
        <p:cNvGrpSpPr/>
        <p:nvPr/>
      </p:nvGrpSpPr>
      <p:grpSpPr>
        <a:xfrm>
          <a:off x="0" y="0"/>
          <a:ext cx="0" cy="0"/>
          <a:chOff x="0" y="0"/>
          <a:chExt cx="0" cy="0"/>
        </a:xfrm>
      </p:grpSpPr>
      <p:sp>
        <p:nvSpPr>
          <p:cNvPr id="173" name="Google Shape;173;p13"/>
          <p:cNvSpPr/>
          <p:nvPr/>
        </p:nvSpPr>
        <p:spPr>
          <a:xfrm rot="5400000">
            <a:off x="-3441270" y="1260049"/>
            <a:ext cx="6010044" cy="2632696"/>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3"/>
          <p:cNvSpPr txBox="1">
            <a:spLocks noGrp="1"/>
          </p:cNvSpPr>
          <p:nvPr>
            <p:ph type="body" idx="1"/>
          </p:nvPr>
        </p:nvSpPr>
        <p:spPr>
          <a:xfrm>
            <a:off x="1264875" y="2288250"/>
            <a:ext cx="3105900" cy="973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600">
                <a:latin typeface="Montserrat Medium"/>
                <a:ea typeface="Montserrat Medium"/>
                <a:cs typeface="Montserrat Medium"/>
                <a:sym typeface="Montserrat Medium"/>
              </a:defRPr>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75" name="Google Shape;175;p13"/>
          <p:cNvSpPr/>
          <p:nvPr/>
        </p:nvSpPr>
        <p:spPr>
          <a:xfrm>
            <a:off x="5166225" y="3263525"/>
            <a:ext cx="6168300" cy="284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176;p13"/>
          <p:cNvGrpSpPr/>
          <p:nvPr/>
        </p:nvGrpSpPr>
        <p:grpSpPr>
          <a:xfrm flipH="1">
            <a:off x="6333222" y="813307"/>
            <a:ext cx="335405" cy="335228"/>
            <a:chOff x="-4030775" y="413625"/>
            <a:chExt cx="88425" cy="88425"/>
          </a:xfrm>
        </p:grpSpPr>
        <p:sp>
          <p:nvSpPr>
            <p:cNvPr id="177" name="Google Shape;177;p1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179;p13"/>
          <p:cNvGrpSpPr/>
          <p:nvPr/>
        </p:nvGrpSpPr>
        <p:grpSpPr>
          <a:xfrm flipH="1">
            <a:off x="7214897" y="1224732"/>
            <a:ext cx="335405" cy="335228"/>
            <a:chOff x="-4030775" y="413625"/>
            <a:chExt cx="88425" cy="88425"/>
          </a:xfrm>
        </p:grpSpPr>
        <p:sp>
          <p:nvSpPr>
            <p:cNvPr id="180" name="Google Shape;180;p1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13"/>
          <p:cNvGrpSpPr/>
          <p:nvPr/>
        </p:nvGrpSpPr>
        <p:grpSpPr>
          <a:xfrm flipH="1">
            <a:off x="7770722" y="294769"/>
            <a:ext cx="335405" cy="335228"/>
            <a:chOff x="-4030775" y="413625"/>
            <a:chExt cx="88425" cy="88425"/>
          </a:xfrm>
        </p:grpSpPr>
        <p:sp>
          <p:nvSpPr>
            <p:cNvPr id="183" name="Google Shape;183;p1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 name="Google Shape;185;p13"/>
          <p:cNvSpPr txBox="1">
            <a:spLocks noGrp="1"/>
          </p:cNvSpPr>
          <p:nvPr>
            <p:ph type="title"/>
          </p:nvPr>
        </p:nvSpPr>
        <p:spPr>
          <a:xfrm>
            <a:off x="714125" y="411480"/>
            <a:ext cx="5349900" cy="5760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02">
  <p:cSld name="ONE_COLUMN_TEXT_1">
    <p:bg>
      <p:bgPr>
        <a:solidFill>
          <a:schemeClr val="accent5"/>
        </a:solidFill>
        <a:effectLst/>
      </p:bgPr>
    </p:bg>
    <p:spTree>
      <p:nvGrpSpPr>
        <p:cNvPr id="1" name="Shape 186"/>
        <p:cNvGrpSpPr/>
        <p:nvPr/>
      </p:nvGrpSpPr>
      <p:grpSpPr>
        <a:xfrm>
          <a:off x="0" y="0"/>
          <a:ext cx="0" cy="0"/>
          <a:chOff x="0" y="0"/>
          <a:chExt cx="0" cy="0"/>
        </a:xfrm>
      </p:grpSpPr>
      <p:sp>
        <p:nvSpPr>
          <p:cNvPr id="187" name="Google Shape;187;p14"/>
          <p:cNvSpPr/>
          <p:nvPr/>
        </p:nvSpPr>
        <p:spPr>
          <a:xfrm>
            <a:off x="1952625" y="3789950"/>
            <a:ext cx="8810700" cy="2849700"/>
          </a:xfrm>
          <a:prstGeom prst="ellipse">
            <a:avLst/>
          </a:pr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14"/>
          <p:cNvGrpSpPr/>
          <p:nvPr/>
        </p:nvGrpSpPr>
        <p:grpSpPr>
          <a:xfrm flipH="1">
            <a:off x="5885547" y="576344"/>
            <a:ext cx="335405" cy="335228"/>
            <a:chOff x="-4030775" y="413625"/>
            <a:chExt cx="88425" cy="88425"/>
          </a:xfrm>
        </p:grpSpPr>
        <p:sp>
          <p:nvSpPr>
            <p:cNvPr id="189" name="Google Shape;189;p1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14"/>
          <p:cNvGrpSpPr/>
          <p:nvPr/>
        </p:nvGrpSpPr>
        <p:grpSpPr>
          <a:xfrm flipH="1">
            <a:off x="7272047" y="951807"/>
            <a:ext cx="335405" cy="335228"/>
            <a:chOff x="-4030775" y="413625"/>
            <a:chExt cx="88425" cy="88425"/>
          </a:xfrm>
        </p:grpSpPr>
        <p:sp>
          <p:nvSpPr>
            <p:cNvPr id="192" name="Google Shape;192;p1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14"/>
          <p:cNvGrpSpPr/>
          <p:nvPr/>
        </p:nvGrpSpPr>
        <p:grpSpPr>
          <a:xfrm flipH="1">
            <a:off x="8380322" y="212344"/>
            <a:ext cx="335405" cy="335228"/>
            <a:chOff x="-4030775" y="413625"/>
            <a:chExt cx="88425" cy="88425"/>
          </a:xfrm>
        </p:grpSpPr>
        <p:sp>
          <p:nvSpPr>
            <p:cNvPr id="195" name="Google Shape;195;p1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4"/>
          <p:cNvSpPr/>
          <p:nvPr/>
        </p:nvSpPr>
        <p:spPr>
          <a:xfrm rot="5400000">
            <a:off x="-3157405" y="2100163"/>
            <a:ext cx="6010044" cy="952467"/>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txBox="1">
            <a:spLocks noGrp="1"/>
          </p:cNvSpPr>
          <p:nvPr>
            <p:ph type="body" idx="1"/>
          </p:nvPr>
        </p:nvSpPr>
        <p:spPr>
          <a:xfrm>
            <a:off x="714125" y="2207737"/>
            <a:ext cx="3486300" cy="1439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atin typeface="Montserrat Medium"/>
                <a:ea typeface="Montserrat Medium"/>
                <a:cs typeface="Montserrat Medium"/>
                <a:sym typeface="Montserrat Medium"/>
              </a:defRPr>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99" name="Google Shape;199;p14"/>
          <p:cNvSpPr txBox="1">
            <a:spLocks noGrp="1"/>
          </p:cNvSpPr>
          <p:nvPr>
            <p:ph type="title"/>
          </p:nvPr>
        </p:nvSpPr>
        <p:spPr>
          <a:xfrm>
            <a:off x="714125" y="446725"/>
            <a:ext cx="4196100" cy="99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00"/>
        <p:cNvGrpSpPr/>
        <p:nvPr/>
      </p:nvGrpSpPr>
      <p:grpSpPr>
        <a:xfrm>
          <a:off x="0" y="0"/>
          <a:ext cx="0" cy="0"/>
          <a:chOff x="0" y="0"/>
          <a:chExt cx="0" cy="0"/>
        </a:xfrm>
      </p:grpSpPr>
      <p:sp>
        <p:nvSpPr>
          <p:cNvPr id="201" name="Google Shape;201;p15"/>
          <p:cNvSpPr txBox="1">
            <a:spLocks noGrp="1"/>
          </p:cNvSpPr>
          <p:nvPr>
            <p:ph type="title"/>
          </p:nvPr>
        </p:nvSpPr>
        <p:spPr>
          <a:xfrm>
            <a:off x="714125" y="912300"/>
            <a:ext cx="3858000" cy="3318900"/>
          </a:xfrm>
          <a:prstGeom prst="rect">
            <a:avLst/>
          </a:prstGeom>
          <a:ln>
            <a:noFill/>
          </a:ln>
        </p:spPr>
        <p:txBody>
          <a:bodyPr spcFirstLastPara="1" wrap="square" lIns="91425" tIns="91425" rIns="91425" bIns="91425" anchor="ctr" anchorCtr="0">
            <a:noAutofit/>
          </a:bodyPr>
          <a:lstStyle>
            <a:lvl1pPr lvl="0" rtl="0">
              <a:lnSpc>
                <a:spcPct val="80000"/>
              </a:lnSpc>
              <a:spcBef>
                <a:spcPts val="0"/>
              </a:spcBef>
              <a:spcAft>
                <a:spcPts val="0"/>
              </a:spcAft>
              <a:buSzPts val="4000"/>
              <a:buNone/>
              <a:defRPr sz="6000">
                <a:solidFill>
                  <a:schemeClr val="accent4"/>
                </a:solidFill>
              </a:defRPr>
            </a:lvl1pPr>
            <a:lvl2pPr lvl="1" algn="ctr" rtl="0">
              <a:spcBef>
                <a:spcPts val="0"/>
              </a:spcBef>
              <a:spcAft>
                <a:spcPts val="0"/>
              </a:spcAft>
              <a:buClr>
                <a:schemeClr val="dk1"/>
              </a:buClr>
              <a:buSzPts val="4000"/>
              <a:buNone/>
              <a:defRPr sz="4000">
                <a:solidFill>
                  <a:schemeClr val="dk1"/>
                </a:solidFill>
              </a:defRPr>
            </a:lvl2pPr>
            <a:lvl3pPr lvl="2" algn="ctr" rtl="0">
              <a:spcBef>
                <a:spcPts val="0"/>
              </a:spcBef>
              <a:spcAft>
                <a:spcPts val="0"/>
              </a:spcAft>
              <a:buClr>
                <a:schemeClr val="dk1"/>
              </a:buClr>
              <a:buSzPts val="4000"/>
              <a:buNone/>
              <a:defRPr sz="4000">
                <a:solidFill>
                  <a:schemeClr val="dk1"/>
                </a:solidFill>
              </a:defRPr>
            </a:lvl3pPr>
            <a:lvl4pPr lvl="3" algn="ctr" rtl="0">
              <a:spcBef>
                <a:spcPts val="0"/>
              </a:spcBef>
              <a:spcAft>
                <a:spcPts val="0"/>
              </a:spcAft>
              <a:buClr>
                <a:schemeClr val="dk1"/>
              </a:buClr>
              <a:buSzPts val="4000"/>
              <a:buNone/>
              <a:defRPr sz="4000">
                <a:solidFill>
                  <a:schemeClr val="dk1"/>
                </a:solidFill>
              </a:defRPr>
            </a:lvl4pPr>
            <a:lvl5pPr lvl="4" algn="ctr" rtl="0">
              <a:spcBef>
                <a:spcPts val="0"/>
              </a:spcBef>
              <a:spcAft>
                <a:spcPts val="0"/>
              </a:spcAft>
              <a:buClr>
                <a:schemeClr val="dk1"/>
              </a:buClr>
              <a:buSzPts val="4000"/>
              <a:buNone/>
              <a:defRPr sz="4000">
                <a:solidFill>
                  <a:schemeClr val="dk1"/>
                </a:solidFill>
              </a:defRPr>
            </a:lvl5pPr>
            <a:lvl6pPr lvl="5" algn="ctr" rtl="0">
              <a:spcBef>
                <a:spcPts val="0"/>
              </a:spcBef>
              <a:spcAft>
                <a:spcPts val="0"/>
              </a:spcAft>
              <a:buClr>
                <a:schemeClr val="dk1"/>
              </a:buClr>
              <a:buSzPts val="4000"/>
              <a:buNone/>
              <a:defRPr sz="4000">
                <a:solidFill>
                  <a:schemeClr val="dk1"/>
                </a:solidFill>
              </a:defRPr>
            </a:lvl6pPr>
            <a:lvl7pPr lvl="6" algn="ctr" rtl="0">
              <a:spcBef>
                <a:spcPts val="0"/>
              </a:spcBef>
              <a:spcAft>
                <a:spcPts val="0"/>
              </a:spcAft>
              <a:buClr>
                <a:schemeClr val="dk1"/>
              </a:buClr>
              <a:buSzPts val="4000"/>
              <a:buNone/>
              <a:defRPr sz="4000">
                <a:solidFill>
                  <a:schemeClr val="dk1"/>
                </a:solidFill>
              </a:defRPr>
            </a:lvl7pPr>
            <a:lvl8pPr lvl="7" algn="ctr" rtl="0">
              <a:spcBef>
                <a:spcPts val="0"/>
              </a:spcBef>
              <a:spcAft>
                <a:spcPts val="0"/>
              </a:spcAft>
              <a:buClr>
                <a:schemeClr val="dk1"/>
              </a:buClr>
              <a:buSzPts val="4000"/>
              <a:buNone/>
              <a:defRPr sz="4000">
                <a:solidFill>
                  <a:schemeClr val="dk1"/>
                </a:solidFill>
              </a:defRPr>
            </a:lvl8pPr>
            <a:lvl9pPr lvl="8" algn="ctr" rtl="0">
              <a:spcBef>
                <a:spcPts val="0"/>
              </a:spcBef>
              <a:spcAft>
                <a:spcPts val="0"/>
              </a:spcAft>
              <a:buClr>
                <a:schemeClr val="dk1"/>
              </a:buClr>
              <a:buSzPts val="4000"/>
              <a:buNone/>
              <a:defRPr sz="4000">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2"/>
        <p:cNvGrpSpPr/>
        <p:nvPr/>
      </p:nvGrpSpPr>
      <p:grpSpPr>
        <a:xfrm>
          <a:off x="0" y="0"/>
          <a:ext cx="0" cy="0"/>
          <a:chOff x="0" y="0"/>
          <a:chExt cx="0" cy="0"/>
        </a:xfrm>
      </p:grpSpPr>
      <p:sp>
        <p:nvSpPr>
          <p:cNvPr id="203" name="Google Shape;203;p16"/>
          <p:cNvSpPr txBox="1">
            <a:spLocks noGrp="1"/>
          </p:cNvSpPr>
          <p:nvPr>
            <p:ph type="subTitle" idx="1"/>
          </p:nvPr>
        </p:nvSpPr>
        <p:spPr>
          <a:xfrm>
            <a:off x="714125" y="1381375"/>
            <a:ext cx="4330500" cy="32271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400"/>
              <a:buFont typeface="Montserrat"/>
              <a:buChar char="●"/>
              <a:defRPr sz="1400">
                <a:latin typeface="Montserrat Medium"/>
                <a:ea typeface="Montserrat Medium"/>
                <a:cs typeface="Montserrat Medium"/>
                <a:sym typeface="Montserrat Medium"/>
              </a:defRPr>
            </a:lvl1pPr>
            <a:lvl2pPr lvl="1" rtl="0">
              <a:lnSpc>
                <a:spcPct val="100000"/>
              </a:lnSpc>
              <a:spcBef>
                <a:spcPts val="0"/>
              </a:spcBef>
              <a:spcAft>
                <a:spcPts val="0"/>
              </a:spcAft>
              <a:buSzPts val="1400"/>
              <a:buFont typeface="Montserrat"/>
              <a:buChar char="○"/>
              <a:defRPr sz="1800"/>
            </a:lvl2pPr>
            <a:lvl3pPr lvl="2" rtl="0">
              <a:lnSpc>
                <a:spcPct val="100000"/>
              </a:lnSpc>
              <a:spcBef>
                <a:spcPts val="0"/>
              </a:spcBef>
              <a:spcAft>
                <a:spcPts val="0"/>
              </a:spcAft>
              <a:buSzPts val="1400"/>
              <a:buFont typeface="Montserrat"/>
              <a:buChar char="■"/>
              <a:defRPr sz="1800"/>
            </a:lvl3pPr>
            <a:lvl4pPr lvl="3" rtl="0">
              <a:lnSpc>
                <a:spcPct val="100000"/>
              </a:lnSpc>
              <a:spcBef>
                <a:spcPts val="0"/>
              </a:spcBef>
              <a:spcAft>
                <a:spcPts val="0"/>
              </a:spcAft>
              <a:buSzPts val="1400"/>
              <a:buFont typeface="Montserrat"/>
              <a:buChar char="●"/>
              <a:defRPr sz="1800"/>
            </a:lvl4pPr>
            <a:lvl5pPr lvl="4" rtl="0">
              <a:lnSpc>
                <a:spcPct val="100000"/>
              </a:lnSpc>
              <a:spcBef>
                <a:spcPts val="0"/>
              </a:spcBef>
              <a:spcAft>
                <a:spcPts val="0"/>
              </a:spcAft>
              <a:buSzPts val="1400"/>
              <a:buFont typeface="Montserrat"/>
              <a:buChar char="○"/>
              <a:defRPr sz="1800"/>
            </a:lvl5pPr>
            <a:lvl6pPr lvl="5" rtl="0">
              <a:lnSpc>
                <a:spcPct val="100000"/>
              </a:lnSpc>
              <a:spcBef>
                <a:spcPts val="0"/>
              </a:spcBef>
              <a:spcAft>
                <a:spcPts val="0"/>
              </a:spcAft>
              <a:buSzPts val="1400"/>
              <a:buFont typeface="Montserrat"/>
              <a:buChar char="■"/>
              <a:defRPr sz="1800"/>
            </a:lvl6pPr>
            <a:lvl7pPr lvl="6" rtl="0">
              <a:lnSpc>
                <a:spcPct val="100000"/>
              </a:lnSpc>
              <a:spcBef>
                <a:spcPts val="0"/>
              </a:spcBef>
              <a:spcAft>
                <a:spcPts val="0"/>
              </a:spcAft>
              <a:buSzPts val="1400"/>
              <a:buFont typeface="Montserrat"/>
              <a:buChar char="●"/>
              <a:defRPr sz="1800"/>
            </a:lvl7pPr>
            <a:lvl8pPr lvl="7" rtl="0">
              <a:lnSpc>
                <a:spcPct val="100000"/>
              </a:lnSpc>
              <a:spcBef>
                <a:spcPts val="0"/>
              </a:spcBef>
              <a:spcAft>
                <a:spcPts val="0"/>
              </a:spcAft>
              <a:buSzPts val="1400"/>
              <a:buFont typeface="Montserrat"/>
              <a:buChar char="○"/>
              <a:defRPr sz="1800"/>
            </a:lvl8pPr>
            <a:lvl9pPr lvl="8" rtl="0">
              <a:lnSpc>
                <a:spcPct val="100000"/>
              </a:lnSpc>
              <a:spcBef>
                <a:spcPts val="0"/>
              </a:spcBef>
              <a:spcAft>
                <a:spcPts val="0"/>
              </a:spcAft>
              <a:buSzPts val="1400"/>
              <a:buFont typeface="Montserrat"/>
              <a:buChar char="■"/>
              <a:defRPr sz="1800"/>
            </a:lvl9pPr>
          </a:lstStyle>
          <a:p>
            <a:endParaRPr/>
          </a:p>
        </p:txBody>
      </p:sp>
      <p:sp>
        <p:nvSpPr>
          <p:cNvPr id="204" name="Google Shape;204;p16"/>
          <p:cNvSpPr txBox="1">
            <a:spLocks noGrp="1"/>
          </p:cNvSpPr>
          <p:nvPr>
            <p:ph type="title"/>
          </p:nvPr>
        </p:nvSpPr>
        <p:spPr>
          <a:xfrm>
            <a:off x="712625" y="382193"/>
            <a:ext cx="4089600" cy="576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
        <p:nvSpPr>
          <p:cNvPr id="205" name="Google Shape;205;p16"/>
          <p:cNvSpPr/>
          <p:nvPr/>
        </p:nvSpPr>
        <p:spPr>
          <a:xfrm>
            <a:off x="4934400" y="2697225"/>
            <a:ext cx="4270500" cy="4416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a:off x="4934400" y="-1970025"/>
            <a:ext cx="4270500" cy="4416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207;p16"/>
          <p:cNvGrpSpPr/>
          <p:nvPr/>
        </p:nvGrpSpPr>
        <p:grpSpPr>
          <a:xfrm>
            <a:off x="6781947" y="110119"/>
            <a:ext cx="335405" cy="335228"/>
            <a:chOff x="-4030775" y="413625"/>
            <a:chExt cx="88425" cy="88425"/>
          </a:xfrm>
        </p:grpSpPr>
        <p:sp>
          <p:nvSpPr>
            <p:cNvPr id="208" name="Google Shape;208;p16"/>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16"/>
          <p:cNvGrpSpPr/>
          <p:nvPr/>
        </p:nvGrpSpPr>
        <p:grpSpPr>
          <a:xfrm>
            <a:off x="8495647" y="595544"/>
            <a:ext cx="335405" cy="335228"/>
            <a:chOff x="-4030775" y="413625"/>
            <a:chExt cx="88425" cy="88425"/>
          </a:xfrm>
        </p:grpSpPr>
        <p:sp>
          <p:nvSpPr>
            <p:cNvPr id="211" name="Google Shape;211;p16"/>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16"/>
          <p:cNvGrpSpPr/>
          <p:nvPr/>
        </p:nvGrpSpPr>
        <p:grpSpPr>
          <a:xfrm>
            <a:off x="5865372" y="1538182"/>
            <a:ext cx="335405" cy="335228"/>
            <a:chOff x="-4030775" y="413625"/>
            <a:chExt cx="88425" cy="88425"/>
          </a:xfrm>
        </p:grpSpPr>
        <p:sp>
          <p:nvSpPr>
            <p:cNvPr id="214" name="Google Shape;214;p16"/>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One Column Text 01">
  <p:cSld name="SECTION_TITLE_AND_DESCRIPTION_1">
    <p:bg>
      <p:bgPr>
        <a:solidFill>
          <a:schemeClr val="accent5"/>
        </a:solidFill>
        <a:effectLst/>
      </p:bgPr>
    </p:bg>
    <p:spTree>
      <p:nvGrpSpPr>
        <p:cNvPr id="1" name="Shape 216"/>
        <p:cNvGrpSpPr/>
        <p:nvPr/>
      </p:nvGrpSpPr>
      <p:grpSpPr>
        <a:xfrm>
          <a:off x="0" y="0"/>
          <a:ext cx="0" cy="0"/>
          <a:chOff x="0" y="0"/>
          <a:chExt cx="0" cy="0"/>
        </a:xfrm>
      </p:grpSpPr>
      <p:sp>
        <p:nvSpPr>
          <p:cNvPr id="217" name="Google Shape;217;p17"/>
          <p:cNvSpPr txBox="1">
            <a:spLocks noGrp="1"/>
          </p:cNvSpPr>
          <p:nvPr>
            <p:ph type="title"/>
          </p:nvPr>
        </p:nvSpPr>
        <p:spPr>
          <a:xfrm>
            <a:off x="701600" y="381409"/>
            <a:ext cx="7729200" cy="5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3600"/>
            </a:lvl1pPr>
            <a:lvl2pPr lvl="1" rtl="0">
              <a:spcBef>
                <a:spcPts val="0"/>
              </a:spcBef>
              <a:spcAft>
                <a:spcPts val="0"/>
              </a:spcAft>
              <a:buClr>
                <a:schemeClr val="dk1"/>
              </a:buClr>
              <a:buSzPts val="4800"/>
              <a:buNone/>
              <a:defRPr sz="4800">
                <a:solidFill>
                  <a:schemeClr val="dk1"/>
                </a:solidFill>
              </a:defRPr>
            </a:lvl2pPr>
            <a:lvl3pPr lvl="2" rtl="0">
              <a:spcBef>
                <a:spcPts val="0"/>
              </a:spcBef>
              <a:spcAft>
                <a:spcPts val="0"/>
              </a:spcAft>
              <a:buClr>
                <a:schemeClr val="dk1"/>
              </a:buClr>
              <a:buSzPts val="4800"/>
              <a:buNone/>
              <a:defRPr sz="4800">
                <a:solidFill>
                  <a:schemeClr val="dk1"/>
                </a:solidFill>
              </a:defRPr>
            </a:lvl3pPr>
            <a:lvl4pPr lvl="3" rtl="0">
              <a:spcBef>
                <a:spcPts val="0"/>
              </a:spcBef>
              <a:spcAft>
                <a:spcPts val="0"/>
              </a:spcAft>
              <a:buClr>
                <a:schemeClr val="dk1"/>
              </a:buClr>
              <a:buSzPts val="4800"/>
              <a:buNone/>
              <a:defRPr sz="4800">
                <a:solidFill>
                  <a:schemeClr val="dk1"/>
                </a:solidFill>
              </a:defRPr>
            </a:lvl4pPr>
            <a:lvl5pPr lvl="4" rtl="0">
              <a:spcBef>
                <a:spcPts val="0"/>
              </a:spcBef>
              <a:spcAft>
                <a:spcPts val="0"/>
              </a:spcAft>
              <a:buClr>
                <a:schemeClr val="dk1"/>
              </a:buClr>
              <a:buSzPts val="4800"/>
              <a:buNone/>
              <a:defRPr sz="4800">
                <a:solidFill>
                  <a:schemeClr val="dk1"/>
                </a:solidFill>
              </a:defRPr>
            </a:lvl5pPr>
            <a:lvl6pPr lvl="5" rtl="0">
              <a:spcBef>
                <a:spcPts val="0"/>
              </a:spcBef>
              <a:spcAft>
                <a:spcPts val="0"/>
              </a:spcAft>
              <a:buClr>
                <a:schemeClr val="dk1"/>
              </a:buClr>
              <a:buSzPts val="4800"/>
              <a:buNone/>
              <a:defRPr sz="4800">
                <a:solidFill>
                  <a:schemeClr val="dk1"/>
                </a:solidFill>
              </a:defRPr>
            </a:lvl6pPr>
            <a:lvl7pPr lvl="6" rtl="0">
              <a:spcBef>
                <a:spcPts val="0"/>
              </a:spcBef>
              <a:spcAft>
                <a:spcPts val="0"/>
              </a:spcAft>
              <a:buClr>
                <a:schemeClr val="dk1"/>
              </a:buClr>
              <a:buSzPts val="4800"/>
              <a:buNone/>
              <a:defRPr sz="4800">
                <a:solidFill>
                  <a:schemeClr val="dk1"/>
                </a:solidFill>
              </a:defRPr>
            </a:lvl7pPr>
            <a:lvl8pPr lvl="7" rtl="0">
              <a:spcBef>
                <a:spcPts val="0"/>
              </a:spcBef>
              <a:spcAft>
                <a:spcPts val="0"/>
              </a:spcAft>
              <a:buClr>
                <a:schemeClr val="dk1"/>
              </a:buClr>
              <a:buSzPts val="4800"/>
              <a:buNone/>
              <a:defRPr sz="4800">
                <a:solidFill>
                  <a:schemeClr val="dk1"/>
                </a:solidFill>
              </a:defRPr>
            </a:lvl8pPr>
            <a:lvl9pPr lvl="8" rtl="0">
              <a:spcBef>
                <a:spcPts val="0"/>
              </a:spcBef>
              <a:spcAft>
                <a:spcPts val="0"/>
              </a:spcAft>
              <a:buClr>
                <a:schemeClr val="dk1"/>
              </a:buClr>
              <a:buSzPts val="4800"/>
              <a:buNone/>
              <a:defRPr sz="4800">
                <a:solidFill>
                  <a:schemeClr val="dk1"/>
                </a:solidFill>
              </a:defRPr>
            </a:lvl9pPr>
          </a:lstStyle>
          <a:p>
            <a:endParaRPr/>
          </a:p>
        </p:txBody>
      </p:sp>
      <p:sp>
        <p:nvSpPr>
          <p:cNvPr id="218" name="Google Shape;218;p17"/>
          <p:cNvSpPr/>
          <p:nvPr/>
        </p:nvSpPr>
        <p:spPr>
          <a:xfrm flipH="1">
            <a:off x="-14" y="2571749"/>
            <a:ext cx="9144064" cy="2621201"/>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7"/>
          <p:cNvSpPr txBox="1">
            <a:spLocks noGrp="1"/>
          </p:cNvSpPr>
          <p:nvPr>
            <p:ph type="title" idx="2"/>
          </p:nvPr>
        </p:nvSpPr>
        <p:spPr>
          <a:xfrm>
            <a:off x="2643075" y="1542125"/>
            <a:ext cx="3858000" cy="71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spcBef>
                <a:spcPts val="0"/>
              </a:spcBef>
              <a:spcAft>
                <a:spcPts val="0"/>
              </a:spcAft>
              <a:buClr>
                <a:schemeClr val="dk1"/>
              </a:buClr>
              <a:buSzPts val="1600"/>
              <a:buNone/>
              <a:defRPr sz="1600">
                <a:solidFill>
                  <a:schemeClr val="dk1"/>
                </a:solidFill>
              </a:defRPr>
            </a:lvl2pPr>
            <a:lvl3pPr lvl="2" algn="ctr" rtl="0">
              <a:spcBef>
                <a:spcPts val="0"/>
              </a:spcBef>
              <a:spcAft>
                <a:spcPts val="0"/>
              </a:spcAft>
              <a:buClr>
                <a:schemeClr val="dk1"/>
              </a:buClr>
              <a:buSzPts val="1600"/>
              <a:buNone/>
              <a:defRPr sz="1600">
                <a:solidFill>
                  <a:schemeClr val="dk1"/>
                </a:solidFill>
              </a:defRPr>
            </a:lvl3pPr>
            <a:lvl4pPr lvl="3" algn="ctr" rtl="0">
              <a:spcBef>
                <a:spcPts val="0"/>
              </a:spcBef>
              <a:spcAft>
                <a:spcPts val="0"/>
              </a:spcAft>
              <a:buClr>
                <a:schemeClr val="dk1"/>
              </a:buClr>
              <a:buSzPts val="1600"/>
              <a:buNone/>
              <a:defRPr sz="1600">
                <a:solidFill>
                  <a:schemeClr val="dk1"/>
                </a:solidFill>
              </a:defRPr>
            </a:lvl4pPr>
            <a:lvl5pPr lvl="4" algn="ctr" rtl="0">
              <a:spcBef>
                <a:spcPts val="0"/>
              </a:spcBef>
              <a:spcAft>
                <a:spcPts val="0"/>
              </a:spcAft>
              <a:buClr>
                <a:schemeClr val="dk1"/>
              </a:buClr>
              <a:buSzPts val="1600"/>
              <a:buNone/>
              <a:defRPr sz="1600">
                <a:solidFill>
                  <a:schemeClr val="dk1"/>
                </a:solidFill>
              </a:defRPr>
            </a:lvl5pPr>
            <a:lvl6pPr lvl="5" algn="ctr" rtl="0">
              <a:spcBef>
                <a:spcPts val="0"/>
              </a:spcBef>
              <a:spcAft>
                <a:spcPts val="0"/>
              </a:spcAft>
              <a:buClr>
                <a:schemeClr val="dk1"/>
              </a:buClr>
              <a:buSzPts val="1600"/>
              <a:buNone/>
              <a:defRPr sz="1600">
                <a:solidFill>
                  <a:schemeClr val="dk1"/>
                </a:solidFill>
              </a:defRPr>
            </a:lvl6pPr>
            <a:lvl7pPr lvl="6" algn="ctr" rtl="0">
              <a:spcBef>
                <a:spcPts val="0"/>
              </a:spcBef>
              <a:spcAft>
                <a:spcPts val="0"/>
              </a:spcAft>
              <a:buClr>
                <a:schemeClr val="dk1"/>
              </a:buClr>
              <a:buSzPts val="1600"/>
              <a:buNone/>
              <a:defRPr sz="1600">
                <a:solidFill>
                  <a:schemeClr val="dk1"/>
                </a:solidFill>
              </a:defRPr>
            </a:lvl7pPr>
            <a:lvl8pPr lvl="7" algn="ctr" rtl="0">
              <a:spcBef>
                <a:spcPts val="0"/>
              </a:spcBef>
              <a:spcAft>
                <a:spcPts val="0"/>
              </a:spcAft>
              <a:buClr>
                <a:schemeClr val="dk1"/>
              </a:buClr>
              <a:buSzPts val="1600"/>
              <a:buNone/>
              <a:defRPr sz="1600">
                <a:solidFill>
                  <a:schemeClr val="dk1"/>
                </a:solidFill>
              </a:defRPr>
            </a:lvl8pPr>
            <a:lvl9pPr lvl="8" algn="ctr" rtl="0">
              <a:spcBef>
                <a:spcPts val="0"/>
              </a:spcBef>
              <a:spcAft>
                <a:spcPts val="0"/>
              </a:spcAft>
              <a:buClr>
                <a:schemeClr val="dk1"/>
              </a:buClr>
              <a:buSzPts val="1600"/>
              <a:buNone/>
              <a:defRPr sz="1600">
                <a:solidFill>
                  <a:schemeClr val="dk1"/>
                </a:solidFill>
              </a:defRPr>
            </a:lvl9pPr>
          </a:lstStyle>
          <a:p>
            <a:endParaRPr/>
          </a:p>
        </p:txBody>
      </p:sp>
      <p:sp>
        <p:nvSpPr>
          <p:cNvPr id="220" name="Google Shape;220;p17"/>
          <p:cNvSpPr txBox="1">
            <a:spLocks noGrp="1"/>
          </p:cNvSpPr>
          <p:nvPr>
            <p:ph type="subTitle" idx="1"/>
          </p:nvPr>
        </p:nvSpPr>
        <p:spPr>
          <a:xfrm>
            <a:off x="3573300" y="2571750"/>
            <a:ext cx="1997100" cy="203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1" name="Google Shape;221;p17"/>
          <p:cNvSpPr txBox="1"/>
          <p:nvPr/>
        </p:nvSpPr>
        <p:spPr>
          <a:xfrm>
            <a:off x="-304800" y="771525"/>
            <a:ext cx="1323900" cy="153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4"/>
                </a:solidFill>
                <a:latin typeface="DM Serif Display"/>
                <a:ea typeface="DM Serif Display"/>
                <a:cs typeface="DM Serif Display"/>
                <a:sym typeface="DM Serif Display"/>
              </a:rPr>
              <a:t>X</a:t>
            </a:r>
            <a:endParaRPr sz="15500">
              <a:solidFill>
                <a:schemeClr val="accent4"/>
              </a:solidFill>
              <a:latin typeface="DM Serif Display"/>
              <a:ea typeface="DM Serif Display"/>
              <a:cs typeface="DM Serif Display"/>
              <a:sym typeface="DM Serif Display"/>
            </a:endParaRPr>
          </a:p>
        </p:txBody>
      </p:sp>
      <p:sp>
        <p:nvSpPr>
          <p:cNvPr id="222" name="Google Shape;222;p17"/>
          <p:cNvSpPr txBox="1"/>
          <p:nvPr/>
        </p:nvSpPr>
        <p:spPr>
          <a:xfrm>
            <a:off x="838200" y="2781300"/>
            <a:ext cx="1371600" cy="190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5"/>
                </a:solidFill>
                <a:latin typeface="DM Serif Display"/>
                <a:ea typeface="DM Serif Display"/>
                <a:cs typeface="DM Serif Display"/>
                <a:sym typeface="DM Serif Display"/>
              </a:rPr>
              <a:t>Y</a:t>
            </a:r>
            <a:endParaRPr sz="15500">
              <a:solidFill>
                <a:schemeClr val="accent5"/>
              </a:solidFill>
              <a:latin typeface="DM Serif Display"/>
              <a:ea typeface="DM Serif Display"/>
              <a:cs typeface="DM Serif Display"/>
              <a:sym typeface="DM Serif Display"/>
            </a:endParaRPr>
          </a:p>
        </p:txBody>
      </p:sp>
      <p:grpSp>
        <p:nvGrpSpPr>
          <p:cNvPr id="223" name="Google Shape;223;p17"/>
          <p:cNvGrpSpPr/>
          <p:nvPr/>
        </p:nvGrpSpPr>
        <p:grpSpPr>
          <a:xfrm>
            <a:off x="1000047" y="2419344"/>
            <a:ext cx="335405" cy="335228"/>
            <a:chOff x="-4030775" y="413625"/>
            <a:chExt cx="88425" cy="88425"/>
          </a:xfrm>
        </p:grpSpPr>
        <p:sp>
          <p:nvSpPr>
            <p:cNvPr id="224" name="Google Shape;224;p17"/>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7"/>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17"/>
          <p:cNvGrpSpPr/>
          <p:nvPr/>
        </p:nvGrpSpPr>
        <p:grpSpPr>
          <a:xfrm>
            <a:off x="6951747" y="203344"/>
            <a:ext cx="335405" cy="335228"/>
            <a:chOff x="-4030775" y="413625"/>
            <a:chExt cx="88425" cy="88425"/>
          </a:xfrm>
        </p:grpSpPr>
        <p:sp>
          <p:nvSpPr>
            <p:cNvPr id="227" name="Google Shape;227;p17"/>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17"/>
          <p:cNvGrpSpPr/>
          <p:nvPr/>
        </p:nvGrpSpPr>
        <p:grpSpPr>
          <a:xfrm>
            <a:off x="8559322" y="1366719"/>
            <a:ext cx="335405" cy="335228"/>
            <a:chOff x="-4030775" y="413625"/>
            <a:chExt cx="88425" cy="88425"/>
          </a:xfrm>
        </p:grpSpPr>
        <p:sp>
          <p:nvSpPr>
            <p:cNvPr id="230" name="Google Shape;230;p17"/>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7"/>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17"/>
          <p:cNvGrpSpPr/>
          <p:nvPr/>
        </p:nvGrpSpPr>
        <p:grpSpPr>
          <a:xfrm>
            <a:off x="6165672" y="4269707"/>
            <a:ext cx="335405" cy="335228"/>
            <a:chOff x="-4030775" y="413625"/>
            <a:chExt cx="88425" cy="88425"/>
          </a:xfrm>
        </p:grpSpPr>
        <p:sp>
          <p:nvSpPr>
            <p:cNvPr id="233" name="Google Shape;233;p17"/>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One Column Text 02">
  <p:cSld name="SECTION_TITLE_AND_DESCRIPTION_1_1">
    <p:bg>
      <p:bgPr>
        <a:solidFill>
          <a:schemeClr val="accent4"/>
        </a:solidFill>
        <a:effectLst/>
      </p:bgPr>
    </p:bg>
    <p:spTree>
      <p:nvGrpSpPr>
        <p:cNvPr id="1" name="Shape 235"/>
        <p:cNvGrpSpPr/>
        <p:nvPr/>
      </p:nvGrpSpPr>
      <p:grpSpPr>
        <a:xfrm>
          <a:off x="0" y="0"/>
          <a:ext cx="0" cy="0"/>
          <a:chOff x="0" y="0"/>
          <a:chExt cx="0" cy="0"/>
        </a:xfrm>
      </p:grpSpPr>
      <p:sp>
        <p:nvSpPr>
          <p:cNvPr id="236" name="Google Shape;236;p18"/>
          <p:cNvSpPr txBox="1">
            <a:spLocks noGrp="1"/>
          </p:cNvSpPr>
          <p:nvPr>
            <p:ph type="subTitle" idx="1"/>
          </p:nvPr>
        </p:nvSpPr>
        <p:spPr>
          <a:xfrm>
            <a:off x="701600" y="1374375"/>
            <a:ext cx="4547700" cy="16353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400"/>
              <a:buFont typeface="Montserrat"/>
              <a:buChar char="●"/>
              <a:defRPr sz="1400">
                <a:latin typeface="Montserrat Medium"/>
                <a:ea typeface="Montserrat Medium"/>
                <a:cs typeface="Montserrat Medium"/>
                <a:sym typeface="Montserrat Medium"/>
              </a:defRPr>
            </a:lvl1pPr>
            <a:lvl2pPr lvl="1" rtl="0">
              <a:lnSpc>
                <a:spcPct val="100000"/>
              </a:lnSpc>
              <a:spcBef>
                <a:spcPts val="0"/>
              </a:spcBef>
              <a:spcAft>
                <a:spcPts val="0"/>
              </a:spcAft>
              <a:buSzPts val="1400"/>
              <a:buFont typeface="Montserrat"/>
              <a:buChar char="○"/>
              <a:defRPr sz="1800"/>
            </a:lvl2pPr>
            <a:lvl3pPr lvl="2" rtl="0">
              <a:lnSpc>
                <a:spcPct val="100000"/>
              </a:lnSpc>
              <a:spcBef>
                <a:spcPts val="0"/>
              </a:spcBef>
              <a:spcAft>
                <a:spcPts val="0"/>
              </a:spcAft>
              <a:buSzPts val="1400"/>
              <a:buFont typeface="Montserrat"/>
              <a:buChar char="■"/>
              <a:defRPr sz="1800"/>
            </a:lvl3pPr>
            <a:lvl4pPr lvl="3" rtl="0">
              <a:lnSpc>
                <a:spcPct val="100000"/>
              </a:lnSpc>
              <a:spcBef>
                <a:spcPts val="0"/>
              </a:spcBef>
              <a:spcAft>
                <a:spcPts val="0"/>
              </a:spcAft>
              <a:buSzPts val="1400"/>
              <a:buFont typeface="Montserrat"/>
              <a:buChar char="●"/>
              <a:defRPr sz="1800"/>
            </a:lvl4pPr>
            <a:lvl5pPr lvl="4" rtl="0">
              <a:lnSpc>
                <a:spcPct val="100000"/>
              </a:lnSpc>
              <a:spcBef>
                <a:spcPts val="0"/>
              </a:spcBef>
              <a:spcAft>
                <a:spcPts val="0"/>
              </a:spcAft>
              <a:buSzPts val="1400"/>
              <a:buFont typeface="Montserrat"/>
              <a:buChar char="○"/>
              <a:defRPr sz="1800"/>
            </a:lvl5pPr>
            <a:lvl6pPr lvl="5" rtl="0">
              <a:lnSpc>
                <a:spcPct val="100000"/>
              </a:lnSpc>
              <a:spcBef>
                <a:spcPts val="0"/>
              </a:spcBef>
              <a:spcAft>
                <a:spcPts val="0"/>
              </a:spcAft>
              <a:buSzPts val="1400"/>
              <a:buFont typeface="Montserrat"/>
              <a:buChar char="■"/>
              <a:defRPr sz="1800"/>
            </a:lvl6pPr>
            <a:lvl7pPr lvl="6" rtl="0">
              <a:lnSpc>
                <a:spcPct val="100000"/>
              </a:lnSpc>
              <a:spcBef>
                <a:spcPts val="0"/>
              </a:spcBef>
              <a:spcAft>
                <a:spcPts val="0"/>
              </a:spcAft>
              <a:buSzPts val="1400"/>
              <a:buFont typeface="Montserrat"/>
              <a:buChar char="●"/>
              <a:defRPr sz="1800"/>
            </a:lvl7pPr>
            <a:lvl8pPr lvl="7" rtl="0">
              <a:lnSpc>
                <a:spcPct val="100000"/>
              </a:lnSpc>
              <a:spcBef>
                <a:spcPts val="0"/>
              </a:spcBef>
              <a:spcAft>
                <a:spcPts val="0"/>
              </a:spcAft>
              <a:buSzPts val="1400"/>
              <a:buFont typeface="Montserrat"/>
              <a:buChar char="○"/>
              <a:defRPr sz="1800"/>
            </a:lvl8pPr>
            <a:lvl9pPr lvl="8" rtl="0">
              <a:lnSpc>
                <a:spcPct val="100000"/>
              </a:lnSpc>
              <a:spcBef>
                <a:spcPts val="0"/>
              </a:spcBef>
              <a:spcAft>
                <a:spcPts val="0"/>
              </a:spcAft>
              <a:buSzPts val="1400"/>
              <a:buFont typeface="Montserrat"/>
              <a:buChar char="■"/>
              <a:defRPr sz="1800"/>
            </a:lvl9pPr>
          </a:lstStyle>
          <a:p>
            <a:endParaRPr/>
          </a:p>
        </p:txBody>
      </p:sp>
      <p:sp>
        <p:nvSpPr>
          <p:cNvPr id="237" name="Google Shape;237;p18"/>
          <p:cNvSpPr txBox="1">
            <a:spLocks noGrp="1"/>
          </p:cNvSpPr>
          <p:nvPr>
            <p:ph type="title"/>
          </p:nvPr>
        </p:nvSpPr>
        <p:spPr>
          <a:xfrm>
            <a:off x="701600" y="376105"/>
            <a:ext cx="5091000" cy="576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grpSp>
        <p:nvGrpSpPr>
          <p:cNvPr id="238" name="Google Shape;238;p18"/>
          <p:cNvGrpSpPr/>
          <p:nvPr/>
        </p:nvGrpSpPr>
        <p:grpSpPr>
          <a:xfrm>
            <a:off x="7244597" y="203357"/>
            <a:ext cx="335405" cy="335228"/>
            <a:chOff x="-4030775" y="413625"/>
            <a:chExt cx="88425" cy="88425"/>
          </a:xfrm>
        </p:grpSpPr>
        <p:sp>
          <p:nvSpPr>
            <p:cNvPr id="239" name="Google Shape;239;p18"/>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8"/>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18"/>
          <p:cNvGrpSpPr/>
          <p:nvPr/>
        </p:nvGrpSpPr>
        <p:grpSpPr>
          <a:xfrm>
            <a:off x="6589572" y="1145157"/>
            <a:ext cx="335405" cy="335228"/>
            <a:chOff x="-4030775" y="413625"/>
            <a:chExt cx="88425" cy="88425"/>
          </a:xfrm>
        </p:grpSpPr>
        <p:sp>
          <p:nvSpPr>
            <p:cNvPr id="242" name="Google Shape;242;p1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244;p18"/>
          <p:cNvGrpSpPr/>
          <p:nvPr/>
        </p:nvGrpSpPr>
        <p:grpSpPr>
          <a:xfrm>
            <a:off x="8559047" y="606207"/>
            <a:ext cx="335405" cy="335228"/>
            <a:chOff x="-4030775" y="413625"/>
            <a:chExt cx="88425" cy="88425"/>
          </a:xfrm>
        </p:grpSpPr>
        <p:sp>
          <p:nvSpPr>
            <p:cNvPr id="245" name="Google Shape;245;p1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 name="Google Shape;247;p18"/>
          <p:cNvSpPr/>
          <p:nvPr/>
        </p:nvSpPr>
        <p:spPr>
          <a:xfrm rot="-602285">
            <a:off x="404805" y="3052114"/>
            <a:ext cx="10719289" cy="419278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SECTION_TITLE_AND_DESCRIPTION_1_1_1">
    <p:bg>
      <p:bgPr>
        <a:solidFill>
          <a:schemeClr val="accent2"/>
        </a:solidFill>
        <a:effectLst/>
      </p:bgPr>
    </p:bg>
    <p:spTree>
      <p:nvGrpSpPr>
        <p:cNvPr id="1" name="Shape 248"/>
        <p:cNvGrpSpPr/>
        <p:nvPr/>
      </p:nvGrpSpPr>
      <p:grpSpPr>
        <a:xfrm>
          <a:off x="0" y="0"/>
          <a:ext cx="0" cy="0"/>
          <a:chOff x="0" y="0"/>
          <a:chExt cx="0" cy="0"/>
        </a:xfrm>
      </p:grpSpPr>
      <p:sp>
        <p:nvSpPr>
          <p:cNvPr id="249" name="Google Shape;249;p19"/>
          <p:cNvSpPr/>
          <p:nvPr/>
        </p:nvSpPr>
        <p:spPr>
          <a:xfrm rot="-5400000" flipH="1">
            <a:off x="5918146"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9"/>
          <p:cNvSpPr/>
          <p:nvPr/>
        </p:nvSpPr>
        <p:spPr>
          <a:xfrm rot="5400000">
            <a:off x="-2779054"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9"/>
          <p:cNvSpPr txBox="1"/>
          <p:nvPr/>
        </p:nvSpPr>
        <p:spPr>
          <a:xfrm>
            <a:off x="2430925" y="3495675"/>
            <a:ext cx="4282200" cy="819300"/>
          </a:xfrm>
          <a:prstGeom prst="rect">
            <a:avLst/>
          </a:prstGeom>
          <a:noFill/>
          <a:ln>
            <a:noFill/>
          </a:ln>
        </p:spPr>
        <p:txBody>
          <a:bodyPr spcFirstLastPara="1" wrap="square" lIns="91425" tIns="109725" rIns="91425" bIns="0" anchor="ctr" anchorCtr="0">
            <a:noAutofit/>
          </a:bodyPr>
          <a:lstStyle/>
          <a:p>
            <a:pPr marL="0" lvl="0" indent="0" algn="ctr" rtl="0">
              <a:lnSpc>
                <a:spcPct val="100000"/>
              </a:lnSpc>
              <a:spcBef>
                <a:spcPts val="0"/>
              </a:spcBef>
              <a:spcAft>
                <a:spcPts val="0"/>
              </a:spcAft>
              <a:buNone/>
            </a:pPr>
            <a:r>
              <a:rPr lang="en" sz="1200" b="1">
                <a:solidFill>
                  <a:srgbClr val="352A53"/>
                </a:solidFill>
                <a:latin typeface="Montserrat"/>
                <a:ea typeface="Montserrat"/>
                <a:cs typeface="Montserrat"/>
                <a:sym typeface="Montserrat"/>
              </a:rPr>
              <a:t>CREDITS</a:t>
            </a:r>
            <a:r>
              <a:rPr lang="en" sz="1200">
                <a:solidFill>
                  <a:srgbClr val="352A53"/>
                </a:solidFill>
                <a:latin typeface="Montserrat Medium"/>
                <a:ea typeface="Montserrat Medium"/>
                <a:cs typeface="Montserrat Medium"/>
                <a:sym typeface="Montserrat Medium"/>
              </a:rPr>
              <a:t>: This presentation template was created by </a:t>
            </a:r>
            <a:r>
              <a:rPr lang="en" sz="1200" b="1">
                <a:solidFill>
                  <a:srgbClr val="352A53"/>
                </a:solidFill>
                <a:uFill>
                  <a:noFill/>
                </a:uFill>
                <a:latin typeface="Montserrat"/>
                <a:ea typeface="Montserrat"/>
                <a:cs typeface="Montserrat"/>
                <a:sym typeface="Montserrat"/>
                <a:hlinkClick r:id="rId2"/>
              </a:rPr>
              <a:t>Slidesgo</a:t>
            </a:r>
            <a:r>
              <a:rPr lang="en" sz="1200">
                <a:solidFill>
                  <a:srgbClr val="352A53"/>
                </a:solidFill>
                <a:latin typeface="Montserrat Medium"/>
                <a:ea typeface="Montserrat Medium"/>
                <a:cs typeface="Montserrat Medium"/>
                <a:sym typeface="Montserrat Medium"/>
              </a:rPr>
              <a:t>, including icons by </a:t>
            </a:r>
            <a:r>
              <a:rPr lang="en" sz="1200" b="1">
                <a:solidFill>
                  <a:srgbClr val="352A53"/>
                </a:solidFill>
                <a:uFill>
                  <a:noFill/>
                </a:uFill>
                <a:latin typeface="Montserrat"/>
                <a:ea typeface="Montserrat"/>
                <a:cs typeface="Montserrat"/>
                <a:sym typeface="Montserrat"/>
                <a:hlinkClick r:id="rId3"/>
              </a:rPr>
              <a:t>Flaticon</a:t>
            </a:r>
            <a:r>
              <a:rPr lang="en" sz="1200">
                <a:solidFill>
                  <a:srgbClr val="352A53"/>
                </a:solidFill>
                <a:latin typeface="Montserrat Medium"/>
                <a:ea typeface="Montserrat Medium"/>
                <a:cs typeface="Montserrat Medium"/>
                <a:sym typeface="Montserrat Medium"/>
              </a:rPr>
              <a:t>, and infographics &amp; images by </a:t>
            </a:r>
            <a:r>
              <a:rPr lang="en" sz="1200" b="1">
                <a:solidFill>
                  <a:srgbClr val="352A53"/>
                </a:solidFill>
                <a:uFill>
                  <a:noFill/>
                </a:uFill>
                <a:latin typeface="Montserrat"/>
                <a:ea typeface="Montserrat"/>
                <a:cs typeface="Montserrat"/>
                <a:sym typeface="Montserrat"/>
                <a:hlinkClick r:id="rId4"/>
              </a:rPr>
              <a:t>Freepik</a:t>
            </a:r>
            <a:r>
              <a:rPr lang="en" sz="1200">
                <a:solidFill>
                  <a:srgbClr val="352A53"/>
                </a:solidFill>
                <a:latin typeface="Montserrat Medium"/>
                <a:ea typeface="Montserrat Medium"/>
                <a:cs typeface="Montserrat Medium"/>
                <a:sym typeface="Montserrat Medium"/>
              </a:rPr>
              <a:t>.</a:t>
            </a:r>
            <a:r>
              <a:rPr lang="en" sz="1200">
                <a:solidFill>
                  <a:srgbClr val="352A53"/>
                </a:solidFill>
                <a:highlight>
                  <a:srgbClr val="352A53"/>
                </a:highlight>
                <a:latin typeface="Montserrat Medium"/>
                <a:ea typeface="Montserrat Medium"/>
                <a:cs typeface="Montserrat Medium"/>
                <a:sym typeface="Montserrat Medium"/>
              </a:rPr>
              <a:t> </a:t>
            </a:r>
            <a:endParaRPr sz="1100">
              <a:solidFill>
                <a:srgbClr val="352A53"/>
              </a:solidFill>
              <a:highlight>
                <a:srgbClr val="352A53"/>
              </a:highlight>
              <a:latin typeface="Montserrat Medium"/>
              <a:ea typeface="Montserrat Medium"/>
              <a:cs typeface="Montserrat Medium"/>
              <a:sym typeface="Montserrat Medium"/>
            </a:endParaRPr>
          </a:p>
        </p:txBody>
      </p:sp>
      <p:grpSp>
        <p:nvGrpSpPr>
          <p:cNvPr id="252" name="Google Shape;252;p19"/>
          <p:cNvGrpSpPr/>
          <p:nvPr/>
        </p:nvGrpSpPr>
        <p:grpSpPr>
          <a:xfrm>
            <a:off x="1526822" y="203344"/>
            <a:ext cx="335405" cy="335228"/>
            <a:chOff x="-4030775" y="413625"/>
            <a:chExt cx="88425" cy="88425"/>
          </a:xfrm>
        </p:grpSpPr>
        <p:sp>
          <p:nvSpPr>
            <p:cNvPr id="253" name="Google Shape;253;p19"/>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9"/>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19"/>
          <p:cNvGrpSpPr/>
          <p:nvPr/>
        </p:nvGrpSpPr>
        <p:grpSpPr>
          <a:xfrm>
            <a:off x="7546847" y="4437319"/>
            <a:ext cx="335405" cy="335228"/>
            <a:chOff x="-4030775" y="413625"/>
            <a:chExt cx="88425" cy="88425"/>
          </a:xfrm>
        </p:grpSpPr>
        <p:sp>
          <p:nvSpPr>
            <p:cNvPr id="256" name="Google Shape;256;p19"/>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AC99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9"/>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AC99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19"/>
          <p:cNvGrpSpPr/>
          <p:nvPr/>
        </p:nvGrpSpPr>
        <p:grpSpPr>
          <a:xfrm>
            <a:off x="6705147" y="2404144"/>
            <a:ext cx="335405" cy="335228"/>
            <a:chOff x="-4030775" y="413625"/>
            <a:chExt cx="88425" cy="88425"/>
          </a:xfrm>
        </p:grpSpPr>
        <p:sp>
          <p:nvSpPr>
            <p:cNvPr id="259" name="Google Shape;259;p19"/>
            <p:cNvSpPr/>
            <p:nvPr/>
          </p:nvSpPr>
          <p:spPr>
            <a:xfrm>
              <a:off x="-3986575" y="413625"/>
              <a:ext cx="25" cy="88425"/>
            </a:xfrm>
            <a:custGeom>
              <a:avLst/>
              <a:gdLst/>
              <a:ahLst/>
              <a:cxnLst/>
              <a:rect l="l" t="t" r="r" b="b"/>
              <a:pathLst>
                <a:path w="1" h="3537" fill="none" extrusionOk="0">
                  <a:moveTo>
                    <a:pt x="1" y="0"/>
                  </a:moveTo>
                  <a:lnTo>
                    <a:pt x="1" y="3536"/>
                  </a:lnTo>
                </a:path>
              </a:pathLst>
            </a:custGeom>
            <a:solidFill>
              <a:srgbClr val="FCEFE7"/>
            </a:solid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9"/>
            <p:cNvSpPr/>
            <p:nvPr/>
          </p:nvSpPr>
          <p:spPr>
            <a:xfrm>
              <a:off x="-4030775" y="457825"/>
              <a:ext cx="88425" cy="25"/>
            </a:xfrm>
            <a:custGeom>
              <a:avLst/>
              <a:gdLst/>
              <a:ahLst/>
              <a:cxnLst/>
              <a:rect l="l" t="t" r="r" b="b"/>
              <a:pathLst>
                <a:path w="3537" h="1" fill="none" extrusionOk="0">
                  <a:moveTo>
                    <a:pt x="3536" y="0"/>
                  </a:moveTo>
                  <a:lnTo>
                    <a:pt x="1" y="0"/>
                  </a:lnTo>
                </a:path>
              </a:pathLst>
            </a:custGeom>
            <a:solidFill>
              <a:srgbClr val="FCEFE7"/>
            </a:solid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 name="Google Shape;261;p19"/>
          <p:cNvSpPr txBox="1">
            <a:spLocks noGrp="1"/>
          </p:cNvSpPr>
          <p:nvPr>
            <p:ph type="title"/>
          </p:nvPr>
        </p:nvSpPr>
        <p:spPr>
          <a:xfrm>
            <a:off x="2540100" y="538575"/>
            <a:ext cx="4063800" cy="870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6000"/>
              <a:buNone/>
              <a:defRPr sz="75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
        <p:nvSpPr>
          <p:cNvPr id="262" name="Google Shape;262;p19"/>
          <p:cNvSpPr txBox="1">
            <a:spLocks noGrp="1"/>
          </p:cNvSpPr>
          <p:nvPr>
            <p:ph type="subTitle" idx="1"/>
          </p:nvPr>
        </p:nvSpPr>
        <p:spPr>
          <a:xfrm>
            <a:off x="2947650" y="2404225"/>
            <a:ext cx="3248700" cy="1065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5"/>
        </a:solidFill>
        <a:effectLst/>
      </p:bgPr>
    </p:bg>
    <p:spTree>
      <p:nvGrpSpPr>
        <p:cNvPr id="1" name="Shape 263"/>
        <p:cNvGrpSpPr/>
        <p:nvPr/>
      </p:nvGrpSpPr>
      <p:grpSpPr>
        <a:xfrm>
          <a:off x="0" y="0"/>
          <a:ext cx="0" cy="0"/>
          <a:chOff x="0" y="0"/>
          <a:chExt cx="0" cy="0"/>
        </a:xfrm>
      </p:grpSpPr>
      <p:sp>
        <p:nvSpPr>
          <p:cNvPr id="264" name="Google Shape;264;p20"/>
          <p:cNvSpPr/>
          <p:nvPr/>
        </p:nvSpPr>
        <p:spPr>
          <a:xfrm rot="10800000" flipH="1">
            <a:off x="-25" y="-189"/>
            <a:ext cx="9144064" cy="4057839"/>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20"/>
          <p:cNvGrpSpPr/>
          <p:nvPr/>
        </p:nvGrpSpPr>
        <p:grpSpPr>
          <a:xfrm>
            <a:off x="4700660" y="4611282"/>
            <a:ext cx="335405" cy="335228"/>
            <a:chOff x="-4030775" y="413625"/>
            <a:chExt cx="88425" cy="88425"/>
          </a:xfrm>
        </p:grpSpPr>
        <p:sp>
          <p:nvSpPr>
            <p:cNvPr id="266" name="Google Shape;266;p20"/>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0"/>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20"/>
          <p:cNvGrpSpPr/>
          <p:nvPr/>
        </p:nvGrpSpPr>
        <p:grpSpPr>
          <a:xfrm>
            <a:off x="1615447" y="370957"/>
            <a:ext cx="335405" cy="335228"/>
            <a:chOff x="-4030775" y="413625"/>
            <a:chExt cx="88425" cy="88425"/>
          </a:xfrm>
        </p:grpSpPr>
        <p:sp>
          <p:nvSpPr>
            <p:cNvPr id="269" name="Google Shape;269;p20"/>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0"/>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20"/>
          <p:cNvGrpSpPr/>
          <p:nvPr/>
        </p:nvGrpSpPr>
        <p:grpSpPr>
          <a:xfrm>
            <a:off x="378722" y="4269707"/>
            <a:ext cx="335405" cy="335228"/>
            <a:chOff x="-4030775" y="413625"/>
            <a:chExt cx="88425" cy="88425"/>
          </a:xfrm>
        </p:grpSpPr>
        <p:sp>
          <p:nvSpPr>
            <p:cNvPr id="272" name="Google Shape;272;p20"/>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0"/>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74;p20"/>
          <p:cNvSpPr txBox="1">
            <a:spLocks noGrp="1"/>
          </p:cNvSpPr>
          <p:nvPr>
            <p:ph type="title"/>
          </p:nvPr>
        </p:nvSpPr>
        <p:spPr>
          <a:xfrm>
            <a:off x="714125" y="1105650"/>
            <a:ext cx="3534000" cy="29325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600"/>
            </a:lvl1pPr>
            <a:lvl2pPr lvl="1">
              <a:spcBef>
                <a:spcPts val="0"/>
              </a:spcBef>
              <a:spcAft>
                <a:spcPts val="0"/>
              </a:spcAft>
              <a:buSzPts val="2800"/>
              <a:buNone/>
              <a:defRPr>
                <a:latin typeface="Montserrat Medium"/>
                <a:ea typeface="Montserrat Medium"/>
                <a:cs typeface="Montserrat Medium"/>
                <a:sym typeface="Montserrat Medium"/>
              </a:defRPr>
            </a:lvl2pPr>
            <a:lvl3pPr lvl="2">
              <a:spcBef>
                <a:spcPts val="0"/>
              </a:spcBef>
              <a:spcAft>
                <a:spcPts val="0"/>
              </a:spcAft>
              <a:buSzPts val="2800"/>
              <a:buNone/>
              <a:defRPr>
                <a:latin typeface="Montserrat Medium"/>
                <a:ea typeface="Montserrat Medium"/>
                <a:cs typeface="Montserrat Medium"/>
                <a:sym typeface="Montserrat Medium"/>
              </a:defRPr>
            </a:lvl3pPr>
            <a:lvl4pPr lvl="3">
              <a:spcBef>
                <a:spcPts val="0"/>
              </a:spcBef>
              <a:spcAft>
                <a:spcPts val="0"/>
              </a:spcAft>
              <a:buSzPts val="2800"/>
              <a:buNone/>
              <a:defRPr>
                <a:latin typeface="Montserrat Medium"/>
                <a:ea typeface="Montserrat Medium"/>
                <a:cs typeface="Montserrat Medium"/>
                <a:sym typeface="Montserrat Medium"/>
              </a:defRPr>
            </a:lvl4pPr>
            <a:lvl5pPr lvl="4">
              <a:spcBef>
                <a:spcPts val="0"/>
              </a:spcBef>
              <a:spcAft>
                <a:spcPts val="0"/>
              </a:spcAft>
              <a:buSzPts val="2800"/>
              <a:buNone/>
              <a:defRPr>
                <a:latin typeface="Montserrat Medium"/>
                <a:ea typeface="Montserrat Medium"/>
                <a:cs typeface="Montserrat Medium"/>
                <a:sym typeface="Montserrat Medium"/>
              </a:defRPr>
            </a:lvl5pPr>
            <a:lvl6pPr lvl="5">
              <a:spcBef>
                <a:spcPts val="0"/>
              </a:spcBef>
              <a:spcAft>
                <a:spcPts val="0"/>
              </a:spcAft>
              <a:buSzPts val="2800"/>
              <a:buNone/>
              <a:defRPr>
                <a:latin typeface="Montserrat Medium"/>
                <a:ea typeface="Montserrat Medium"/>
                <a:cs typeface="Montserrat Medium"/>
                <a:sym typeface="Montserrat Medium"/>
              </a:defRPr>
            </a:lvl6pPr>
            <a:lvl7pPr lvl="6">
              <a:spcBef>
                <a:spcPts val="0"/>
              </a:spcBef>
              <a:spcAft>
                <a:spcPts val="0"/>
              </a:spcAft>
              <a:buSzPts val="2800"/>
              <a:buNone/>
              <a:defRPr>
                <a:latin typeface="Montserrat Medium"/>
                <a:ea typeface="Montserrat Medium"/>
                <a:cs typeface="Montserrat Medium"/>
                <a:sym typeface="Montserrat Medium"/>
              </a:defRPr>
            </a:lvl7pPr>
            <a:lvl8pPr lvl="7">
              <a:spcBef>
                <a:spcPts val="0"/>
              </a:spcBef>
              <a:spcAft>
                <a:spcPts val="0"/>
              </a:spcAft>
              <a:buSzPts val="2800"/>
              <a:buNone/>
              <a:defRPr>
                <a:latin typeface="Montserrat Medium"/>
                <a:ea typeface="Montserrat Medium"/>
                <a:cs typeface="Montserrat Medium"/>
                <a:sym typeface="Montserrat Medium"/>
              </a:defRPr>
            </a:lvl8pPr>
            <a:lvl9pPr lvl="8">
              <a:spcBef>
                <a:spcPts val="0"/>
              </a:spcBef>
              <a:spcAft>
                <a:spcPts val="0"/>
              </a:spcAft>
              <a:buSzPts val="2800"/>
              <a:buNone/>
              <a:defRPr>
                <a:latin typeface="Montserrat Medium"/>
                <a:ea typeface="Montserrat Medium"/>
                <a:cs typeface="Montserrat Medium"/>
                <a:sym typeface="Montserrat Medium"/>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2"/>
        </a:solidFill>
        <a:effectLst/>
      </p:bgPr>
    </p:bg>
    <p:spTree>
      <p:nvGrpSpPr>
        <p:cNvPr id="1" name="Shape 275"/>
        <p:cNvGrpSpPr/>
        <p:nvPr/>
      </p:nvGrpSpPr>
      <p:grpSpPr>
        <a:xfrm>
          <a:off x="0" y="0"/>
          <a:ext cx="0" cy="0"/>
          <a:chOff x="0" y="0"/>
          <a:chExt cx="0" cy="0"/>
        </a:xfrm>
      </p:grpSpPr>
      <p:sp>
        <p:nvSpPr>
          <p:cNvPr id="276" name="Google Shape;276;p21"/>
          <p:cNvSpPr/>
          <p:nvPr/>
        </p:nvSpPr>
        <p:spPr>
          <a:xfrm rot="10800000">
            <a:off x="-5764" y="103"/>
            <a:ext cx="9144064" cy="3000272"/>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1"/>
          <p:cNvSpPr txBox="1">
            <a:spLocks noGrp="1"/>
          </p:cNvSpPr>
          <p:nvPr>
            <p:ph type="title" hasCustomPrompt="1"/>
          </p:nvPr>
        </p:nvSpPr>
        <p:spPr>
          <a:xfrm>
            <a:off x="713250" y="1659575"/>
            <a:ext cx="7717500" cy="9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7200"/>
              <a:buNone/>
              <a:defRPr sz="6000"/>
            </a:lvl1pPr>
            <a:lvl2pPr lvl="1" algn="ctr" rtl="0">
              <a:spcBef>
                <a:spcPts val="0"/>
              </a:spcBef>
              <a:spcAft>
                <a:spcPts val="0"/>
              </a:spcAft>
              <a:buClr>
                <a:schemeClr val="dk1"/>
              </a:buClr>
              <a:buSzPts val="7200"/>
              <a:buNone/>
              <a:defRPr sz="7200">
                <a:solidFill>
                  <a:schemeClr val="dk1"/>
                </a:solidFill>
              </a:defRPr>
            </a:lvl2pPr>
            <a:lvl3pPr lvl="2" algn="ctr" rtl="0">
              <a:spcBef>
                <a:spcPts val="0"/>
              </a:spcBef>
              <a:spcAft>
                <a:spcPts val="0"/>
              </a:spcAft>
              <a:buClr>
                <a:schemeClr val="dk1"/>
              </a:buClr>
              <a:buSzPts val="7200"/>
              <a:buNone/>
              <a:defRPr sz="7200">
                <a:solidFill>
                  <a:schemeClr val="dk1"/>
                </a:solidFill>
              </a:defRPr>
            </a:lvl3pPr>
            <a:lvl4pPr lvl="3" algn="ctr" rtl="0">
              <a:spcBef>
                <a:spcPts val="0"/>
              </a:spcBef>
              <a:spcAft>
                <a:spcPts val="0"/>
              </a:spcAft>
              <a:buClr>
                <a:schemeClr val="dk1"/>
              </a:buClr>
              <a:buSzPts val="7200"/>
              <a:buNone/>
              <a:defRPr sz="7200">
                <a:solidFill>
                  <a:schemeClr val="dk1"/>
                </a:solidFill>
              </a:defRPr>
            </a:lvl4pPr>
            <a:lvl5pPr lvl="4" algn="ctr" rtl="0">
              <a:spcBef>
                <a:spcPts val="0"/>
              </a:spcBef>
              <a:spcAft>
                <a:spcPts val="0"/>
              </a:spcAft>
              <a:buClr>
                <a:schemeClr val="dk1"/>
              </a:buClr>
              <a:buSzPts val="7200"/>
              <a:buNone/>
              <a:defRPr sz="7200">
                <a:solidFill>
                  <a:schemeClr val="dk1"/>
                </a:solidFill>
              </a:defRPr>
            </a:lvl5pPr>
            <a:lvl6pPr lvl="5" algn="ctr" rtl="0">
              <a:spcBef>
                <a:spcPts val="0"/>
              </a:spcBef>
              <a:spcAft>
                <a:spcPts val="0"/>
              </a:spcAft>
              <a:buClr>
                <a:schemeClr val="dk1"/>
              </a:buClr>
              <a:buSzPts val="7200"/>
              <a:buNone/>
              <a:defRPr sz="7200">
                <a:solidFill>
                  <a:schemeClr val="dk1"/>
                </a:solidFill>
              </a:defRPr>
            </a:lvl6pPr>
            <a:lvl7pPr lvl="6" algn="ctr" rtl="0">
              <a:spcBef>
                <a:spcPts val="0"/>
              </a:spcBef>
              <a:spcAft>
                <a:spcPts val="0"/>
              </a:spcAft>
              <a:buClr>
                <a:schemeClr val="dk1"/>
              </a:buClr>
              <a:buSzPts val="7200"/>
              <a:buNone/>
              <a:defRPr sz="7200">
                <a:solidFill>
                  <a:schemeClr val="dk1"/>
                </a:solidFill>
              </a:defRPr>
            </a:lvl7pPr>
            <a:lvl8pPr lvl="7" algn="ctr" rtl="0">
              <a:spcBef>
                <a:spcPts val="0"/>
              </a:spcBef>
              <a:spcAft>
                <a:spcPts val="0"/>
              </a:spcAft>
              <a:buClr>
                <a:schemeClr val="dk1"/>
              </a:buClr>
              <a:buSzPts val="7200"/>
              <a:buNone/>
              <a:defRPr sz="7200">
                <a:solidFill>
                  <a:schemeClr val="dk1"/>
                </a:solidFill>
              </a:defRPr>
            </a:lvl8pPr>
            <a:lvl9pPr lvl="8" algn="ctr" rtl="0">
              <a:spcBef>
                <a:spcPts val="0"/>
              </a:spcBef>
              <a:spcAft>
                <a:spcPts val="0"/>
              </a:spcAft>
              <a:buClr>
                <a:schemeClr val="dk1"/>
              </a:buClr>
              <a:buSzPts val="7200"/>
              <a:buNone/>
              <a:defRPr sz="7200">
                <a:solidFill>
                  <a:schemeClr val="dk1"/>
                </a:solidFill>
              </a:defRPr>
            </a:lvl9pPr>
          </a:lstStyle>
          <a:p>
            <a:r>
              <a:t>xx%</a:t>
            </a:r>
          </a:p>
        </p:txBody>
      </p:sp>
      <p:sp>
        <p:nvSpPr>
          <p:cNvPr id="278" name="Google Shape;278;p21"/>
          <p:cNvSpPr txBox="1"/>
          <p:nvPr/>
        </p:nvSpPr>
        <p:spPr>
          <a:xfrm>
            <a:off x="140475" y="-72569"/>
            <a:ext cx="1323900" cy="153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5"/>
                </a:solidFill>
                <a:latin typeface="DM Serif Display"/>
                <a:ea typeface="DM Serif Display"/>
                <a:cs typeface="DM Serif Display"/>
                <a:sym typeface="DM Serif Display"/>
              </a:rPr>
              <a:t>X</a:t>
            </a:r>
            <a:endParaRPr sz="15500">
              <a:solidFill>
                <a:schemeClr val="accent5"/>
              </a:solidFill>
              <a:latin typeface="DM Serif Display"/>
              <a:ea typeface="DM Serif Display"/>
              <a:cs typeface="DM Serif Display"/>
              <a:sym typeface="DM Serif Display"/>
            </a:endParaRPr>
          </a:p>
        </p:txBody>
      </p:sp>
      <p:sp>
        <p:nvSpPr>
          <p:cNvPr id="279" name="Google Shape;279;p21"/>
          <p:cNvSpPr txBox="1"/>
          <p:nvPr/>
        </p:nvSpPr>
        <p:spPr>
          <a:xfrm>
            <a:off x="673875" y="2851606"/>
            <a:ext cx="1371600" cy="190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4"/>
                </a:solidFill>
                <a:latin typeface="DM Serif Display"/>
                <a:ea typeface="DM Serif Display"/>
                <a:cs typeface="DM Serif Display"/>
                <a:sym typeface="DM Serif Display"/>
              </a:rPr>
              <a:t>Z</a:t>
            </a:r>
            <a:endParaRPr sz="15500">
              <a:solidFill>
                <a:schemeClr val="accent4"/>
              </a:solidFill>
              <a:latin typeface="DM Serif Display"/>
              <a:ea typeface="DM Serif Display"/>
              <a:cs typeface="DM Serif Display"/>
              <a:sym typeface="DM Serif Display"/>
            </a:endParaRPr>
          </a:p>
        </p:txBody>
      </p:sp>
      <p:grpSp>
        <p:nvGrpSpPr>
          <p:cNvPr id="280" name="Google Shape;280;p21"/>
          <p:cNvGrpSpPr/>
          <p:nvPr/>
        </p:nvGrpSpPr>
        <p:grpSpPr>
          <a:xfrm>
            <a:off x="1597722" y="1575250"/>
            <a:ext cx="335405" cy="335228"/>
            <a:chOff x="-4030775" y="413625"/>
            <a:chExt cx="88425" cy="88425"/>
          </a:xfrm>
        </p:grpSpPr>
        <p:sp>
          <p:nvSpPr>
            <p:cNvPr id="281" name="Google Shape;281;p21"/>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2" name="Google Shape;282;p21"/>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283" name="Google Shape;283;p21"/>
          <p:cNvSpPr txBox="1"/>
          <p:nvPr/>
        </p:nvSpPr>
        <p:spPr>
          <a:xfrm>
            <a:off x="7110450" y="538569"/>
            <a:ext cx="1323900" cy="153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5"/>
                </a:solidFill>
                <a:latin typeface="DM Serif Display"/>
                <a:ea typeface="DM Serif Display"/>
                <a:cs typeface="DM Serif Display"/>
                <a:sym typeface="DM Serif Display"/>
              </a:rPr>
              <a:t>Y</a:t>
            </a:r>
            <a:endParaRPr sz="15500">
              <a:solidFill>
                <a:schemeClr val="accent5"/>
              </a:solidFill>
              <a:latin typeface="DM Serif Display"/>
              <a:ea typeface="DM Serif Display"/>
              <a:cs typeface="DM Serif Display"/>
              <a:sym typeface="DM Serif Display"/>
            </a:endParaRPr>
          </a:p>
        </p:txBody>
      </p:sp>
      <p:sp>
        <p:nvSpPr>
          <p:cNvPr id="284" name="Google Shape;284;p21"/>
          <p:cNvSpPr txBox="1"/>
          <p:nvPr/>
        </p:nvSpPr>
        <p:spPr>
          <a:xfrm>
            <a:off x="7631925" y="3311069"/>
            <a:ext cx="1371600" cy="190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500">
                <a:solidFill>
                  <a:schemeClr val="accent4"/>
                </a:solidFill>
                <a:latin typeface="DM Serif Display"/>
                <a:ea typeface="DM Serif Display"/>
                <a:cs typeface="DM Serif Display"/>
                <a:sym typeface="DM Serif Display"/>
              </a:rPr>
              <a:t>X</a:t>
            </a:r>
            <a:endParaRPr sz="15500">
              <a:solidFill>
                <a:schemeClr val="accent4"/>
              </a:solidFill>
              <a:latin typeface="DM Serif Display"/>
              <a:ea typeface="DM Serif Display"/>
              <a:cs typeface="DM Serif Display"/>
              <a:sym typeface="DM Serif Display"/>
            </a:endParaRPr>
          </a:p>
        </p:txBody>
      </p:sp>
      <p:grpSp>
        <p:nvGrpSpPr>
          <p:cNvPr id="285" name="Google Shape;285;p21"/>
          <p:cNvGrpSpPr/>
          <p:nvPr/>
        </p:nvGrpSpPr>
        <p:grpSpPr>
          <a:xfrm rot="-2700000">
            <a:off x="8632075" y="2949001"/>
            <a:ext cx="335402" cy="335226"/>
            <a:chOff x="-4030775" y="413625"/>
            <a:chExt cx="88425" cy="88425"/>
          </a:xfrm>
        </p:grpSpPr>
        <p:sp>
          <p:nvSpPr>
            <p:cNvPr id="286" name="Google Shape;286;p21"/>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287" name="Google Shape;287;p21"/>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grpSp>
        <p:nvGrpSpPr>
          <p:cNvPr id="288" name="Google Shape;288;p21"/>
          <p:cNvGrpSpPr/>
          <p:nvPr/>
        </p:nvGrpSpPr>
        <p:grpSpPr>
          <a:xfrm>
            <a:off x="6781947" y="110119"/>
            <a:ext cx="335405" cy="335228"/>
            <a:chOff x="-4030775" y="413625"/>
            <a:chExt cx="88425" cy="88425"/>
          </a:xfrm>
        </p:grpSpPr>
        <p:sp>
          <p:nvSpPr>
            <p:cNvPr id="289" name="Google Shape;289;p21"/>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1"/>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21"/>
          <p:cNvSpPr txBox="1">
            <a:spLocks noGrp="1"/>
          </p:cNvSpPr>
          <p:nvPr>
            <p:ph type="subTitle" idx="1"/>
          </p:nvPr>
        </p:nvSpPr>
        <p:spPr>
          <a:xfrm>
            <a:off x="3008550" y="3601700"/>
            <a:ext cx="3126900" cy="69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8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Title">
  <p:cSld name="BIG_NUMBER_2">
    <p:spTree>
      <p:nvGrpSpPr>
        <p:cNvPr id="1" name="Shape 292"/>
        <p:cNvGrpSpPr/>
        <p:nvPr/>
      </p:nvGrpSpPr>
      <p:grpSpPr>
        <a:xfrm>
          <a:off x="0" y="0"/>
          <a:ext cx="0" cy="0"/>
          <a:chOff x="0" y="0"/>
          <a:chExt cx="0" cy="0"/>
        </a:xfrm>
      </p:grpSpPr>
      <p:grpSp>
        <p:nvGrpSpPr>
          <p:cNvPr id="293" name="Google Shape;293;p22"/>
          <p:cNvGrpSpPr/>
          <p:nvPr/>
        </p:nvGrpSpPr>
        <p:grpSpPr>
          <a:xfrm>
            <a:off x="7894935" y="538569"/>
            <a:ext cx="335405" cy="335228"/>
            <a:chOff x="-4030775" y="413625"/>
            <a:chExt cx="88425" cy="88425"/>
          </a:xfrm>
        </p:grpSpPr>
        <p:sp>
          <p:nvSpPr>
            <p:cNvPr id="294" name="Google Shape;294;p2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22"/>
          <p:cNvGrpSpPr/>
          <p:nvPr/>
        </p:nvGrpSpPr>
        <p:grpSpPr>
          <a:xfrm>
            <a:off x="1050272" y="3399919"/>
            <a:ext cx="335405" cy="335228"/>
            <a:chOff x="-4030775" y="413625"/>
            <a:chExt cx="88425" cy="88425"/>
          </a:xfrm>
        </p:grpSpPr>
        <p:sp>
          <p:nvSpPr>
            <p:cNvPr id="297" name="Google Shape;297;p2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2"/>
          <p:cNvGrpSpPr/>
          <p:nvPr/>
        </p:nvGrpSpPr>
        <p:grpSpPr>
          <a:xfrm>
            <a:off x="4404297" y="4532557"/>
            <a:ext cx="335405" cy="335228"/>
            <a:chOff x="-4030775" y="413625"/>
            <a:chExt cx="88425" cy="88425"/>
          </a:xfrm>
        </p:grpSpPr>
        <p:sp>
          <p:nvSpPr>
            <p:cNvPr id="300" name="Google Shape;300;p2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 name="Google Shape;302;p22"/>
          <p:cNvSpPr txBox="1">
            <a:spLocks noGrp="1"/>
          </p:cNvSpPr>
          <p:nvPr>
            <p:ph type="title"/>
          </p:nvPr>
        </p:nvSpPr>
        <p:spPr>
          <a:xfrm>
            <a:off x="2427000" y="1662150"/>
            <a:ext cx="4290000" cy="181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7200"/>
              <a:buNone/>
              <a:defRPr sz="6000"/>
            </a:lvl1pPr>
            <a:lvl2pPr lvl="1" algn="ctr" rtl="0">
              <a:spcBef>
                <a:spcPts val="0"/>
              </a:spcBef>
              <a:spcAft>
                <a:spcPts val="0"/>
              </a:spcAft>
              <a:buClr>
                <a:schemeClr val="dk1"/>
              </a:buClr>
              <a:buSzPts val="7200"/>
              <a:buNone/>
              <a:defRPr sz="7200">
                <a:solidFill>
                  <a:schemeClr val="dk1"/>
                </a:solidFill>
              </a:defRPr>
            </a:lvl2pPr>
            <a:lvl3pPr lvl="2" algn="ctr" rtl="0">
              <a:spcBef>
                <a:spcPts val="0"/>
              </a:spcBef>
              <a:spcAft>
                <a:spcPts val="0"/>
              </a:spcAft>
              <a:buClr>
                <a:schemeClr val="dk1"/>
              </a:buClr>
              <a:buSzPts val="7200"/>
              <a:buNone/>
              <a:defRPr sz="7200">
                <a:solidFill>
                  <a:schemeClr val="dk1"/>
                </a:solidFill>
              </a:defRPr>
            </a:lvl3pPr>
            <a:lvl4pPr lvl="3" algn="ctr" rtl="0">
              <a:spcBef>
                <a:spcPts val="0"/>
              </a:spcBef>
              <a:spcAft>
                <a:spcPts val="0"/>
              </a:spcAft>
              <a:buClr>
                <a:schemeClr val="dk1"/>
              </a:buClr>
              <a:buSzPts val="7200"/>
              <a:buNone/>
              <a:defRPr sz="7200">
                <a:solidFill>
                  <a:schemeClr val="dk1"/>
                </a:solidFill>
              </a:defRPr>
            </a:lvl4pPr>
            <a:lvl5pPr lvl="4" algn="ctr" rtl="0">
              <a:spcBef>
                <a:spcPts val="0"/>
              </a:spcBef>
              <a:spcAft>
                <a:spcPts val="0"/>
              </a:spcAft>
              <a:buClr>
                <a:schemeClr val="dk1"/>
              </a:buClr>
              <a:buSzPts val="7200"/>
              <a:buNone/>
              <a:defRPr sz="7200">
                <a:solidFill>
                  <a:schemeClr val="dk1"/>
                </a:solidFill>
              </a:defRPr>
            </a:lvl5pPr>
            <a:lvl6pPr lvl="5" algn="ctr" rtl="0">
              <a:spcBef>
                <a:spcPts val="0"/>
              </a:spcBef>
              <a:spcAft>
                <a:spcPts val="0"/>
              </a:spcAft>
              <a:buClr>
                <a:schemeClr val="dk1"/>
              </a:buClr>
              <a:buSzPts val="7200"/>
              <a:buNone/>
              <a:defRPr sz="7200">
                <a:solidFill>
                  <a:schemeClr val="dk1"/>
                </a:solidFill>
              </a:defRPr>
            </a:lvl6pPr>
            <a:lvl7pPr lvl="6" algn="ctr" rtl="0">
              <a:spcBef>
                <a:spcPts val="0"/>
              </a:spcBef>
              <a:spcAft>
                <a:spcPts val="0"/>
              </a:spcAft>
              <a:buClr>
                <a:schemeClr val="dk1"/>
              </a:buClr>
              <a:buSzPts val="7200"/>
              <a:buNone/>
              <a:defRPr sz="7200">
                <a:solidFill>
                  <a:schemeClr val="dk1"/>
                </a:solidFill>
              </a:defRPr>
            </a:lvl7pPr>
            <a:lvl8pPr lvl="7" algn="ctr" rtl="0">
              <a:spcBef>
                <a:spcPts val="0"/>
              </a:spcBef>
              <a:spcAft>
                <a:spcPts val="0"/>
              </a:spcAft>
              <a:buClr>
                <a:schemeClr val="dk1"/>
              </a:buClr>
              <a:buSzPts val="7200"/>
              <a:buNone/>
              <a:defRPr sz="7200">
                <a:solidFill>
                  <a:schemeClr val="dk1"/>
                </a:solidFill>
              </a:defRPr>
            </a:lvl8pPr>
            <a:lvl9pPr lvl="8" algn="ctr" rtl="0">
              <a:spcBef>
                <a:spcPts val="0"/>
              </a:spcBef>
              <a:spcAft>
                <a:spcPts val="0"/>
              </a:spcAft>
              <a:buClr>
                <a:schemeClr val="dk1"/>
              </a:buClr>
              <a:buSzPts val="7200"/>
              <a:buNone/>
              <a:defRPr sz="7200">
                <a:solidFill>
                  <a:schemeClr val="dk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2"/>
        <p:cNvGrpSpPr/>
        <p:nvPr/>
      </p:nvGrpSpPr>
      <p:grpSpPr>
        <a:xfrm>
          <a:off x="0" y="0"/>
          <a:ext cx="0" cy="0"/>
          <a:chOff x="0" y="0"/>
          <a:chExt cx="0" cy="0"/>
        </a:xfrm>
      </p:grpSpPr>
      <p:sp>
        <p:nvSpPr>
          <p:cNvPr id="23" name="Google Shape;23;p3"/>
          <p:cNvSpPr/>
          <p:nvPr/>
        </p:nvSpPr>
        <p:spPr>
          <a:xfrm>
            <a:off x="4202775" y="3180075"/>
            <a:ext cx="6168300" cy="2849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rot="10800000" flipH="1">
            <a:off x="-1" y="-878674"/>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txBox="1">
            <a:spLocks noGrp="1"/>
          </p:cNvSpPr>
          <p:nvPr>
            <p:ph type="title"/>
          </p:nvPr>
        </p:nvSpPr>
        <p:spPr>
          <a:xfrm>
            <a:off x="714125" y="2034150"/>
            <a:ext cx="3486300" cy="11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4800"/>
              <a:buNone/>
              <a:defRPr sz="4800"/>
            </a:lvl1pPr>
            <a:lvl2pPr lvl="1" algn="ctr" rtl="0">
              <a:lnSpc>
                <a:spcPct val="80000"/>
              </a:lnSpc>
              <a:spcBef>
                <a:spcPts val="0"/>
              </a:spcBef>
              <a:spcAft>
                <a:spcPts val="0"/>
              </a:spcAft>
              <a:buClr>
                <a:schemeClr val="dk1"/>
              </a:buClr>
              <a:buSzPts val="6000"/>
              <a:buNone/>
              <a:defRPr sz="6000">
                <a:solidFill>
                  <a:schemeClr val="dk1"/>
                </a:solidFill>
              </a:defRPr>
            </a:lvl2pPr>
            <a:lvl3pPr lvl="2" algn="ctr" rtl="0">
              <a:lnSpc>
                <a:spcPct val="80000"/>
              </a:lnSpc>
              <a:spcBef>
                <a:spcPts val="0"/>
              </a:spcBef>
              <a:spcAft>
                <a:spcPts val="0"/>
              </a:spcAft>
              <a:buClr>
                <a:schemeClr val="dk1"/>
              </a:buClr>
              <a:buSzPts val="6000"/>
              <a:buNone/>
              <a:defRPr sz="6000">
                <a:solidFill>
                  <a:schemeClr val="dk1"/>
                </a:solidFill>
              </a:defRPr>
            </a:lvl3pPr>
            <a:lvl4pPr lvl="3" algn="ctr" rtl="0">
              <a:lnSpc>
                <a:spcPct val="80000"/>
              </a:lnSpc>
              <a:spcBef>
                <a:spcPts val="0"/>
              </a:spcBef>
              <a:spcAft>
                <a:spcPts val="0"/>
              </a:spcAft>
              <a:buClr>
                <a:schemeClr val="dk1"/>
              </a:buClr>
              <a:buSzPts val="6000"/>
              <a:buNone/>
              <a:defRPr sz="6000">
                <a:solidFill>
                  <a:schemeClr val="dk1"/>
                </a:solidFill>
              </a:defRPr>
            </a:lvl4pPr>
            <a:lvl5pPr lvl="4" algn="ctr" rtl="0">
              <a:lnSpc>
                <a:spcPct val="80000"/>
              </a:lnSpc>
              <a:spcBef>
                <a:spcPts val="0"/>
              </a:spcBef>
              <a:spcAft>
                <a:spcPts val="0"/>
              </a:spcAft>
              <a:buClr>
                <a:schemeClr val="dk1"/>
              </a:buClr>
              <a:buSzPts val="6000"/>
              <a:buNone/>
              <a:defRPr sz="6000">
                <a:solidFill>
                  <a:schemeClr val="dk1"/>
                </a:solidFill>
              </a:defRPr>
            </a:lvl5pPr>
            <a:lvl6pPr lvl="5" algn="ctr" rtl="0">
              <a:lnSpc>
                <a:spcPct val="80000"/>
              </a:lnSpc>
              <a:spcBef>
                <a:spcPts val="0"/>
              </a:spcBef>
              <a:spcAft>
                <a:spcPts val="0"/>
              </a:spcAft>
              <a:buClr>
                <a:schemeClr val="dk1"/>
              </a:buClr>
              <a:buSzPts val="6000"/>
              <a:buNone/>
              <a:defRPr sz="6000">
                <a:solidFill>
                  <a:schemeClr val="dk1"/>
                </a:solidFill>
              </a:defRPr>
            </a:lvl6pPr>
            <a:lvl7pPr lvl="6" algn="ctr" rtl="0">
              <a:lnSpc>
                <a:spcPct val="80000"/>
              </a:lnSpc>
              <a:spcBef>
                <a:spcPts val="0"/>
              </a:spcBef>
              <a:spcAft>
                <a:spcPts val="0"/>
              </a:spcAft>
              <a:buClr>
                <a:schemeClr val="dk1"/>
              </a:buClr>
              <a:buSzPts val="6000"/>
              <a:buNone/>
              <a:defRPr sz="6000">
                <a:solidFill>
                  <a:schemeClr val="dk1"/>
                </a:solidFill>
              </a:defRPr>
            </a:lvl7pPr>
            <a:lvl8pPr lvl="7" algn="ctr" rtl="0">
              <a:lnSpc>
                <a:spcPct val="80000"/>
              </a:lnSpc>
              <a:spcBef>
                <a:spcPts val="0"/>
              </a:spcBef>
              <a:spcAft>
                <a:spcPts val="0"/>
              </a:spcAft>
              <a:buClr>
                <a:schemeClr val="dk1"/>
              </a:buClr>
              <a:buSzPts val="6000"/>
              <a:buNone/>
              <a:defRPr sz="6000">
                <a:solidFill>
                  <a:schemeClr val="dk1"/>
                </a:solidFill>
              </a:defRPr>
            </a:lvl8pPr>
            <a:lvl9pPr lvl="8" algn="ctr" rtl="0">
              <a:lnSpc>
                <a:spcPct val="80000"/>
              </a:lnSpc>
              <a:spcBef>
                <a:spcPts val="0"/>
              </a:spcBef>
              <a:spcAft>
                <a:spcPts val="0"/>
              </a:spcAft>
              <a:buClr>
                <a:schemeClr val="dk1"/>
              </a:buClr>
              <a:buSzPts val="6000"/>
              <a:buNone/>
              <a:defRPr sz="6000">
                <a:solidFill>
                  <a:schemeClr val="dk1"/>
                </a:solidFill>
              </a:defRPr>
            </a:lvl9pPr>
          </a:lstStyle>
          <a:p>
            <a:endParaRPr/>
          </a:p>
        </p:txBody>
      </p:sp>
      <p:sp>
        <p:nvSpPr>
          <p:cNvPr id="26" name="Google Shape;26;p3"/>
          <p:cNvSpPr txBox="1">
            <a:spLocks noGrp="1"/>
          </p:cNvSpPr>
          <p:nvPr>
            <p:ph type="subTitle" idx="1"/>
          </p:nvPr>
        </p:nvSpPr>
        <p:spPr>
          <a:xfrm>
            <a:off x="714125" y="4165675"/>
            <a:ext cx="2800500" cy="4680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1600"/>
              <a:buNone/>
              <a:defRPr sz="1600">
                <a:latin typeface="Montserrat Medium"/>
                <a:ea typeface="Montserrat Medium"/>
                <a:cs typeface="Montserrat Medium"/>
                <a:sym typeface="Montserrat Medium"/>
              </a:defRPr>
            </a:lvl1pPr>
            <a:lvl2pPr lvl="1" algn="ctr" rtl="0">
              <a:lnSpc>
                <a:spcPct val="80000"/>
              </a:lnSpc>
              <a:spcBef>
                <a:spcPts val="0"/>
              </a:spcBef>
              <a:spcAft>
                <a:spcPts val="0"/>
              </a:spcAft>
              <a:buClr>
                <a:schemeClr val="lt2"/>
              </a:buClr>
              <a:buSzPts val="1800"/>
              <a:buNone/>
              <a:defRPr sz="1800">
                <a:solidFill>
                  <a:schemeClr val="lt2"/>
                </a:solidFill>
              </a:defRPr>
            </a:lvl2pPr>
            <a:lvl3pPr lvl="2" algn="ctr" rtl="0">
              <a:lnSpc>
                <a:spcPct val="80000"/>
              </a:lnSpc>
              <a:spcBef>
                <a:spcPts val="0"/>
              </a:spcBef>
              <a:spcAft>
                <a:spcPts val="0"/>
              </a:spcAft>
              <a:buClr>
                <a:schemeClr val="lt2"/>
              </a:buClr>
              <a:buSzPts val="1800"/>
              <a:buNone/>
              <a:defRPr sz="1800">
                <a:solidFill>
                  <a:schemeClr val="lt2"/>
                </a:solidFill>
              </a:defRPr>
            </a:lvl3pPr>
            <a:lvl4pPr lvl="3" algn="ctr" rtl="0">
              <a:lnSpc>
                <a:spcPct val="80000"/>
              </a:lnSpc>
              <a:spcBef>
                <a:spcPts val="0"/>
              </a:spcBef>
              <a:spcAft>
                <a:spcPts val="0"/>
              </a:spcAft>
              <a:buClr>
                <a:schemeClr val="lt2"/>
              </a:buClr>
              <a:buSzPts val="1800"/>
              <a:buNone/>
              <a:defRPr sz="1800">
                <a:solidFill>
                  <a:schemeClr val="lt2"/>
                </a:solidFill>
              </a:defRPr>
            </a:lvl4pPr>
            <a:lvl5pPr lvl="4" algn="ctr" rtl="0">
              <a:lnSpc>
                <a:spcPct val="80000"/>
              </a:lnSpc>
              <a:spcBef>
                <a:spcPts val="0"/>
              </a:spcBef>
              <a:spcAft>
                <a:spcPts val="0"/>
              </a:spcAft>
              <a:buClr>
                <a:schemeClr val="lt2"/>
              </a:buClr>
              <a:buSzPts val="1800"/>
              <a:buNone/>
              <a:defRPr sz="1800">
                <a:solidFill>
                  <a:schemeClr val="lt2"/>
                </a:solidFill>
              </a:defRPr>
            </a:lvl5pPr>
            <a:lvl6pPr lvl="5" algn="ctr" rtl="0">
              <a:lnSpc>
                <a:spcPct val="80000"/>
              </a:lnSpc>
              <a:spcBef>
                <a:spcPts val="0"/>
              </a:spcBef>
              <a:spcAft>
                <a:spcPts val="0"/>
              </a:spcAft>
              <a:buClr>
                <a:schemeClr val="lt2"/>
              </a:buClr>
              <a:buSzPts val="1800"/>
              <a:buNone/>
              <a:defRPr sz="1800">
                <a:solidFill>
                  <a:schemeClr val="lt2"/>
                </a:solidFill>
              </a:defRPr>
            </a:lvl6pPr>
            <a:lvl7pPr lvl="6" algn="ctr" rtl="0">
              <a:lnSpc>
                <a:spcPct val="80000"/>
              </a:lnSpc>
              <a:spcBef>
                <a:spcPts val="0"/>
              </a:spcBef>
              <a:spcAft>
                <a:spcPts val="0"/>
              </a:spcAft>
              <a:buClr>
                <a:schemeClr val="lt2"/>
              </a:buClr>
              <a:buSzPts val="1800"/>
              <a:buNone/>
              <a:defRPr sz="1800">
                <a:solidFill>
                  <a:schemeClr val="lt2"/>
                </a:solidFill>
              </a:defRPr>
            </a:lvl7pPr>
            <a:lvl8pPr lvl="7" algn="ctr" rtl="0">
              <a:lnSpc>
                <a:spcPct val="80000"/>
              </a:lnSpc>
              <a:spcBef>
                <a:spcPts val="0"/>
              </a:spcBef>
              <a:spcAft>
                <a:spcPts val="0"/>
              </a:spcAft>
              <a:buClr>
                <a:schemeClr val="lt2"/>
              </a:buClr>
              <a:buSzPts val="1800"/>
              <a:buNone/>
              <a:defRPr sz="1800">
                <a:solidFill>
                  <a:schemeClr val="lt2"/>
                </a:solidFill>
              </a:defRPr>
            </a:lvl8pPr>
            <a:lvl9pPr lvl="8" algn="ctr" rtl="0">
              <a:lnSpc>
                <a:spcPct val="80000"/>
              </a:lnSpc>
              <a:spcBef>
                <a:spcPts val="0"/>
              </a:spcBef>
              <a:spcAft>
                <a:spcPts val="0"/>
              </a:spcAft>
              <a:buClr>
                <a:schemeClr val="lt2"/>
              </a:buClr>
              <a:buSzPts val="1800"/>
              <a:buNone/>
              <a:defRPr sz="1800">
                <a:solidFill>
                  <a:schemeClr val="lt2"/>
                </a:solidFill>
              </a:defRPr>
            </a:lvl9pPr>
          </a:lstStyle>
          <a:p>
            <a:endParaRPr/>
          </a:p>
        </p:txBody>
      </p:sp>
      <p:grpSp>
        <p:nvGrpSpPr>
          <p:cNvPr id="27" name="Google Shape;27;p3"/>
          <p:cNvGrpSpPr/>
          <p:nvPr/>
        </p:nvGrpSpPr>
        <p:grpSpPr>
          <a:xfrm>
            <a:off x="8429885" y="1866169"/>
            <a:ext cx="335405" cy="335228"/>
            <a:chOff x="-4030775" y="413625"/>
            <a:chExt cx="88425" cy="88425"/>
          </a:xfrm>
        </p:grpSpPr>
        <p:sp>
          <p:nvSpPr>
            <p:cNvPr id="28" name="Google Shape;28;p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3"/>
          <p:cNvGrpSpPr/>
          <p:nvPr/>
        </p:nvGrpSpPr>
        <p:grpSpPr>
          <a:xfrm>
            <a:off x="5784197" y="1292832"/>
            <a:ext cx="335405" cy="335228"/>
            <a:chOff x="-4030775" y="413625"/>
            <a:chExt cx="88425" cy="88425"/>
          </a:xfrm>
        </p:grpSpPr>
        <p:sp>
          <p:nvSpPr>
            <p:cNvPr id="31" name="Google Shape;31;p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3"/>
          <p:cNvGrpSpPr/>
          <p:nvPr/>
        </p:nvGrpSpPr>
        <p:grpSpPr>
          <a:xfrm>
            <a:off x="6901547" y="203344"/>
            <a:ext cx="335405" cy="335228"/>
            <a:chOff x="-4030775" y="413625"/>
            <a:chExt cx="88425" cy="88425"/>
          </a:xfrm>
        </p:grpSpPr>
        <p:sp>
          <p:nvSpPr>
            <p:cNvPr id="34" name="Google Shape;34;p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36;p3"/>
          <p:cNvSpPr txBox="1">
            <a:spLocks noGrp="1"/>
          </p:cNvSpPr>
          <p:nvPr>
            <p:ph type="title" idx="2" hasCustomPrompt="1"/>
          </p:nvPr>
        </p:nvSpPr>
        <p:spPr>
          <a:xfrm>
            <a:off x="714125" y="814625"/>
            <a:ext cx="1076700" cy="541500"/>
          </a:xfrm>
          <a:prstGeom prst="rect">
            <a:avLst/>
          </a:prstGeom>
        </p:spPr>
        <p:txBody>
          <a:bodyPr spcFirstLastPara="1" wrap="square" lIns="0" tIns="0" rIns="0" bIns="91425" anchor="ctr" anchorCtr="0">
            <a:noAutofit/>
          </a:bodyPr>
          <a:lstStyle>
            <a:lvl1pPr lvl="0" rtl="0">
              <a:lnSpc>
                <a:spcPct val="100000"/>
              </a:lnSpc>
              <a:spcBef>
                <a:spcPts val="0"/>
              </a:spcBef>
              <a:spcAft>
                <a:spcPts val="0"/>
              </a:spcAft>
              <a:buSzPts val="7200"/>
              <a:buNone/>
              <a:defRPr sz="6000"/>
            </a:lvl1pPr>
            <a:lvl2pPr lvl="1" algn="ctr" rtl="0">
              <a:lnSpc>
                <a:spcPct val="80000"/>
              </a:lnSpc>
              <a:spcBef>
                <a:spcPts val="0"/>
              </a:spcBef>
              <a:spcAft>
                <a:spcPts val="0"/>
              </a:spcAft>
              <a:buClr>
                <a:schemeClr val="dk1"/>
              </a:buClr>
              <a:buSzPts val="7200"/>
              <a:buNone/>
              <a:defRPr sz="7200">
                <a:solidFill>
                  <a:schemeClr val="dk1"/>
                </a:solidFill>
              </a:defRPr>
            </a:lvl2pPr>
            <a:lvl3pPr lvl="2" algn="ctr" rtl="0">
              <a:lnSpc>
                <a:spcPct val="80000"/>
              </a:lnSpc>
              <a:spcBef>
                <a:spcPts val="0"/>
              </a:spcBef>
              <a:spcAft>
                <a:spcPts val="0"/>
              </a:spcAft>
              <a:buClr>
                <a:schemeClr val="dk1"/>
              </a:buClr>
              <a:buSzPts val="7200"/>
              <a:buNone/>
              <a:defRPr sz="7200">
                <a:solidFill>
                  <a:schemeClr val="dk1"/>
                </a:solidFill>
              </a:defRPr>
            </a:lvl3pPr>
            <a:lvl4pPr lvl="3" algn="ctr" rtl="0">
              <a:lnSpc>
                <a:spcPct val="80000"/>
              </a:lnSpc>
              <a:spcBef>
                <a:spcPts val="0"/>
              </a:spcBef>
              <a:spcAft>
                <a:spcPts val="0"/>
              </a:spcAft>
              <a:buClr>
                <a:schemeClr val="dk1"/>
              </a:buClr>
              <a:buSzPts val="7200"/>
              <a:buNone/>
              <a:defRPr sz="7200">
                <a:solidFill>
                  <a:schemeClr val="dk1"/>
                </a:solidFill>
              </a:defRPr>
            </a:lvl4pPr>
            <a:lvl5pPr lvl="4" algn="ctr" rtl="0">
              <a:lnSpc>
                <a:spcPct val="80000"/>
              </a:lnSpc>
              <a:spcBef>
                <a:spcPts val="0"/>
              </a:spcBef>
              <a:spcAft>
                <a:spcPts val="0"/>
              </a:spcAft>
              <a:buClr>
                <a:schemeClr val="dk1"/>
              </a:buClr>
              <a:buSzPts val="7200"/>
              <a:buNone/>
              <a:defRPr sz="7200">
                <a:solidFill>
                  <a:schemeClr val="dk1"/>
                </a:solidFill>
              </a:defRPr>
            </a:lvl5pPr>
            <a:lvl6pPr lvl="5" algn="ctr" rtl="0">
              <a:lnSpc>
                <a:spcPct val="80000"/>
              </a:lnSpc>
              <a:spcBef>
                <a:spcPts val="0"/>
              </a:spcBef>
              <a:spcAft>
                <a:spcPts val="0"/>
              </a:spcAft>
              <a:buClr>
                <a:schemeClr val="dk1"/>
              </a:buClr>
              <a:buSzPts val="7200"/>
              <a:buNone/>
              <a:defRPr sz="7200">
                <a:solidFill>
                  <a:schemeClr val="dk1"/>
                </a:solidFill>
              </a:defRPr>
            </a:lvl6pPr>
            <a:lvl7pPr lvl="6" algn="ctr" rtl="0">
              <a:lnSpc>
                <a:spcPct val="80000"/>
              </a:lnSpc>
              <a:spcBef>
                <a:spcPts val="0"/>
              </a:spcBef>
              <a:spcAft>
                <a:spcPts val="0"/>
              </a:spcAft>
              <a:buClr>
                <a:schemeClr val="dk1"/>
              </a:buClr>
              <a:buSzPts val="7200"/>
              <a:buNone/>
              <a:defRPr sz="7200">
                <a:solidFill>
                  <a:schemeClr val="dk1"/>
                </a:solidFill>
              </a:defRPr>
            </a:lvl7pPr>
            <a:lvl8pPr lvl="7" algn="ctr" rtl="0">
              <a:lnSpc>
                <a:spcPct val="80000"/>
              </a:lnSpc>
              <a:spcBef>
                <a:spcPts val="0"/>
              </a:spcBef>
              <a:spcAft>
                <a:spcPts val="0"/>
              </a:spcAft>
              <a:buClr>
                <a:schemeClr val="dk1"/>
              </a:buClr>
              <a:buSzPts val="7200"/>
              <a:buNone/>
              <a:defRPr sz="7200">
                <a:solidFill>
                  <a:schemeClr val="dk1"/>
                </a:solidFill>
              </a:defRPr>
            </a:lvl8pPr>
            <a:lvl9pPr lvl="8" algn="ctr" rtl="0">
              <a:lnSpc>
                <a:spcPct val="80000"/>
              </a:lnSpc>
              <a:spcBef>
                <a:spcPts val="0"/>
              </a:spcBef>
              <a:spcAft>
                <a:spcPts val="0"/>
              </a:spcAft>
              <a:buClr>
                <a:schemeClr val="dk1"/>
              </a:buClr>
              <a:buSzPts val="7200"/>
              <a:buNone/>
              <a:defRPr sz="7200">
                <a:solidFill>
                  <a:schemeClr val="dk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3 Columns">
  <p:cSld name="BIG_NUMBER_1">
    <p:bg>
      <p:bgPr>
        <a:solidFill>
          <a:schemeClr val="accent5"/>
        </a:solidFill>
        <a:effectLst/>
      </p:bgPr>
    </p:bg>
    <p:spTree>
      <p:nvGrpSpPr>
        <p:cNvPr id="1" name="Shape 303"/>
        <p:cNvGrpSpPr/>
        <p:nvPr/>
      </p:nvGrpSpPr>
      <p:grpSpPr>
        <a:xfrm>
          <a:off x="0" y="0"/>
          <a:ext cx="0" cy="0"/>
          <a:chOff x="0" y="0"/>
          <a:chExt cx="0" cy="0"/>
        </a:xfrm>
      </p:grpSpPr>
      <p:sp>
        <p:nvSpPr>
          <p:cNvPr id="304" name="Google Shape;304;p23"/>
          <p:cNvSpPr/>
          <p:nvPr/>
        </p:nvSpPr>
        <p:spPr>
          <a:xfrm rot="10800000" flipH="1">
            <a:off x="0" y="-872668"/>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3"/>
          <p:cNvSpPr/>
          <p:nvPr/>
        </p:nvSpPr>
        <p:spPr>
          <a:xfrm flipH="1">
            <a:off x="4000725" y="4263682"/>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3"/>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grpSp>
        <p:nvGrpSpPr>
          <p:cNvPr id="307" name="Google Shape;307;p23"/>
          <p:cNvGrpSpPr/>
          <p:nvPr/>
        </p:nvGrpSpPr>
        <p:grpSpPr>
          <a:xfrm>
            <a:off x="8506085" y="2904394"/>
            <a:ext cx="335405" cy="335228"/>
            <a:chOff x="-4030775" y="413625"/>
            <a:chExt cx="88425" cy="88425"/>
          </a:xfrm>
        </p:grpSpPr>
        <p:sp>
          <p:nvSpPr>
            <p:cNvPr id="308" name="Google Shape;308;p2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 name="Google Shape;310;p23"/>
          <p:cNvGrpSpPr/>
          <p:nvPr/>
        </p:nvGrpSpPr>
        <p:grpSpPr>
          <a:xfrm>
            <a:off x="1012172" y="1093632"/>
            <a:ext cx="335405" cy="335228"/>
            <a:chOff x="-4030775" y="413625"/>
            <a:chExt cx="88425" cy="88425"/>
          </a:xfrm>
        </p:grpSpPr>
        <p:sp>
          <p:nvSpPr>
            <p:cNvPr id="311" name="Google Shape;311;p2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23"/>
          <p:cNvGrpSpPr/>
          <p:nvPr/>
        </p:nvGrpSpPr>
        <p:grpSpPr>
          <a:xfrm>
            <a:off x="3187997" y="4437307"/>
            <a:ext cx="335405" cy="335228"/>
            <a:chOff x="-4030775" y="413625"/>
            <a:chExt cx="88425" cy="88425"/>
          </a:xfrm>
        </p:grpSpPr>
        <p:sp>
          <p:nvSpPr>
            <p:cNvPr id="314" name="Google Shape;314;p23"/>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3"/>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316;p23"/>
          <p:cNvSpPr txBox="1">
            <a:spLocks noGrp="1"/>
          </p:cNvSpPr>
          <p:nvPr>
            <p:ph type="title" idx="2"/>
          </p:nvPr>
        </p:nvSpPr>
        <p:spPr>
          <a:xfrm>
            <a:off x="1202600" y="2853415"/>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17" name="Google Shape;317;p23"/>
          <p:cNvSpPr txBox="1">
            <a:spLocks noGrp="1"/>
          </p:cNvSpPr>
          <p:nvPr>
            <p:ph type="subTitle" idx="1"/>
          </p:nvPr>
        </p:nvSpPr>
        <p:spPr>
          <a:xfrm>
            <a:off x="1115600" y="3301825"/>
            <a:ext cx="19614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18" name="Google Shape;318;p23"/>
          <p:cNvSpPr txBox="1">
            <a:spLocks noGrp="1"/>
          </p:cNvSpPr>
          <p:nvPr>
            <p:ph type="title" idx="3"/>
          </p:nvPr>
        </p:nvSpPr>
        <p:spPr>
          <a:xfrm>
            <a:off x="3678300" y="2853339"/>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19" name="Google Shape;319;p23"/>
          <p:cNvSpPr txBox="1">
            <a:spLocks noGrp="1"/>
          </p:cNvSpPr>
          <p:nvPr>
            <p:ph type="title" idx="4"/>
          </p:nvPr>
        </p:nvSpPr>
        <p:spPr>
          <a:xfrm>
            <a:off x="6154000" y="2853339"/>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20" name="Google Shape;320;p23"/>
          <p:cNvSpPr txBox="1">
            <a:spLocks noGrp="1"/>
          </p:cNvSpPr>
          <p:nvPr>
            <p:ph type="subTitle" idx="5"/>
          </p:nvPr>
        </p:nvSpPr>
        <p:spPr>
          <a:xfrm>
            <a:off x="3591300" y="3301825"/>
            <a:ext cx="19614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21" name="Google Shape;321;p23"/>
          <p:cNvSpPr txBox="1">
            <a:spLocks noGrp="1"/>
          </p:cNvSpPr>
          <p:nvPr>
            <p:ph type="subTitle" idx="6"/>
          </p:nvPr>
        </p:nvSpPr>
        <p:spPr>
          <a:xfrm>
            <a:off x="6067000" y="3301825"/>
            <a:ext cx="19614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4 Columns">
  <p:cSld name="BIG_NUMBER_1_1">
    <p:bg>
      <p:bgPr>
        <a:solidFill>
          <a:schemeClr val="accent4"/>
        </a:solidFill>
        <a:effectLst/>
      </p:bgPr>
    </p:bg>
    <p:spTree>
      <p:nvGrpSpPr>
        <p:cNvPr id="1" name="Shape 322"/>
        <p:cNvGrpSpPr/>
        <p:nvPr/>
      </p:nvGrpSpPr>
      <p:grpSpPr>
        <a:xfrm>
          <a:off x="0" y="0"/>
          <a:ext cx="0" cy="0"/>
          <a:chOff x="0" y="0"/>
          <a:chExt cx="0" cy="0"/>
        </a:xfrm>
      </p:grpSpPr>
      <p:sp>
        <p:nvSpPr>
          <p:cNvPr id="323" name="Google Shape;323;p24"/>
          <p:cNvSpPr/>
          <p:nvPr/>
        </p:nvSpPr>
        <p:spPr>
          <a:xfrm>
            <a:off x="-25" y="1400175"/>
            <a:ext cx="9144064" cy="3743361"/>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4"/>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
        <p:nvSpPr>
          <p:cNvPr id="325" name="Google Shape;325;p24"/>
          <p:cNvSpPr txBox="1">
            <a:spLocks noGrp="1"/>
          </p:cNvSpPr>
          <p:nvPr>
            <p:ph type="title" idx="2"/>
          </p:nvPr>
        </p:nvSpPr>
        <p:spPr>
          <a:xfrm>
            <a:off x="661200" y="2852900"/>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26" name="Google Shape;326;p24"/>
          <p:cNvSpPr txBox="1">
            <a:spLocks noGrp="1"/>
          </p:cNvSpPr>
          <p:nvPr>
            <p:ph type="subTitle" idx="1"/>
          </p:nvPr>
        </p:nvSpPr>
        <p:spPr>
          <a:xfrm>
            <a:off x="559950" y="3304509"/>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27" name="Google Shape;327;p24"/>
          <p:cNvSpPr txBox="1">
            <a:spLocks noGrp="1"/>
          </p:cNvSpPr>
          <p:nvPr>
            <p:ph type="title" idx="3"/>
          </p:nvPr>
        </p:nvSpPr>
        <p:spPr>
          <a:xfrm>
            <a:off x="2672600" y="2852824"/>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28" name="Google Shape;328;p24"/>
          <p:cNvSpPr txBox="1">
            <a:spLocks noGrp="1"/>
          </p:cNvSpPr>
          <p:nvPr>
            <p:ph type="title" idx="4"/>
          </p:nvPr>
        </p:nvSpPr>
        <p:spPr>
          <a:xfrm>
            <a:off x="4684000" y="2852824"/>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29" name="Google Shape;329;p24"/>
          <p:cNvSpPr txBox="1">
            <a:spLocks noGrp="1"/>
          </p:cNvSpPr>
          <p:nvPr>
            <p:ph type="title" idx="5"/>
          </p:nvPr>
        </p:nvSpPr>
        <p:spPr>
          <a:xfrm>
            <a:off x="6695400" y="2852824"/>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30" name="Google Shape;330;p24"/>
          <p:cNvSpPr txBox="1">
            <a:spLocks noGrp="1"/>
          </p:cNvSpPr>
          <p:nvPr>
            <p:ph type="subTitle" idx="6"/>
          </p:nvPr>
        </p:nvSpPr>
        <p:spPr>
          <a:xfrm>
            <a:off x="2571350" y="3304509"/>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31" name="Google Shape;331;p24"/>
          <p:cNvSpPr txBox="1">
            <a:spLocks noGrp="1"/>
          </p:cNvSpPr>
          <p:nvPr>
            <p:ph type="subTitle" idx="7"/>
          </p:nvPr>
        </p:nvSpPr>
        <p:spPr>
          <a:xfrm>
            <a:off x="4582750" y="3304509"/>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32" name="Google Shape;332;p24"/>
          <p:cNvSpPr txBox="1">
            <a:spLocks noGrp="1"/>
          </p:cNvSpPr>
          <p:nvPr>
            <p:ph type="subTitle" idx="8"/>
          </p:nvPr>
        </p:nvSpPr>
        <p:spPr>
          <a:xfrm>
            <a:off x="6594150" y="3304509"/>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grpSp>
        <p:nvGrpSpPr>
          <p:cNvPr id="333" name="Google Shape;333;p24"/>
          <p:cNvGrpSpPr/>
          <p:nvPr/>
        </p:nvGrpSpPr>
        <p:grpSpPr>
          <a:xfrm>
            <a:off x="629547" y="532944"/>
            <a:ext cx="335405" cy="335228"/>
            <a:chOff x="-4030775" y="413625"/>
            <a:chExt cx="88425" cy="88425"/>
          </a:xfrm>
        </p:grpSpPr>
        <p:sp>
          <p:nvSpPr>
            <p:cNvPr id="334" name="Google Shape;334;p24"/>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24"/>
          <p:cNvGrpSpPr/>
          <p:nvPr/>
        </p:nvGrpSpPr>
        <p:grpSpPr>
          <a:xfrm>
            <a:off x="1195222" y="4245519"/>
            <a:ext cx="335405" cy="335228"/>
            <a:chOff x="-4030775" y="413625"/>
            <a:chExt cx="88425" cy="88425"/>
          </a:xfrm>
        </p:grpSpPr>
        <p:sp>
          <p:nvSpPr>
            <p:cNvPr id="337" name="Google Shape;337;p2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24"/>
          <p:cNvGrpSpPr/>
          <p:nvPr/>
        </p:nvGrpSpPr>
        <p:grpSpPr>
          <a:xfrm>
            <a:off x="8610447" y="1538182"/>
            <a:ext cx="335405" cy="335228"/>
            <a:chOff x="-4030775" y="413625"/>
            <a:chExt cx="88425" cy="88425"/>
          </a:xfrm>
        </p:grpSpPr>
        <p:sp>
          <p:nvSpPr>
            <p:cNvPr id="340" name="Google Shape;340;p2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4 Columns 02">
  <p:cSld name="BIG_NUMBER_1_1_3">
    <p:bg>
      <p:bgPr>
        <a:solidFill>
          <a:schemeClr val="accent4"/>
        </a:solidFill>
        <a:effectLst/>
      </p:bgPr>
    </p:bg>
    <p:spTree>
      <p:nvGrpSpPr>
        <p:cNvPr id="1" name="Shape 342"/>
        <p:cNvGrpSpPr/>
        <p:nvPr/>
      </p:nvGrpSpPr>
      <p:grpSpPr>
        <a:xfrm>
          <a:off x="0" y="0"/>
          <a:ext cx="0" cy="0"/>
          <a:chOff x="0" y="0"/>
          <a:chExt cx="0" cy="0"/>
        </a:xfrm>
      </p:grpSpPr>
      <p:sp>
        <p:nvSpPr>
          <p:cNvPr id="343" name="Google Shape;343;p25"/>
          <p:cNvSpPr/>
          <p:nvPr/>
        </p:nvSpPr>
        <p:spPr>
          <a:xfrm rot="-5400000" flipH="1">
            <a:off x="6677578"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 name="Google Shape;344;p25"/>
          <p:cNvGrpSpPr/>
          <p:nvPr/>
        </p:nvGrpSpPr>
        <p:grpSpPr>
          <a:xfrm>
            <a:off x="7199372" y="370957"/>
            <a:ext cx="335405" cy="335228"/>
            <a:chOff x="-4030775" y="413625"/>
            <a:chExt cx="88425" cy="88425"/>
          </a:xfrm>
        </p:grpSpPr>
        <p:sp>
          <p:nvSpPr>
            <p:cNvPr id="345" name="Google Shape;345;p25"/>
            <p:cNvSpPr/>
            <p:nvPr/>
          </p:nvSpPr>
          <p:spPr>
            <a:xfrm>
              <a:off x="-3986575" y="413625"/>
              <a:ext cx="25" cy="88425"/>
            </a:xfrm>
            <a:custGeom>
              <a:avLst/>
              <a:gdLst/>
              <a:ahLst/>
              <a:cxnLst/>
              <a:rect l="l" t="t" r="r" b="b"/>
              <a:pathLst>
                <a:path w="1" h="3537" fill="none" extrusionOk="0">
                  <a:moveTo>
                    <a:pt x="1" y="0"/>
                  </a:moveTo>
                  <a:lnTo>
                    <a:pt x="1" y="3536"/>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5"/>
            <p:cNvSpPr/>
            <p:nvPr/>
          </p:nvSpPr>
          <p:spPr>
            <a:xfrm>
              <a:off x="-4030775" y="457825"/>
              <a:ext cx="88425" cy="25"/>
            </a:xfrm>
            <a:custGeom>
              <a:avLst/>
              <a:gdLst/>
              <a:ahLst/>
              <a:cxnLst/>
              <a:rect l="l" t="t" r="r" b="b"/>
              <a:pathLst>
                <a:path w="3537" h="1" fill="none" extrusionOk="0">
                  <a:moveTo>
                    <a:pt x="3536" y="0"/>
                  </a:moveTo>
                  <a:lnTo>
                    <a:pt x="1" y="0"/>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25"/>
          <p:cNvGrpSpPr/>
          <p:nvPr/>
        </p:nvGrpSpPr>
        <p:grpSpPr>
          <a:xfrm>
            <a:off x="8701872" y="2404132"/>
            <a:ext cx="335405" cy="335228"/>
            <a:chOff x="-4030775" y="413625"/>
            <a:chExt cx="88425" cy="88425"/>
          </a:xfrm>
        </p:grpSpPr>
        <p:sp>
          <p:nvSpPr>
            <p:cNvPr id="348" name="Google Shape;348;p25"/>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5"/>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25"/>
          <p:cNvGrpSpPr/>
          <p:nvPr/>
        </p:nvGrpSpPr>
        <p:grpSpPr>
          <a:xfrm>
            <a:off x="1494447" y="4269707"/>
            <a:ext cx="335405" cy="335228"/>
            <a:chOff x="-4030775" y="413625"/>
            <a:chExt cx="88425" cy="88425"/>
          </a:xfrm>
        </p:grpSpPr>
        <p:sp>
          <p:nvSpPr>
            <p:cNvPr id="351" name="Google Shape;351;p25"/>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5"/>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25"/>
          <p:cNvSpPr/>
          <p:nvPr/>
        </p:nvSpPr>
        <p:spPr>
          <a:xfrm rot="5400000">
            <a:off x="-3543622"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5"/>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
        <p:nvSpPr>
          <p:cNvPr id="355" name="Google Shape;355;p25"/>
          <p:cNvSpPr txBox="1">
            <a:spLocks noGrp="1"/>
          </p:cNvSpPr>
          <p:nvPr>
            <p:ph type="title" idx="2"/>
          </p:nvPr>
        </p:nvSpPr>
        <p:spPr>
          <a:xfrm>
            <a:off x="661200" y="1681227"/>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56" name="Google Shape;356;p25"/>
          <p:cNvSpPr txBox="1">
            <a:spLocks noGrp="1"/>
          </p:cNvSpPr>
          <p:nvPr>
            <p:ph type="subTitle" idx="1"/>
          </p:nvPr>
        </p:nvSpPr>
        <p:spPr>
          <a:xfrm>
            <a:off x="559950" y="3100250"/>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57" name="Google Shape;357;p25"/>
          <p:cNvSpPr txBox="1">
            <a:spLocks noGrp="1"/>
          </p:cNvSpPr>
          <p:nvPr>
            <p:ph type="title" idx="3"/>
          </p:nvPr>
        </p:nvSpPr>
        <p:spPr>
          <a:xfrm>
            <a:off x="2672600" y="168115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58" name="Google Shape;358;p25"/>
          <p:cNvSpPr txBox="1">
            <a:spLocks noGrp="1"/>
          </p:cNvSpPr>
          <p:nvPr>
            <p:ph type="title" idx="4"/>
          </p:nvPr>
        </p:nvSpPr>
        <p:spPr>
          <a:xfrm>
            <a:off x="4684000" y="168115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59" name="Google Shape;359;p25"/>
          <p:cNvSpPr txBox="1">
            <a:spLocks noGrp="1"/>
          </p:cNvSpPr>
          <p:nvPr>
            <p:ph type="title" idx="5"/>
          </p:nvPr>
        </p:nvSpPr>
        <p:spPr>
          <a:xfrm>
            <a:off x="6695400" y="168115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60" name="Google Shape;360;p25"/>
          <p:cNvSpPr txBox="1">
            <a:spLocks noGrp="1"/>
          </p:cNvSpPr>
          <p:nvPr>
            <p:ph type="subTitle" idx="6"/>
          </p:nvPr>
        </p:nvSpPr>
        <p:spPr>
          <a:xfrm>
            <a:off x="2571350" y="3100250"/>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61" name="Google Shape;361;p25"/>
          <p:cNvSpPr txBox="1">
            <a:spLocks noGrp="1"/>
          </p:cNvSpPr>
          <p:nvPr>
            <p:ph type="subTitle" idx="7"/>
          </p:nvPr>
        </p:nvSpPr>
        <p:spPr>
          <a:xfrm>
            <a:off x="4582750" y="3100250"/>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62" name="Google Shape;362;p25"/>
          <p:cNvSpPr txBox="1">
            <a:spLocks noGrp="1"/>
          </p:cNvSpPr>
          <p:nvPr>
            <p:ph type="subTitle" idx="8"/>
          </p:nvPr>
        </p:nvSpPr>
        <p:spPr>
          <a:xfrm>
            <a:off x="6594150" y="3100250"/>
            <a:ext cx="19899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6 Columns">
  <p:cSld name="BIG_NUMBER_1_1_2">
    <p:bg>
      <p:bgPr>
        <a:solidFill>
          <a:schemeClr val="accent5"/>
        </a:solidFill>
        <a:effectLst/>
      </p:bgPr>
    </p:bg>
    <p:spTree>
      <p:nvGrpSpPr>
        <p:cNvPr id="1" name="Shape 363"/>
        <p:cNvGrpSpPr/>
        <p:nvPr/>
      </p:nvGrpSpPr>
      <p:grpSpPr>
        <a:xfrm>
          <a:off x="0" y="0"/>
          <a:ext cx="0" cy="0"/>
          <a:chOff x="0" y="0"/>
          <a:chExt cx="0" cy="0"/>
        </a:xfrm>
      </p:grpSpPr>
      <p:sp>
        <p:nvSpPr>
          <p:cNvPr id="364" name="Google Shape;364;p26"/>
          <p:cNvSpPr txBox="1">
            <a:spLocks noGrp="1"/>
          </p:cNvSpPr>
          <p:nvPr>
            <p:ph type="title"/>
          </p:nvPr>
        </p:nvSpPr>
        <p:spPr>
          <a:xfrm>
            <a:off x="1507400" y="190925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65" name="Google Shape;365;p26"/>
          <p:cNvSpPr txBox="1">
            <a:spLocks noGrp="1"/>
          </p:cNvSpPr>
          <p:nvPr>
            <p:ph type="subTitle" idx="1"/>
          </p:nvPr>
        </p:nvSpPr>
        <p:spPr>
          <a:xfrm>
            <a:off x="1440950" y="23376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66" name="Google Shape;366;p26"/>
          <p:cNvSpPr txBox="1">
            <a:spLocks noGrp="1"/>
          </p:cNvSpPr>
          <p:nvPr>
            <p:ph type="title" idx="2"/>
          </p:nvPr>
        </p:nvSpPr>
        <p:spPr>
          <a:xfrm>
            <a:off x="3682900" y="1909175"/>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67" name="Google Shape;367;p26"/>
          <p:cNvSpPr txBox="1">
            <a:spLocks noGrp="1"/>
          </p:cNvSpPr>
          <p:nvPr>
            <p:ph type="title" idx="3"/>
          </p:nvPr>
        </p:nvSpPr>
        <p:spPr>
          <a:xfrm>
            <a:off x="5849200" y="1909175"/>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68" name="Google Shape;368;p26"/>
          <p:cNvSpPr txBox="1">
            <a:spLocks noGrp="1"/>
          </p:cNvSpPr>
          <p:nvPr>
            <p:ph type="subTitle" idx="4"/>
          </p:nvPr>
        </p:nvSpPr>
        <p:spPr>
          <a:xfrm>
            <a:off x="3616450" y="23376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69" name="Google Shape;369;p26"/>
          <p:cNvSpPr txBox="1">
            <a:spLocks noGrp="1"/>
          </p:cNvSpPr>
          <p:nvPr>
            <p:ph type="subTitle" idx="5"/>
          </p:nvPr>
        </p:nvSpPr>
        <p:spPr>
          <a:xfrm>
            <a:off x="5782750" y="23376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70" name="Google Shape;370;p26"/>
          <p:cNvSpPr txBox="1">
            <a:spLocks noGrp="1"/>
          </p:cNvSpPr>
          <p:nvPr>
            <p:ph type="title" idx="6"/>
          </p:nvPr>
        </p:nvSpPr>
        <p:spPr>
          <a:xfrm>
            <a:off x="1507400" y="373805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71" name="Google Shape;371;p26"/>
          <p:cNvSpPr txBox="1">
            <a:spLocks noGrp="1"/>
          </p:cNvSpPr>
          <p:nvPr>
            <p:ph type="subTitle" idx="7"/>
          </p:nvPr>
        </p:nvSpPr>
        <p:spPr>
          <a:xfrm>
            <a:off x="1440950" y="41664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72" name="Google Shape;372;p26"/>
          <p:cNvSpPr txBox="1">
            <a:spLocks noGrp="1"/>
          </p:cNvSpPr>
          <p:nvPr>
            <p:ph type="title" idx="8"/>
          </p:nvPr>
        </p:nvSpPr>
        <p:spPr>
          <a:xfrm>
            <a:off x="3682900" y="3737975"/>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73" name="Google Shape;373;p26"/>
          <p:cNvSpPr txBox="1">
            <a:spLocks noGrp="1"/>
          </p:cNvSpPr>
          <p:nvPr>
            <p:ph type="title" idx="9"/>
          </p:nvPr>
        </p:nvSpPr>
        <p:spPr>
          <a:xfrm>
            <a:off x="5849200" y="3737975"/>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374" name="Google Shape;374;p26"/>
          <p:cNvSpPr txBox="1">
            <a:spLocks noGrp="1"/>
          </p:cNvSpPr>
          <p:nvPr>
            <p:ph type="subTitle" idx="13"/>
          </p:nvPr>
        </p:nvSpPr>
        <p:spPr>
          <a:xfrm>
            <a:off x="3616450" y="41664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75" name="Google Shape;375;p26"/>
          <p:cNvSpPr txBox="1">
            <a:spLocks noGrp="1"/>
          </p:cNvSpPr>
          <p:nvPr>
            <p:ph type="subTitle" idx="14"/>
          </p:nvPr>
        </p:nvSpPr>
        <p:spPr>
          <a:xfrm>
            <a:off x="5782750" y="4166472"/>
            <a:ext cx="19203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grpSp>
        <p:nvGrpSpPr>
          <p:cNvPr id="376" name="Google Shape;376;p26"/>
          <p:cNvGrpSpPr/>
          <p:nvPr/>
        </p:nvGrpSpPr>
        <p:grpSpPr>
          <a:xfrm>
            <a:off x="-1414204" y="0"/>
            <a:ext cx="3377653" cy="6293333"/>
            <a:chOff x="-874632" y="0"/>
            <a:chExt cx="3377653" cy="6293333"/>
          </a:xfrm>
        </p:grpSpPr>
        <p:cxnSp>
          <p:nvCxnSpPr>
            <p:cNvPr id="377" name="Google Shape;377;p26"/>
            <p:cNvCxnSpPr/>
            <p:nvPr/>
          </p:nvCxnSpPr>
          <p:spPr>
            <a:xfrm rot="10800000">
              <a:off x="834625" y="0"/>
              <a:ext cx="0" cy="2674200"/>
            </a:xfrm>
            <a:prstGeom prst="straightConnector1">
              <a:avLst/>
            </a:prstGeom>
            <a:noFill/>
            <a:ln w="38100" cap="flat" cmpd="sng">
              <a:solidFill>
                <a:schemeClr val="accent4"/>
              </a:solidFill>
              <a:prstDash val="solid"/>
              <a:round/>
              <a:headEnd type="none" w="med" len="med"/>
              <a:tailEnd type="none" w="med" len="med"/>
            </a:ln>
          </p:spPr>
        </p:cxnSp>
        <p:grpSp>
          <p:nvGrpSpPr>
            <p:cNvPr id="378" name="Google Shape;378;p26"/>
            <p:cNvGrpSpPr/>
            <p:nvPr/>
          </p:nvGrpSpPr>
          <p:grpSpPr>
            <a:xfrm>
              <a:off x="-874632" y="2618290"/>
              <a:ext cx="3377653" cy="3675044"/>
              <a:chOff x="-3065382" y="2084890"/>
              <a:chExt cx="3377653" cy="3675044"/>
            </a:xfrm>
          </p:grpSpPr>
          <p:grpSp>
            <p:nvGrpSpPr>
              <p:cNvPr id="379" name="Google Shape;379;p26"/>
              <p:cNvGrpSpPr/>
              <p:nvPr/>
            </p:nvGrpSpPr>
            <p:grpSpPr>
              <a:xfrm rot="-1627875">
                <a:off x="-2515163" y="2441136"/>
                <a:ext cx="2277214" cy="2962552"/>
                <a:chOff x="-857446" y="2589149"/>
                <a:chExt cx="2276867" cy="2962100"/>
              </a:xfrm>
            </p:grpSpPr>
            <p:sp>
              <p:nvSpPr>
                <p:cNvPr id="380" name="Google Shape;380;p26"/>
                <p:cNvSpPr/>
                <p:nvPr/>
              </p:nvSpPr>
              <p:spPr>
                <a:xfrm>
                  <a:off x="50600" y="5019675"/>
                  <a:ext cx="484611" cy="486146"/>
                </a:xfrm>
                <a:custGeom>
                  <a:avLst/>
                  <a:gdLst/>
                  <a:ahLst/>
                  <a:cxnLst/>
                  <a:rect l="l" t="t" r="r" b="b"/>
                  <a:pathLst>
                    <a:path w="4104" h="4117" extrusionOk="0">
                      <a:moveTo>
                        <a:pt x="2069" y="1"/>
                      </a:moveTo>
                      <a:lnTo>
                        <a:pt x="1" y="3904"/>
                      </a:lnTo>
                      <a:cubicBezTo>
                        <a:pt x="325" y="4048"/>
                        <a:pt x="666" y="4116"/>
                        <a:pt x="1003" y="4116"/>
                      </a:cubicBezTo>
                      <a:cubicBezTo>
                        <a:pt x="1915" y="4116"/>
                        <a:pt x="2798" y="3613"/>
                        <a:pt x="3236" y="2736"/>
                      </a:cubicBezTo>
                      <a:lnTo>
                        <a:pt x="4104" y="1035"/>
                      </a:lnTo>
                      <a:lnTo>
                        <a:pt x="2069"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6"/>
                <p:cNvSpPr/>
                <p:nvPr/>
              </p:nvSpPr>
              <p:spPr>
                <a:xfrm>
                  <a:off x="-684101" y="2790007"/>
                  <a:ext cx="2103522" cy="2355510"/>
                </a:xfrm>
                <a:custGeom>
                  <a:avLst/>
                  <a:gdLst/>
                  <a:ahLst/>
                  <a:cxnLst/>
                  <a:rect l="l" t="t" r="r" b="b"/>
                  <a:pathLst>
                    <a:path w="17814" h="19948" extrusionOk="0">
                      <a:moveTo>
                        <a:pt x="7439" y="0"/>
                      </a:moveTo>
                      <a:lnTo>
                        <a:pt x="1" y="14677"/>
                      </a:lnTo>
                      <a:lnTo>
                        <a:pt x="10375" y="19948"/>
                      </a:lnTo>
                      <a:lnTo>
                        <a:pt x="17813" y="5271"/>
                      </a:lnTo>
                      <a:lnTo>
                        <a:pt x="7439" y="0"/>
                      </a:lnTo>
                      <a:close/>
                    </a:path>
                  </a:pathLst>
                </a:custGeom>
                <a:solidFill>
                  <a:schemeClr val="accent4"/>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6"/>
                <p:cNvSpPr/>
                <p:nvPr/>
              </p:nvSpPr>
              <p:spPr>
                <a:xfrm>
                  <a:off x="316412" y="3298116"/>
                  <a:ext cx="1103009" cy="1847401"/>
                </a:xfrm>
                <a:custGeom>
                  <a:avLst/>
                  <a:gdLst/>
                  <a:ahLst/>
                  <a:cxnLst/>
                  <a:rect l="l" t="t" r="r" b="b"/>
                  <a:pathLst>
                    <a:path w="9341" h="15645" extrusionOk="0">
                      <a:moveTo>
                        <a:pt x="7472" y="0"/>
                      </a:moveTo>
                      <a:lnTo>
                        <a:pt x="0" y="14677"/>
                      </a:lnTo>
                      <a:lnTo>
                        <a:pt x="1902" y="15645"/>
                      </a:lnTo>
                      <a:lnTo>
                        <a:pt x="9340" y="968"/>
                      </a:lnTo>
                      <a:lnTo>
                        <a:pt x="7472" y="0"/>
                      </a:ln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6"/>
                <p:cNvSpPr/>
                <p:nvPr/>
              </p:nvSpPr>
              <p:spPr>
                <a:xfrm>
                  <a:off x="-684101" y="4239470"/>
                  <a:ext cx="1366923" cy="906047"/>
                </a:xfrm>
                <a:custGeom>
                  <a:avLst/>
                  <a:gdLst/>
                  <a:ahLst/>
                  <a:cxnLst/>
                  <a:rect l="l" t="t" r="r" b="b"/>
                  <a:pathLst>
                    <a:path w="11576" h="7673" extrusionOk="0">
                      <a:moveTo>
                        <a:pt x="1235" y="1"/>
                      </a:moveTo>
                      <a:lnTo>
                        <a:pt x="1" y="2402"/>
                      </a:lnTo>
                      <a:lnTo>
                        <a:pt x="10375" y="7673"/>
                      </a:lnTo>
                      <a:lnTo>
                        <a:pt x="11575" y="5271"/>
                      </a:lnTo>
                      <a:lnTo>
                        <a:pt x="1235" y="1"/>
                      </a:ln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6"/>
                <p:cNvSpPr/>
                <p:nvPr/>
              </p:nvSpPr>
              <p:spPr>
                <a:xfrm>
                  <a:off x="-857446" y="4523104"/>
                  <a:ext cx="1398451" cy="985753"/>
                </a:xfrm>
                <a:custGeom>
                  <a:avLst/>
                  <a:gdLst/>
                  <a:ahLst/>
                  <a:cxnLst/>
                  <a:rect l="l" t="t" r="r" b="b"/>
                  <a:pathLst>
                    <a:path w="11843" h="8348" extrusionOk="0">
                      <a:moveTo>
                        <a:pt x="1469" y="0"/>
                      </a:moveTo>
                      <a:lnTo>
                        <a:pt x="601" y="1702"/>
                      </a:lnTo>
                      <a:cubicBezTo>
                        <a:pt x="1" y="2936"/>
                        <a:pt x="468" y="4437"/>
                        <a:pt x="1702" y="5071"/>
                      </a:cubicBezTo>
                      <a:lnTo>
                        <a:pt x="7606" y="8073"/>
                      </a:lnTo>
                      <a:cubicBezTo>
                        <a:pt x="7970" y="8260"/>
                        <a:pt x="8357" y="8348"/>
                        <a:pt x="8738" y="8348"/>
                      </a:cubicBezTo>
                      <a:cubicBezTo>
                        <a:pt x="9650" y="8348"/>
                        <a:pt x="10528" y="7843"/>
                        <a:pt x="10975" y="6972"/>
                      </a:cubicBezTo>
                      <a:lnTo>
                        <a:pt x="11843" y="5271"/>
                      </a:lnTo>
                      <a:lnTo>
                        <a:pt x="1469" y="0"/>
                      </a:ln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6"/>
                <p:cNvSpPr/>
                <p:nvPr/>
              </p:nvSpPr>
              <p:spPr>
                <a:xfrm>
                  <a:off x="-857446" y="4523104"/>
                  <a:ext cx="1398451" cy="1028144"/>
                </a:xfrm>
                <a:custGeom>
                  <a:avLst/>
                  <a:gdLst/>
                  <a:ahLst/>
                  <a:cxnLst/>
                  <a:rect l="l" t="t" r="r" b="b"/>
                  <a:pathLst>
                    <a:path w="11843" h="8707" fill="none" extrusionOk="0">
                      <a:moveTo>
                        <a:pt x="11843" y="5271"/>
                      </a:moveTo>
                      <a:lnTo>
                        <a:pt x="1469" y="0"/>
                      </a:lnTo>
                      <a:lnTo>
                        <a:pt x="601" y="1702"/>
                      </a:lnTo>
                      <a:cubicBezTo>
                        <a:pt x="1" y="2936"/>
                        <a:pt x="468" y="4437"/>
                        <a:pt x="1702" y="5071"/>
                      </a:cubicBezTo>
                      <a:lnTo>
                        <a:pt x="7606" y="8073"/>
                      </a:lnTo>
                      <a:cubicBezTo>
                        <a:pt x="8840" y="8707"/>
                        <a:pt x="10342" y="8206"/>
                        <a:pt x="10975" y="6972"/>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6"/>
                <p:cNvSpPr/>
                <p:nvPr/>
              </p:nvSpPr>
              <p:spPr>
                <a:xfrm>
                  <a:off x="-684101" y="2790007"/>
                  <a:ext cx="2103522" cy="2355510"/>
                </a:xfrm>
                <a:custGeom>
                  <a:avLst/>
                  <a:gdLst/>
                  <a:ahLst/>
                  <a:cxnLst/>
                  <a:rect l="l" t="t" r="r" b="b"/>
                  <a:pathLst>
                    <a:path w="17814" h="19948" fill="none" extrusionOk="0">
                      <a:moveTo>
                        <a:pt x="7439" y="0"/>
                      </a:moveTo>
                      <a:lnTo>
                        <a:pt x="17813" y="5271"/>
                      </a:lnTo>
                      <a:lnTo>
                        <a:pt x="10375" y="19948"/>
                      </a:lnTo>
                      <a:lnTo>
                        <a:pt x="1" y="14677"/>
                      </a:ln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6"/>
                <p:cNvSpPr/>
                <p:nvPr/>
              </p:nvSpPr>
              <p:spPr>
                <a:xfrm>
                  <a:off x="194315" y="2589149"/>
                  <a:ext cx="1225106" cy="823271"/>
                </a:xfrm>
                <a:custGeom>
                  <a:avLst/>
                  <a:gdLst/>
                  <a:ahLst/>
                  <a:cxnLst/>
                  <a:rect l="l" t="t" r="r" b="b"/>
                  <a:pathLst>
                    <a:path w="10375" h="6972" extrusionOk="0">
                      <a:moveTo>
                        <a:pt x="7405" y="0"/>
                      </a:moveTo>
                      <a:lnTo>
                        <a:pt x="0" y="1701"/>
                      </a:lnTo>
                      <a:lnTo>
                        <a:pt x="10374" y="6972"/>
                      </a:lnTo>
                      <a:lnTo>
                        <a:pt x="7405" y="0"/>
                      </a:ln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6"/>
                <p:cNvSpPr/>
                <p:nvPr/>
              </p:nvSpPr>
              <p:spPr>
                <a:xfrm>
                  <a:off x="194315" y="2589149"/>
                  <a:ext cx="1225106" cy="823271"/>
                </a:xfrm>
                <a:custGeom>
                  <a:avLst/>
                  <a:gdLst/>
                  <a:ahLst/>
                  <a:cxnLst/>
                  <a:rect l="l" t="t" r="r" b="b"/>
                  <a:pathLst>
                    <a:path w="10375" h="6972" fill="none" extrusionOk="0">
                      <a:moveTo>
                        <a:pt x="7405" y="0"/>
                      </a:moveTo>
                      <a:lnTo>
                        <a:pt x="0" y="1701"/>
                      </a:lnTo>
                      <a:lnTo>
                        <a:pt x="10374" y="6972"/>
                      </a:ln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6"/>
                <p:cNvSpPr/>
                <p:nvPr/>
              </p:nvSpPr>
              <p:spPr>
                <a:xfrm>
                  <a:off x="-538387" y="4243485"/>
                  <a:ext cx="1221209" cy="618516"/>
                </a:xfrm>
                <a:custGeom>
                  <a:avLst/>
                  <a:gdLst/>
                  <a:ahLst/>
                  <a:cxnLst/>
                  <a:rect l="l" t="t" r="r" b="b"/>
                  <a:pathLst>
                    <a:path w="10342" h="5238" extrusionOk="0">
                      <a:moveTo>
                        <a:pt x="10341" y="5237"/>
                      </a:moveTo>
                      <a:lnTo>
                        <a:pt x="1" y="0"/>
                      </a:lnTo>
                    </a:path>
                  </a:pathLst>
                </a:custGeom>
                <a:solidFill>
                  <a:srgbClr val="C9242A"/>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6"/>
                <p:cNvSpPr/>
                <p:nvPr/>
              </p:nvSpPr>
              <p:spPr>
                <a:xfrm>
                  <a:off x="-538387" y="4243485"/>
                  <a:ext cx="1221209" cy="618516"/>
                </a:xfrm>
                <a:custGeom>
                  <a:avLst/>
                  <a:gdLst/>
                  <a:ahLst/>
                  <a:cxnLst/>
                  <a:rect l="l" t="t" r="r" b="b"/>
                  <a:pathLst>
                    <a:path w="10342" h="5238" fill="none" extrusionOk="0">
                      <a:moveTo>
                        <a:pt x="10341" y="5237"/>
                      </a:moveTo>
                      <a:lnTo>
                        <a:pt x="1" y="0"/>
                      </a:lnTo>
                    </a:path>
                  </a:pathLst>
                </a:custGeom>
                <a:noFill/>
                <a:ln w="2857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6"/>
              <p:cNvSpPr/>
              <p:nvPr/>
            </p:nvSpPr>
            <p:spPr>
              <a:xfrm>
                <a:off x="-1440650" y="2084900"/>
                <a:ext cx="171300" cy="225900"/>
              </a:xfrm>
              <a:prstGeom prst="rect">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 name="Google Shape;392;p26"/>
          <p:cNvGrpSpPr/>
          <p:nvPr/>
        </p:nvGrpSpPr>
        <p:grpSpPr>
          <a:xfrm rot="10800000" flipH="1">
            <a:off x="7180551" y="-1149825"/>
            <a:ext cx="3377653" cy="6293333"/>
            <a:chOff x="-874632" y="0"/>
            <a:chExt cx="3377653" cy="6293333"/>
          </a:xfrm>
        </p:grpSpPr>
        <p:cxnSp>
          <p:nvCxnSpPr>
            <p:cNvPr id="393" name="Google Shape;393;p26"/>
            <p:cNvCxnSpPr/>
            <p:nvPr/>
          </p:nvCxnSpPr>
          <p:spPr>
            <a:xfrm rot="10800000">
              <a:off x="834625" y="0"/>
              <a:ext cx="0" cy="2674200"/>
            </a:xfrm>
            <a:prstGeom prst="straightConnector1">
              <a:avLst/>
            </a:prstGeom>
            <a:noFill/>
            <a:ln w="38100" cap="flat" cmpd="sng">
              <a:solidFill>
                <a:schemeClr val="accent2"/>
              </a:solidFill>
              <a:prstDash val="solid"/>
              <a:round/>
              <a:headEnd type="none" w="med" len="med"/>
              <a:tailEnd type="none" w="med" len="med"/>
            </a:ln>
          </p:spPr>
        </p:cxnSp>
        <p:grpSp>
          <p:nvGrpSpPr>
            <p:cNvPr id="394" name="Google Shape;394;p26"/>
            <p:cNvGrpSpPr/>
            <p:nvPr/>
          </p:nvGrpSpPr>
          <p:grpSpPr>
            <a:xfrm>
              <a:off x="-874632" y="2618290"/>
              <a:ext cx="3377653" cy="3675044"/>
              <a:chOff x="-3065382" y="2084890"/>
              <a:chExt cx="3377653" cy="3675044"/>
            </a:xfrm>
          </p:grpSpPr>
          <p:grpSp>
            <p:nvGrpSpPr>
              <p:cNvPr id="395" name="Google Shape;395;p26"/>
              <p:cNvGrpSpPr/>
              <p:nvPr/>
            </p:nvGrpSpPr>
            <p:grpSpPr>
              <a:xfrm rot="-1627875">
                <a:off x="-2515163" y="2441136"/>
                <a:ext cx="2277214" cy="2962552"/>
                <a:chOff x="-857446" y="2589149"/>
                <a:chExt cx="2276867" cy="2962100"/>
              </a:xfrm>
            </p:grpSpPr>
            <p:sp>
              <p:nvSpPr>
                <p:cNvPr id="396" name="Google Shape;396;p26"/>
                <p:cNvSpPr/>
                <p:nvPr/>
              </p:nvSpPr>
              <p:spPr>
                <a:xfrm>
                  <a:off x="50600" y="5019675"/>
                  <a:ext cx="484611" cy="486146"/>
                </a:xfrm>
                <a:custGeom>
                  <a:avLst/>
                  <a:gdLst/>
                  <a:ahLst/>
                  <a:cxnLst/>
                  <a:rect l="l" t="t" r="r" b="b"/>
                  <a:pathLst>
                    <a:path w="4104" h="4117" extrusionOk="0">
                      <a:moveTo>
                        <a:pt x="2069" y="1"/>
                      </a:moveTo>
                      <a:lnTo>
                        <a:pt x="1" y="3904"/>
                      </a:lnTo>
                      <a:cubicBezTo>
                        <a:pt x="325" y="4048"/>
                        <a:pt x="666" y="4116"/>
                        <a:pt x="1003" y="4116"/>
                      </a:cubicBezTo>
                      <a:cubicBezTo>
                        <a:pt x="1915" y="4116"/>
                        <a:pt x="2798" y="3613"/>
                        <a:pt x="3236" y="2736"/>
                      </a:cubicBezTo>
                      <a:lnTo>
                        <a:pt x="4104" y="1035"/>
                      </a:lnTo>
                      <a:lnTo>
                        <a:pt x="2069"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6"/>
                <p:cNvSpPr/>
                <p:nvPr/>
              </p:nvSpPr>
              <p:spPr>
                <a:xfrm>
                  <a:off x="-684101" y="2790007"/>
                  <a:ext cx="2103522" cy="2355510"/>
                </a:xfrm>
                <a:custGeom>
                  <a:avLst/>
                  <a:gdLst/>
                  <a:ahLst/>
                  <a:cxnLst/>
                  <a:rect l="l" t="t" r="r" b="b"/>
                  <a:pathLst>
                    <a:path w="17814" h="19948" extrusionOk="0">
                      <a:moveTo>
                        <a:pt x="7439" y="0"/>
                      </a:moveTo>
                      <a:lnTo>
                        <a:pt x="1" y="14677"/>
                      </a:lnTo>
                      <a:lnTo>
                        <a:pt x="10375" y="19948"/>
                      </a:lnTo>
                      <a:lnTo>
                        <a:pt x="17813" y="5271"/>
                      </a:lnTo>
                      <a:lnTo>
                        <a:pt x="7439" y="0"/>
                      </a:lnTo>
                      <a:close/>
                    </a:path>
                  </a:pathLst>
                </a:custGeom>
                <a:solidFill>
                  <a:schemeClr val="accent2"/>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6"/>
                <p:cNvSpPr/>
                <p:nvPr/>
              </p:nvSpPr>
              <p:spPr>
                <a:xfrm>
                  <a:off x="316412" y="3298116"/>
                  <a:ext cx="1103009" cy="1847401"/>
                </a:xfrm>
                <a:custGeom>
                  <a:avLst/>
                  <a:gdLst/>
                  <a:ahLst/>
                  <a:cxnLst/>
                  <a:rect l="l" t="t" r="r" b="b"/>
                  <a:pathLst>
                    <a:path w="9341" h="15645" extrusionOk="0">
                      <a:moveTo>
                        <a:pt x="7472" y="0"/>
                      </a:moveTo>
                      <a:lnTo>
                        <a:pt x="0" y="14677"/>
                      </a:lnTo>
                      <a:lnTo>
                        <a:pt x="1902" y="15645"/>
                      </a:lnTo>
                      <a:lnTo>
                        <a:pt x="9340" y="968"/>
                      </a:lnTo>
                      <a:lnTo>
                        <a:pt x="7472" y="0"/>
                      </a:ln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6"/>
                <p:cNvSpPr/>
                <p:nvPr/>
              </p:nvSpPr>
              <p:spPr>
                <a:xfrm>
                  <a:off x="-684101" y="4239470"/>
                  <a:ext cx="1366923" cy="906047"/>
                </a:xfrm>
                <a:custGeom>
                  <a:avLst/>
                  <a:gdLst/>
                  <a:ahLst/>
                  <a:cxnLst/>
                  <a:rect l="l" t="t" r="r" b="b"/>
                  <a:pathLst>
                    <a:path w="11576" h="7673" extrusionOk="0">
                      <a:moveTo>
                        <a:pt x="1235" y="1"/>
                      </a:moveTo>
                      <a:lnTo>
                        <a:pt x="1" y="2402"/>
                      </a:lnTo>
                      <a:lnTo>
                        <a:pt x="10375" y="7673"/>
                      </a:lnTo>
                      <a:lnTo>
                        <a:pt x="11575" y="5271"/>
                      </a:lnTo>
                      <a:lnTo>
                        <a:pt x="1235" y="1"/>
                      </a:ln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6"/>
                <p:cNvSpPr/>
                <p:nvPr/>
              </p:nvSpPr>
              <p:spPr>
                <a:xfrm>
                  <a:off x="-857446" y="4523104"/>
                  <a:ext cx="1398451" cy="985753"/>
                </a:xfrm>
                <a:custGeom>
                  <a:avLst/>
                  <a:gdLst/>
                  <a:ahLst/>
                  <a:cxnLst/>
                  <a:rect l="l" t="t" r="r" b="b"/>
                  <a:pathLst>
                    <a:path w="11843" h="8348" extrusionOk="0">
                      <a:moveTo>
                        <a:pt x="1469" y="0"/>
                      </a:moveTo>
                      <a:lnTo>
                        <a:pt x="601" y="1702"/>
                      </a:lnTo>
                      <a:cubicBezTo>
                        <a:pt x="1" y="2936"/>
                        <a:pt x="468" y="4437"/>
                        <a:pt x="1702" y="5071"/>
                      </a:cubicBezTo>
                      <a:lnTo>
                        <a:pt x="7606" y="8073"/>
                      </a:lnTo>
                      <a:cubicBezTo>
                        <a:pt x="7970" y="8260"/>
                        <a:pt x="8357" y="8348"/>
                        <a:pt x="8738" y="8348"/>
                      </a:cubicBezTo>
                      <a:cubicBezTo>
                        <a:pt x="9650" y="8348"/>
                        <a:pt x="10528" y="7843"/>
                        <a:pt x="10975" y="6972"/>
                      </a:cubicBezTo>
                      <a:lnTo>
                        <a:pt x="11843" y="5271"/>
                      </a:lnTo>
                      <a:lnTo>
                        <a:pt x="1469" y="0"/>
                      </a:ln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6"/>
                <p:cNvSpPr/>
                <p:nvPr/>
              </p:nvSpPr>
              <p:spPr>
                <a:xfrm>
                  <a:off x="-857446" y="4523104"/>
                  <a:ext cx="1398451" cy="1028144"/>
                </a:xfrm>
                <a:custGeom>
                  <a:avLst/>
                  <a:gdLst/>
                  <a:ahLst/>
                  <a:cxnLst/>
                  <a:rect l="l" t="t" r="r" b="b"/>
                  <a:pathLst>
                    <a:path w="11843" h="8707" fill="none" extrusionOk="0">
                      <a:moveTo>
                        <a:pt x="11843" y="5271"/>
                      </a:moveTo>
                      <a:lnTo>
                        <a:pt x="1469" y="0"/>
                      </a:lnTo>
                      <a:lnTo>
                        <a:pt x="601" y="1702"/>
                      </a:lnTo>
                      <a:cubicBezTo>
                        <a:pt x="1" y="2936"/>
                        <a:pt x="468" y="4437"/>
                        <a:pt x="1702" y="5071"/>
                      </a:cubicBezTo>
                      <a:lnTo>
                        <a:pt x="7606" y="8073"/>
                      </a:lnTo>
                      <a:cubicBezTo>
                        <a:pt x="8840" y="8707"/>
                        <a:pt x="10342" y="8206"/>
                        <a:pt x="10975" y="6972"/>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6"/>
                <p:cNvSpPr/>
                <p:nvPr/>
              </p:nvSpPr>
              <p:spPr>
                <a:xfrm>
                  <a:off x="-684101" y="2790007"/>
                  <a:ext cx="2103522" cy="2355510"/>
                </a:xfrm>
                <a:custGeom>
                  <a:avLst/>
                  <a:gdLst/>
                  <a:ahLst/>
                  <a:cxnLst/>
                  <a:rect l="l" t="t" r="r" b="b"/>
                  <a:pathLst>
                    <a:path w="17814" h="19948" fill="none" extrusionOk="0">
                      <a:moveTo>
                        <a:pt x="7439" y="0"/>
                      </a:moveTo>
                      <a:lnTo>
                        <a:pt x="17813" y="5271"/>
                      </a:lnTo>
                      <a:lnTo>
                        <a:pt x="10375" y="19948"/>
                      </a:lnTo>
                      <a:lnTo>
                        <a:pt x="1" y="14677"/>
                      </a:ln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6"/>
                <p:cNvSpPr/>
                <p:nvPr/>
              </p:nvSpPr>
              <p:spPr>
                <a:xfrm>
                  <a:off x="194315" y="2589149"/>
                  <a:ext cx="1225106" cy="823271"/>
                </a:xfrm>
                <a:custGeom>
                  <a:avLst/>
                  <a:gdLst/>
                  <a:ahLst/>
                  <a:cxnLst/>
                  <a:rect l="l" t="t" r="r" b="b"/>
                  <a:pathLst>
                    <a:path w="10375" h="6972" extrusionOk="0">
                      <a:moveTo>
                        <a:pt x="7405" y="0"/>
                      </a:moveTo>
                      <a:lnTo>
                        <a:pt x="0" y="1701"/>
                      </a:lnTo>
                      <a:lnTo>
                        <a:pt x="10374" y="6972"/>
                      </a:lnTo>
                      <a:lnTo>
                        <a:pt x="7405" y="0"/>
                      </a:ln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6"/>
                <p:cNvSpPr/>
                <p:nvPr/>
              </p:nvSpPr>
              <p:spPr>
                <a:xfrm>
                  <a:off x="194315" y="2589149"/>
                  <a:ext cx="1225106" cy="823271"/>
                </a:xfrm>
                <a:custGeom>
                  <a:avLst/>
                  <a:gdLst/>
                  <a:ahLst/>
                  <a:cxnLst/>
                  <a:rect l="l" t="t" r="r" b="b"/>
                  <a:pathLst>
                    <a:path w="10375" h="6972" fill="none" extrusionOk="0">
                      <a:moveTo>
                        <a:pt x="7405" y="0"/>
                      </a:moveTo>
                      <a:lnTo>
                        <a:pt x="0" y="1701"/>
                      </a:lnTo>
                      <a:lnTo>
                        <a:pt x="10374" y="6972"/>
                      </a:ln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6"/>
                <p:cNvSpPr/>
                <p:nvPr/>
              </p:nvSpPr>
              <p:spPr>
                <a:xfrm>
                  <a:off x="-538387" y="4243485"/>
                  <a:ext cx="1221209" cy="618516"/>
                </a:xfrm>
                <a:custGeom>
                  <a:avLst/>
                  <a:gdLst/>
                  <a:ahLst/>
                  <a:cxnLst/>
                  <a:rect l="l" t="t" r="r" b="b"/>
                  <a:pathLst>
                    <a:path w="10342" h="5238" extrusionOk="0">
                      <a:moveTo>
                        <a:pt x="10341" y="5237"/>
                      </a:moveTo>
                      <a:lnTo>
                        <a:pt x="1" y="0"/>
                      </a:lnTo>
                    </a:path>
                  </a:pathLst>
                </a:custGeom>
                <a:solidFill>
                  <a:srgbClr val="C9242A"/>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6"/>
                <p:cNvSpPr/>
                <p:nvPr/>
              </p:nvSpPr>
              <p:spPr>
                <a:xfrm>
                  <a:off x="-538387" y="4243485"/>
                  <a:ext cx="1221209" cy="618516"/>
                </a:xfrm>
                <a:custGeom>
                  <a:avLst/>
                  <a:gdLst/>
                  <a:ahLst/>
                  <a:cxnLst/>
                  <a:rect l="l" t="t" r="r" b="b"/>
                  <a:pathLst>
                    <a:path w="10342" h="5238" fill="none" extrusionOk="0">
                      <a:moveTo>
                        <a:pt x="10341" y="5237"/>
                      </a:moveTo>
                      <a:lnTo>
                        <a:pt x="1" y="0"/>
                      </a:lnTo>
                    </a:path>
                  </a:pathLst>
                </a:custGeom>
                <a:noFill/>
                <a:ln w="2857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26"/>
              <p:cNvSpPr/>
              <p:nvPr/>
            </p:nvSpPr>
            <p:spPr>
              <a:xfrm>
                <a:off x="-1440650" y="2084900"/>
                <a:ext cx="171300" cy="225900"/>
              </a:xfrm>
              <a:prstGeom prst="rect">
                <a:avLst/>
              </a:pr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26"/>
          <p:cNvGrpSpPr/>
          <p:nvPr/>
        </p:nvGrpSpPr>
        <p:grpSpPr>
          <a:xfrm>
            <a:off x="6697047" y="100644"/>
            <a:ext cx="335405" cy="335228"/>
            <a:chOff x="-4030775" y="413625"/>
            <a:chExt cx="88425" cy="88425"/>
          </a:xfrm>
        </p:grpSpPr>
        <p:sp>
          <p:nvSpPr>
            <p:cNvPr id="409" name="Google Shape;409;p26"/>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6"/>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26"/>
          <p:cNvGrpSpPr/>
          <p:nvPr/>
        </p:nvGrpSpPr>
        <p:grpSpPr>
          <a:xfrm>
            <a:off x="8201522" y="4602544"/>
            <a:ext cx="335405" cy="335228"/>
            <a:chOff x="-4030775" y="413625"/>
            <a:chExt cx="88425" cy="88425"/>
          </a:xfrm>
        </p:grpSpPr>
        <p:sp>
          <p:nvSpPr>
            <p:cNvPr id="412" name="Google Shape;412;p26"/>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6"/>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26"/>
          <p:cNvGrpSpPr/>
          <p:nvPr/>
        </p:nvGrpSpPr>
        <p:grpSpPr>
          <a:xfrm>
            <a:off x="714122" y="2236532"/>
            <a:ext cx="335405" cy="335228"/>
            <a:chOff x="-4030775" y="413625"/>
            <a:chExt cx="88425" cy="88425"/>
          </a:xfrm>
        </p:grpSpPr>
        <p:sp>
          <p:nvSpPr>
            <p:cNvPr id="415" name="Google Shape;415;p26"/>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6"/>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26"/>
          <p:cNvSpPr txBox="1">
            <a:spLocks noGrp="1"/>
          </p:cNvSpPr>
          <p:nvPr>
            <p:ph type="title" idx="15"/>
          </p:nvPr>
        </p:nvSpPr>
        <p:spPr>
          <a:xfrm>
            <a:off x="701600" y="382122"/>
            <a:ext cx="7729200" cy="576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s">
  <p:cSld name="BIG_NUMBER_1_1_1">
    <p:bg>
      <p:bgPr>
        <a:solidFill>
          <a:schemeClr val="accent4"/>
        </a:solidFill>
        <a:effectLst/>
      </p:bgPr>
    </p:bg>
    <p:spTree>
      <p:nvGrpSpPr>
        <p:cNvPr id="1" name="Shape 418"/>
        <p:cNvGrpSpPr/>
        <p:nvPr/>
      </p:nvGrpSpPr>
      <p:grpSpPr>
        <a:xfrm>
          <a:off x="0" y="0"/>
          <a:ext cx="0" cy="0"/>
          <a:chOff x="0" y="0"/>
          <a:chExt cx="0" cy="0"/>
        </a:xfrm>
      </p:grpSpPr>
      <p:sp>
        <p:nvSpPr>
          <p:cNvPr id="419" name="Google Shape;419;p27"/>
          <p:cNvSpPr txBox="1">
            <a:spLocks noGrp="1"/>
          </p:cNvSpPr>
          <p:nvPr>
            <p:ph type="subTitle" idx="1"/>
          </p:nvPr>
        </p:nvSpPr>
        <p:spPr>
          <a:xfrm>
            <a:off x="2393700" y="2795177"/>
            <a:ext cx="4356600" cy="33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Montserrat Medium"/>
                <a:ea typeface="Montserrat Medium"/>
                <a:cs typeface="Montserrat Medium"/>
                <a:sym typeface="Montserrat Medium"/>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20" name="Google Shape;420;p27"/>
          <p:cNvSpPr txBox="1">
            <a:spLocks noGrp="1"/>
          </p:cNvSpPr>
          <p:nvPr>
            <p:ph type="title" hasCustomPrompt="1"/>
          </p:nvPr>
        </p:nvSpPr>
        <p:spPr>
          <a:xfrm>
            <a:off x="1948800" y="2016524"/>
            <a:ext cx="5246400" cy="62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21" name="Google Shape;421;p27"/>
          <p:cNvSpPr txBox="1">
            <a:spLocks noGrp="1"/>
          </p:cNvSpPr>
          <p:nvPr>
            <p:ph type="subTitle" idx="2"/>
          </p:nvPr>
        </p:nvSpPr>
        <p:spPr>
          <a:xfrm>
            <a:off x="2393700" y="4272711"/>
            <a:ext cx="4356600" cy="33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Montserrat Medium"/>
                <a:ea typeface="Montserrat Medium"/>
                <a:cs typeface="Montserrat Medium"/>
                <a:sym typeface="Montserrat Medium"/>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22" name="Google Shape;422;p27"/>
          <p:cNvSpPr txBox="1">
            <a:spLocks noGrp="1"/>
          </p:cNvSpPr>
          <p:nvPr>
            <p:ph type="title" idx="3" hasCustomPrompt="1"/>
          </p:nvPr>
        </p:nvSpPr>
        <p:spPr>
          <a:xfrm>
            <a:off x="2059200" y="3498122"/>
            <a:ext cx="5025600" cy="62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23" name="Google Shape;423;p27"/>
          <p:cNvSpPr/>
          <p:nvPr/>
        </p:nvSpPr>
        <p:spPr>
          <a:xfrm rot="10800000" flipH="1">
            <a:off x="-381000" y="-1177468"/>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7"/>
          <p:cNvSpPr/>
          <p:nvPr/>
        </p:nvSpPr>
        <p:spPr>
          <a:xfrm flipH="1">
            <a:off x="4381725" y="4568482"/>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 name="Google Shape;425;p27"/>
          <p:cNvGrpSpPr/>
          <p:nvPr/>
        </p:nvGrpSpPr>
        <p:grpSpPr>
          <a:xfrm>
            <a:off x="7564122" y="690057"/>
            <a:ext cx="335405" cy="335228"/>
            <a:chOff x="-4030775" y="413625"/>
            <a:chExt cx="88425" cy="88425"/>
          </a:xfrm>
        </p:grpSpPr>
        <p:sp>
          <p:nvSpPr>
            <p:cNvPr id="426" name="Google Shape;426;p27"/>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7"/>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27"/>
          <p:cNvGrpSpPr/>
          <p:nvPr/>
        </p:nvGrpSpPr>
        <p:grpSpPr>
          <a:xfrm>
            <a:off x="8262172" y="4269269"/>
            <a:ext cx="335405" cy="335228"/>
            <a:chOff x="-4030775" y="413625"/>
            <a:chExt cx="88425" cy="88425"/>
          </a:xfrm>
        </p:grpSpPr>
        <p:sp>
          <p:nvSpPr>
            <p:cNvPr id="429" name="Google Shape;429;p27"/>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7"/>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27"/>
          <p:cNvGrpSpPr/>
          <p:nvPr/>
        </p:nvGrpSpPr>
        <p:grpSpPr>
          <a:xfrm>
            <a:off x="679422" y="2281057"/>
            <a:ext cx="335405" cy="335228"/>
            <a:chOff x="-4030775" y="413625"/>
            <a:chExt cx="88425" cy="88425"/>
          </a:xfrm>
        </p:grpSpPr>
        <p:sp>
          <p:nvSpPr>
            <p:cNvPr id="432" name="Google Shape;432;p27"/>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7"/>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 name="Google Shape;434;p27"/>
          <p:cNvSpPr txBox="1">
            <a:spLocks noGrp="1"/>
          </p:cNvSpPr>
          <p:nvPr>
            <p:ph type="subTitle" idx="4"/>
          </p:nvPr>
        </p:nvSpPr>
        <p:spPr>
          <a:xfrm>
            <a:off x="2393700" y="1317643"/>
            <a:ext cx="4356600" cy="33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Montserrat Medium"/>
                <a:ea typeface="Montserrat Medium"/>
                <a:cs typeface="Montserrat Medium"/>
                <a:sym typeface="Montserrat Medium"/>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35" name="Google Shape;435;p27"/>
          <p:cNvSpPr txBox="1">
            <a:spLocks noGrp="1"/>
          </p:cNvSpPr>
          <p:nvPr>
            <p:ph type="title" idx="5" hasCustomPrompt="1"/>
          </p:nvPr>
        </p:nvSpPr>
        <p:spPr>
          <a:xfrm>
            <a:off x="2059200" y="534925"/>
            <a:ext cx="5025600" cy="62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01">
  <p:cSld name="BIG_NUMBER_1_1_1_1">
    <p:bg>
      <p:bgPr>
        <a:solidFill>
          <a:schemeClr val="accent4"/>
        </a:solidFill>
        <a:effectLst/>
      </p:bgPr>
    </p:bg>
    <p:spTree>
      <p:nvGrpSpPr>
        <p:cNvPr id="1" name="Shape 436"/>
        <p:cNvGrpSpPr/>
        <p:nvPr/>
      </p:nvGrpSpPr>
      <p:grpSpPr>
        <a:xfrm>
          <a:off x="0" y="0"/>
          <a:ext cx="0" cy="0"/>
          <a:chOff x="0" y="0"/>
          <a:chExt cx="0" cy="0"/>
        </a:xfrm>
      </p:grpSpPr>
      <p:sp>
        <p:nvSpPr>
          <p:cNvPr id="437" name="Google Shape;437;p28"/>
          <p:cNvSpPr/>
          <p:nvPr/>
        </p:nvSpPr>
        <p:spPr>
          <a:xfrm rot="10800000" flipH="1">
            <a:off x="2000362" y="-948868"/>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8"/>
          <p:cNvSpPr/>
          <p:nvPr/>
        </p:nvSpPr>
        <p:spPr>
          <a:xfrm flipH="1">
            <a:off x="2000362" y="4339882"/>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 name="Google Shape;439;p28"/>
          <p:cNvGrpSpPr/>
          <p:nvPr/>
        </p:nvGrpSpPr>
        <p:grpSpPr>
          <a:xfrm flipH="1">
            <a:off x="1377472" y="690057"/>
            <a:ext cx="335405" cy="335228"/>
            <a:chOff x="-4030775" y="413625"/>
            <a:chExt cx="88425" cy="88425"/>
          </a:xfrm>
        </p:grpSpPr>
        <p:sp>
          <p:nvSpPr>
            <p:cNvPr id="440" name="Google Shape;440;p28"/>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8"/>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8"/>
          <p:cNvGrpSpPr/>
          <p:nvPr/>
        </p:nvGrpSpPr>
        <p:grpSpPr>
          <a:xfrm flipH="1">
            <a:off x="679422" y="4269269"/>
            <a:ext cx="335405" cy="335228"/>
            <a:chOff x="-4030775" y="413625"/>
            <a:chExt cx="88425" cy="88425"/>
          </a:xfrm>
        </p:grpSpPr>
        <p:sp>
          <p:nvSpPr>
            <p:cNvPr id="443" name="Google Shape;443;p2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28"/>
          <p:cNvGrpSpPr/>
          <p:nvPr/>
        </p:nvGrpSpPr>
        <p:grpSpPr>
          <a:xfrm flipH="1">
            <a:off x="8262172" y="2281057"/>
            <a:ext cx="335405" cy="335228"/>
            <a:chOff x="-4030775" y="413625"/>
            <a:chExt cx="88425" cy="88425"/>
          </a:xfrm>
        </p:grpSpPr>
        <p:sp>
          <p:nvSpPr>
            <p:cNvPr id="446" name="Google Shape;446;p2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02">
  <p:cSld name="BIG_NUMBER_1_1_1_1_1">
    <p:bg>
      <p:bgPr>
        <a:solidFill>
          <a:schemeClr val="accent2"/>
        </a:solidFill>
        <a:effectLst/>
      </p:bgPr>
    </p:bg>
    <p:spTree>
      <p:nvGrpSpPr>
        <p:cNvPr id="1" name="Shape 448"/>
        <p:cNvGrpSpPr/>
        <p:nvPr/>
      </p:nvGrpSpPr>
      <p:grpSpPr>
        <a:xfrm>
          <a:off x="0" y="0"/>
          <a:ext cx="0" cy="0"/>
          <a:chOff x="0" y="0"/>
          <a:chExt cx="0" cy="0"/>
        </a:xfrm>
      </p:grpSpPr>
      <p:sp>
        <p:nvSpPr>
          <p:cNvPr id="449" name="Google Shape;449;p29"/>
          <p:cNvSpPr/>
          <p:nvPr/>
        </p:nvSpPr>
        <p:spPr>
          <a:xfrm rot="10800000" flipH="1">
            <a:off x="4095862" y="-948868"/>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p:cNvSpPr/>
          <p:nvPr/>
        </p:nvSpPr>
        <p:spPr>
          <a:xfrm flipH="1">
            <a:off x="-95138" y="4339882"/>
            <a:ext cx="5143276"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29"/>
          <p:cNvGrpSpPr/>
          <p:nvPr/>
        </p:nvGrpSpPr>
        <p:grpSpPr>
          <a:xfrm flipH="1">
            <a:off x="1377472" y="690057"/>
            <a:ext cx="335405" cy="335228"/>
            <a:chOff x="-4030775" y="413625"/>
            <a:chExt cx="88425" cy="88425"/>
          </a:xfrm>
        </p:grpSpPr>
        <p:sp>
          <p:nvSpPr>
            <p:cNvPr id="452" name="Google Shape;452;p29"/>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5"/>
            </a:solid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9"/>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5"/>
            </a:solid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29"/>
          <p:cNvGrpSpPr/>
          <p:nvPr/>
        </p:nvGrpSpPr>
        <p:grpSpPr>
          <a:xfrm flipH="1">
            <a:off x="5426947" y="4608569"/>
            <a:ext cx="335405" cy="335228"/>
            <a:chOff x="-4030775" y="413625"/>
            <a:chExt cx="88425" cy="88425"/>
          </a:xfrm>
        </p:grpSpPr>
        <p:sp>
          <p:nvSpPr>
            <p:cNvPr id="455" name="Google Shape;455;p29"/>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9"/>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 name="Google Shape;457;p29"/>
          <p:cNvGrpSpPr/>
          <p:nvPr/>
        </p:nvGrpSpPr>
        <p:grpSpPr>
          <a:xfrm flipH="1">
            <a:off x="8262172" y="2281057"/>
            <a:ext cx="335405" cy="335228"/>
            <a:chOff x="-4030775" y="413625"/>
            <a:chExt cx="88425" cy="88425"/>
          </a:xfrm>
        </p:grpSpPr>
        <p:sp>
          <p:nvSpPr>
            <p:cNvPr id="458" name="Google Shape;458;p29"/>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9"/>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460"/>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6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SECTION_HEADER_1">
    <p:bg>
      <p:bgPr>
        <a:solidFill>
          <a:schemeClr val="accent5"/>
        </a:solidFill>
        <a:effectLst/>
      </p:bgPr>
    </p:bg>
    <p:spTree>
      <p:nvGrpSpPr>
        <p:cNvPr id="1" name="Shape 37"/>
        <p:cNvGrpSpPr/>
        <p:nvPr/>
      </p:nvGrpSpPr>
      <p:grpSpPr>
        <a:xfrm>
          <a:off x="0" y="0"/>
          <a:ext cx="0" cy="0"/>
          <a:chOff x="0" y="0"/>
          <a:chExt cx="0" cy="0"/>
        </a:xfrm>
      </p:grpSpPr>
      <p:sp>
        <p:nvSpPr>
          <p:cNvPr id="38" name="Google Shape;38;p4"/>
          <p:cNvSpPr/>
          <p:nvPr/>
        </p:nvSpPr>
        <p:spPr>
          <a:xfrm rot="5400000">
            <a:off x="-3388654"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rot="-5400000" flipH="1">
            <a:off x="6527746"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txBox="1">
            <a:spLocks noGrp="1"/>
          </p:cNvSpPr>
          <p:nvPr>
            <p:ph type="title"/>
          </p:nvPr>
        </p:nvSpPr>
        <p:spPr>
          <a:xfrm>
            <a:off x="764850" y="2721618"/>
            <a:ext cx="1787400" cy="6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41" name="Google Shape;41;p4"/>
          <p:cNvSpPr txBox="1">
            <a:spLocks noGrp="1"/>
          </p:cNvSpPr>
          <p:nvPr>
            <p:ph type="subTitle" idx="1"/>
          </p:nvPr>
        </p:nvSpPr>
        <p:spPr>
          <a:xfrm>
            <a:off x="867150" y="3348493"/>
            <a:ext cx="15828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42" name="Google Shape;42;p4"/>
          <p:cNvSpPr txBox="1">
            <a:spLocks noGrp="1"/>
          </p:cNvSpPr>
          <p:nvPr>
            <p:ph type="title" idx="2"/>
          </p:nvPr>
        </p:nvSpPr>
        <p:spPr>
          <a:xfrm>
            <a:off x="2707150" y="2721493"/>
            <a:ext cx="1787400" cy="6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43" name="Google Shape;43;p4"/>
          <p:cNvSpPr txBox="1">
            <a:spLocks noGrp="1"/>
          </p:cNvSpPr>
          <p:nvPr>
            <p:ph type="title" idx="3"/>
          </p:nvPr>
        </p:nvSpPr>
        <p:spPr>
          <a:xfrm>
            <a:off x="4649450" y="2721493"/>
            <a:ext cx="1787400" cy="6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44" name="Google Shape;44;p4"/>
          <p:cNvSpPr txBox="1">
            <a:spLocks noGrp="1"/>
          </p:cNvSpPr>
          <p:nvPr>
            <p:ph type="title" idx="4"/>
          </p:nvPr>
        </p:nvSpPr>
        <p:spPr>
          <a:xfrm>
            <a:off x="6591750" y="2721493"/>
            <a:ext cx="1787400" cy="6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45" name="Google Shape;45;p4"/>
          <p:cNvSpPr txBox="1">
            <a:spLocks noGrp="1"/>
          </p:cNvSpPr>
          <p:nvPr>
            <p:ph type="title" idx="5" hasCustomPrompt="1"/>
          </p:nvPr>
        </p:nvSpPr>
        <p:spPr>
          <a:xfrm>
            <a:off x="732600" y="1800229"/>
            <a:ext cx="1851900" cy="93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6" name="Google Shape;46;p4"/>
          <p:cNvSpPr txBox="1">
            <a:spLocks noGrp="1"/>
          </p:cNvSpPr>
          <p:nvPr>
            <p:ph type="title" idx="6" hasCustomPrompt="1"/>
          </p:nvPr>
        </p:nvSpPr>
        <p:spPr>
          <a:xfrm>
            <a:off x="6559500" y="1800228"/>
            <a:ext cx="1851900" cy="93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7" name="Google Shape;47;p4"/>
          <p:cNvSpPr txBox="1">
            <a:spLocks noGrp="1"/>
          </p:cNvSpPr>
          <p:nvPr>
            <p:ph type="title" idx="7" hasCustomPrompt="1"/>
          </p:nvPr>
        </p:nvSpPr>
        <p:spPr>
          <a:xfrm>
            <a:off x="4617200" y="1800129"/>
            <a:ext cx="1851900" cy="93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8" name="Google Shape;48;p4"/>
          <p:cNvSpPr txBox="1">
            <a:spLocks noGrp="1"/>
          </p:cNvSpPr>
          <p:nvPr>
            <p:ph type="title" idx="8" hasCustomPrompt="1"/>
          </p:nvPr>
        </p:nvSpPr>
        <p:spPr>
          <a:xfrm>
            <a:off x="2674900" y="1800129"/>
            <a:ext cx="1851900" cy="93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49" name="Google Shape;49;p4"/>
          <p:cNvSpPr txBox="1">
            <a:spLocks noGrp="1"/>
          </p:cNvSpPr>
          <p:nvPr>
            <p:ph type="subTitle" idx="9"/>
          </p:nvPr>
        </p:nvSpPr>
        <p:spPr>
          <a:xfrm>
            <a:off x="2809450" y="3348493"/>
            <a:ext cx="15828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50" name="Google Shape;50;p4"/>
          <p:cNvSpPr txBox="1">
            <a:spLocks noGrp="1"/>
          </p:cNvSpPr>
          <p:nvPr>
            <p:ph type="subTitle" idx="13"/>
          </p:nvPr>
        </p:nvSpPr>
        <p:spPr>
          <a:xfrm>
            <a:off x="4751750" y="3348493"/>
            <a:ext cx="15828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51" name="Google Shape;51;p4"/>
          <p:cNvSpPr txBox="1">
            <a:spLocks noGrp="1"/>
          </p:cNvSpPr>
          <p:nvPr>
            <p:ph type="subTitle" idx="14"/>
          </p:nvPr>
        </p:nvSpPr>
        <p:spPr>
          <a:xfrm>
            <a:off x="6694050" y="3348503"/>
            <a:ext cx="1582800" cy="97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52" name="Google Shape;52;p4"/>
          <p:cNvSpPr txBox="1">
            <a:spLocks noGrp="1"/>
          </p:cNvSpPr>
          <p:nvPr>
            <p:ph type="title" idx="15"/>
          </p:nvPr>
        </p:nvSpPr>
        <p:spPr>
          <a:xfrm>
            <a:off x="701600" y="412250"/>
            <a:ext cx="7729200" cy="576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grpSp>
        <p:nvGrpSpPr>
          <p:cNvPr id="53" name="Google Shape;53;p4"/>
          <p:cNvGrpSpPr/>
          <p:nvPr/>
        </p:nvGrpSpPr>
        <p:grpSpPr>
          <a:xfrm>
            <a:off x="7941435" y="175044"/>
            <a:ext cx="335405" cy="335228"/>
            <a:chOff x="-4030775" y="413625"/>
            <a:chExt cx="88425" cy="88425"/>
          </a:xfrm>
        </p:grpSpPr>
        <p:sp>
          <p:nvSpPr>
            <p:cNvPr id="54" name="Google Shape;54;p4"/>
            <p:cNvSpPr/>
            <p:nvPr/>
          </p:nvSpPr>
          <p:spPr>
            <a:xfrm>
              <a:off x="-3986575" y="413625"/>
              <a:ext cx="25" cy="88425"/>
            </a:xfrm>
            <a:custGeom>
              <a:avLst/>
              <a:gdLst/>
              <a:ahLst/>
              <a:cxnLst/>
              <a:rect l="l" t="t" r="r" b="b"/>
              <a:pathLst>
                <a:path w="1" h="3537" fill="none" extrusionOk="0">
                  <a:moveTo>
                    <a:pt x="1" y="0"/>
                  </a:moveTo>
                  <a:lnTo>
                    <a:pt x="1" y="3536"/>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4030775" y="457825"/>
              <a:ext cx="88425" cy="25"/>
            </a:xfrm>
            <a:custGeom>
              <a:avLst/>
              <a:gdLst/>
              <a:ahLst/>
              <a:cxnLst/>
              <a:rect l="l" t="t" r="r" b="b"/>
              <a:pathLst>
                <a:path w="3537" h="1" fill="none" extrusionOk="0">
                  <a:moveTo>
                    <a:pt x="3536" y="0"/>
                  </a:moveTo>
                  <a:lnTo>
                    <a:pt x="1" y="0"/>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56;p4"/>
          <p:cNvGrpSpPr/>
          <p:nvPr/>
        </p:nvGrpSpPr>
        <p:grpSpPr>
          <a:xfrm>
            <a:off x="8808585" y="4326794"/>
            <a:ext cx="335405" cy="335228"/>
            <a:chOff x="-4030775" y="413625"/>
            <a:chExt cx="88425" cy="88425"/>
          </a:xfrm>
        </p:grpSpPr>
        <p:sp>
          <p:nvSpPr>
            <p:cNvPr id="57" name="Google Shape;57;p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4"/>
          <p:cNvGrpSpPr/>
          <p:nvPr/>
        </p:nvGrpSpPr>
        <p:grpSpPr>
          <a:xfrm>
            <a:off x="-11490" y="3670044"/>
            <a:ext cx="335405" cy="335228"/>
            <a:chOff x="-4030775" y="413625"/>
            <a:chExt cx="88425" cy="88425"/>
          </a:xfrm>
        </p:grpSpPr>
        <p:sp>
          <p:nvSpPr>
            <p:cNvPr id="60" name="Google Shape;60;p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5"/>
        </a:solidFill>
        <a:effectLst/>
      </p:bgPr>
    </p:bg>
    <p:spTree>
      <p:nvGrpSpPr>
        <p:cNvPr id="1" name="Shape 62"/>
        <p:cNvGrpSpPr/>
        <p:nvPr/>
      </p:nvGrpSpPr>
      <p:grpSpPr>
        <a:xfrm>
          <a:off x="0" y="0"/>
          <a:ext cx="0" cy="0"/>
          <a:chOff x="0" y="0"/>
          <a:chExt cx="0" cy="0"/>
        </a:xfrm>
      </p:grpSpPr>
      <p:sp>
        <p:nvSpPr>
          <p:cNvPr id="63" name="Google Shape;63;p5"/>
          <p:cNvSpPr txBox="1">
            <a:spLocks noGrp="1"/>
          </p:cNvSpPr>
          <p:nvPr>
            <p:ph type="title"/>
          </p:nvPr>
        </p:nvSpPr>
        <p:spPr>
          <a:xfrm>
            <a:off x="5238750" y="1975500"/>
            <a:ext cx="3192300" cy="1192500"/>
          </a:xfrm>
          <a:prstGeom prst="rect">
            <a:avLst/>
          </a:prstGeom>
        </p:spPr>
        <p:txBody>
          <a:bodyPr spcFirstLastPara="1" wrap="square" lIns="0" tIns="0" rIns="0" bIns="91425" anchor="ctr" anchorCtr="0">
            <a:noAutofit/>
          </a:bodyPr>
          <a:lstStyle>
            <a:lvl1pPr lvl="0" algn="r" rtl="0">
              <a:lnSpc>
                <a:spcPct val="100000"/>
              </a:lnSpc>
              <a:spcBef>
                <a:spcPts val="0"/>
              </a:spcBef>
              <a:spcAft>
                <a:spcPts val="0"/>
              </a:spcAft>
              <a:buSzPts val="3600"/>
              <a:buNone/>
              <a:defRPr sz="3600"/>
            </a:lvl1pPr>
            <a:lvl2pPr lvl="1" algn="ctr" rtl="0">
              <a:lnSpc>
                <a:spcPct val="80000"/>
              </a:lnSpc>
              <a:spcBef>
                <a:spcPts val="0"/>
              </a:spcBef>
              <a:spcAft>
                <a:spcPts val="0"/>
              </a:spcAft>
              <a:buSzPts val="4800"/>
              <a:buNone/>
              <a:defRPr sz="4800"/>
            </a:lvl2pPr>
            <a:lvl3pPr lvl="2" algn="ctr" rtl="0">
              <a:lnSpc>
                <a:spcPct val="80000"/>
              </a:lnSpc>
              <a:spcBef>
                <a:spcPts val="0"/>
              </a:spcBef>
              <a:spcAft>
                <a:spcPts val="0"/>
              </a:spcAft>
              <a:buSzPts val="4800"/>
              <a:buNone/>
              <a:defRPr sz="4800"/>
            </a:lvl3pPr>
            <a:lvl4pPr lvl="3" algn="ctr" rtl="0">
              <a:lnSpc>
                <a:spcPct val="80000"/>
              </a:lnSpc>
              <a:spcBef>
                <a:spcPts val="0"/>
              </a:spcBef>
              <a:spcAft>
                <a:spcPts val="0"/>
              </a:spcAft>
              <a:buSzPts val="4800"/>
              <a:buNone/>
              <a:defRPr sz="4800"/>
            </a:lvl4pPr>
            <a:lvl5pPr lvl="4" algn="ctr" rtl="0">
              <a:lnSpc>
                <a:spcPct val="80000"/>
              </a:lnSpc>
              <a:spcBef>
                <a:spcPts val="0"/>
              </a:spcBef>
              <a:spcAft>
                <a:spcPts val="0"/>
              </a:spcAft>
              <a:buSzPts val="4800"/>
              <a:buNone/>
              <a:defRPr sz="4800"/>
            </a:lvl5pPr>
            <a:lvl6pPr lvl="5" algn="ctr" rtl="0">
              <a:lnSpc>
                <a:spcPct val="80000"/>
              </a:lnSpc>
              <a:spcBef>
                <a:spcPts val="0"/>
              </a:spcBef>
              <a:spcAft>
                <a:spcPts val="0"/>
              </a:spcAft>
              <a:buSzPts val="4800"/>
              <a:buNone/>
              <a:defRPr sz="4800"/>
            </a:lvl6pPr>
            <a:lvl7pPr lvl="6" algn="ctr" rtl="0">
              <a:lnSpc>
                <a:spcPct val="80000"/>
              </a:lnSpc>
              <a:spcBef>
                <a:spcPts val="0"/>
              </a:spcBef>
              <a:spcAft>
                <a:spcPts val="0"/>
              </a:spcAft>
              <a:buSzPts val="4800"/>
              <a:buNone/>
              <a:defRPr sz="4800"/>
            </a:lvl7pPr>
            <a:lvl8pPr lvl="7" algn="ctr" rtl="0">
              <a:lnSpc>
                <a:spcPct val="80000"/>
              </a:lnSpc>
              <a:spcBef>
                <a:spcPts val="0"/>
              </a:spcBef>
              <a:spcAft>
                <a:spcPts val="0"/>
              </a:spcAft>
              <a:buSzPts val="4800"/>
              <a:buNone/>
              <a:defRPr sz="4800"/>
            </a:lvl8pPr>
            <a:lvl9pPr lvl="8" algn="ctr" rtl="0">
              <a:lnSpc>
                <a:spcPct val="80000"/>
              </a:lnSpc>
              <a:spcBef>
                <a:spcPts val="0"/>
              </a:spcBef>
              <a:spcAft>
                <a:spcPts val="0"/>
              </a:spcAft>
              <a:buSzPts val="4800"/>
              <a:buNone/>
              <a:defRPr sz="4800"/>
            </a:lvl9pPr>
          </a:lstStyle>
          <a:p>
            <a:endParaRPr/>
          </a:p>
        </p:txBody>
      </p:sp>
      <p:sp>
        <p:nvSpPr>
          <p:cNvPr id="64" name="Google Shape;64;p5"/>
          <p:cNvSpPr txBox="1">
            <a:spLocks noGrp="1"/>
          </p:cNvSpPr>
          <p:nvPr>
            <p:ph type="body" idx="1"/>
          </p:nvPr>
        </p:nvSpPr>
        <p:spPr>
          <a:xfrm>
            <a:off x="4800600" y="4162850"/>
            <a:ext cx="3630300" cy="570300"/>
          </a:xfrm>
          <a:prstGeom prst="rect">
            <a:avLst/>
          </a:prstGeom>
        </p:spPr>
        <p:txBody>
          <a:bodyPr spcFirstLastPara="1" wrap="square" lIns="0" tIns="0" rIns="0" bIns="91425" anchor="ctr" anchorCtr="0">
            <a:noAutofit/>
          </a:bodyPr>
          <a:lstStyle>
            <a:lvl1pPr marL="457200" lvl="0" indent="-317500" algn="r" rtl="0">
              <a:lnSpc>
                <a:spcPct val="100000"/>
              </a:lnSpc>
              <a:spcBef>
                <a:spcPts val="0"/>
              </a:spcBef>
              <a:spcAft>
                <a:spcPts val="0"/>
              </a:spcAft>
              <a:buSzPts val="1400"/>
              <a:buChar char="●"/>
              <a:defRPr sz="1600">
                <a:latin typeface="Montserrat Medium"/>
                <a:ea typeface="Montserrat Medium"/>
                <a:cs typeface="Montserrat Medium"/>
                <a:sym typeface="Montserrat Medium"/>
              </a:defRPr>
            </a:lvl1pPr>
            <a:lvl2pPr marL="914400" lvl="1" indent="-317500" algn="ctr" rtl="0">
              <a:lnSpc>
                <a:spcPct val="80000"/>
              </a:lnSpc>
              <a:spcBef>
                <a:spcPts val="0"/>
              </a:spcBef>
              <a:spcAft>
                <a:spcPts val="0"/>
              </a:spcAft>
              <a:buSzPts val="1400"/>
              <a:buChar char="○"/>
              <a:defRPr/>
            </a:lvl2pPr>
            <a:lvl3pPr marL="1371600" lvl="2" indent="-317500" algn="ctr" rtl="0">
              <a:lnSpc>
                <a:spcPct val="80000"/>
              </a:lnSpc>
              <a:spcBef>
                <a:spcPts val="1600"/>
              </a:spcBef>
              <a:spcAft>
                <a:spcPts val="0"/>
              </a:spcAft>
              <a:buSzPts val="1400"/>
              <a:buChar char="■"/>
              <a:defRPr/>
            </a:lvl3pPr>
            <a:lvl4pPr marL="1828800" lvl="3" indent="-317500" algn="ctr" rtl="0">
              <a:lnSpc>
                <a:spcPct val="80000"/>
              </a:lnSpc>
              <a:spcBef>
                <a:spcPts val="1600"/>
              </a:spcBef>
              <a:spcAft>
                <a:spcPts val="0"/>
              </a:spcAft>
              <a:buSzPts val="1400"/>
              <a:buChar char="●"/>
              <a:defRPr/>
            </a:lvl4pPr>
            <a:lvl5pPr marL="2286000" lvl="4" indent="-317500" algn="ctr" rtl="0">
              <a:lnSpc>
                <a:spcPct val="80000"/>
              </a:lnSpc>
              <a:spcBef>
                <a:spcPts val="1600"/>
              </a:spcBef>
              <a:spcAft>
                <a:spcPts val="0"/>
              </a:spcAft>
              <a:buSzPts val="1400"/>
              <a:buChar char="○"/>
              <a:defRPr/>
            </a:lvl5pPr>
            <a:lvl6pPr marL="2743200" lvl="5" indent="-317500" algn="ctr" rtl="0">
              <a:lnSpc>
                <a:spcPct val="80000"/>
              </a:lnSpc>
              <a:spcBef>
                <a:spcPts val="1600"/>
              </a:spcBef>
              <a:spcAft>
                <a:spcPts val="0"/>
              </a:spcAft>
              <a:buSzPts val="1400"/>
              <a:buChar char="■"/>
              <a:defRPr/>
            </a:lvl6pPr>
            <a:lvl7pPr marL="3200400" lvl="6" indent="-317500" algn="ctr" rtl="0">
              <a:lnSpc>
                <a:spcPct val="80000"/>
              </a:lnSpc>
              <a:spcBef>
                <a:spcPts val="1600"/>
              </a:spcBef>
              <a:spcAft>
                <a:spcPts val="0"/>
              </a:spcAft>
              <a:buSzPts val="1400"/>
              <a:buChar char="●"/>
              <a:defRPr/>
            </a:lvl7pPr>
            <a:lvl8pPr marL="3657600" lvl="7" indent="-317500" algn="ctr" rtl="0">
              <a:lnSpc>
                <a:spcPct val="80000"/>
              </a:lnSpc>
              <a:spcBef>
                <a:spcPts val="1600"/>
              </a:spcBef>
              <a:spcAft>
                <a:spcPts val="0"/>
              </a:spcAft>
              <a:buSzPts val="1400"/>
              <a:buChar char="○"/>
              <a:defRPr/>
            </a:lvl8pPr>
            <a:lvl9pPr marL="4114800" lvl="8" indent="-317500" algn="ctr" rtl="0">
              <a:lnSpc>
                <a:spcPct val="80000"/>
              </a:lnSpc>
              <a:spcBef>
                <a:spcPts val="1600"/>
              </a:spcBef>
              <a:spcAft>
                <a:spcPts val="1600"/>
              </a:spcAft>
              <a:buSzPts val="1400"/>
              <a:buChar char="■"/>
              <a:defRPr/>
            </a:lvl9pPr>
          </a:lstStyle>
          <a:p>
            <a:endParaRPr/>
          </a:p>
        </p:txBody>
      </p:sp>
      <p:sp>
        <p:nvSpPr>
          <p:cNvPr id="65" name="Google Shape;65;p5"/>
          <p:cNvSpPr/>
          <p:nvPr/>
        </p:nvSpPr>
        <p:spPr>
          <a:xfrm rot="5400000">
            <a:off x="-1255290" y="1255290"/>
            <a:ext cx="5143276" cy="2632696"/>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 name="Google Shape;66;p5"/>
          <p:cNvGrpSpPr/>
          <p:nvPr/>
        </p:nvGrpSpPr>
        <p:grpSpPr>
          <a:xfrm>
            <a:off x="3746022" y="203344"/>
            <a:ext cx="335405" cy="335228"/>
            <a:chOff x="-4030775" y="413625"/>
            <a:chExt cx="88425" cy="88425"/>
          </a:xfrm>
        </p:grpSpPr>
        <p:sp>
          <p:nvSpPr>
            <p:cNvPr id="67" name="Google Shape;67;p5"/>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5"/>
          <p:cNvGrpSpPr/>
          <p:nvPr/>
        </p:nvGrpSpPr>
        <p:grpSpPr>
          <a:xfrm>
            <a:off x="1148647" y="989257"/>
            <a:ext cx="335405" cy="335228"/>
            <a:chOff x="-4030775" y="413625"/>
            <a:chExt cx="88425" cy="88425"/>
          </a:xfrm>
        </p:grpSpPr>
        <p:sp>
          <p:nvSpPr>
            <p:cNvPr id="70" name="Google Shape;70;p5"/>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5"/>
          <p:cNvGrpSpPr/>
          <p:nvPr/>
        </p:nvGrpSpPr>
        <p:grpSpPr>
          <a:xfrm>
            <a:off x="2851547" y="4397932"/>
            <a:ext cx="335405" cy="335228"/>
            <a:chOff x="-4030775" y="413625"/>
            <a:chExt cx="88425" cy="88425"/>
          </a:xfrm>
        </p:grpSpPr>
        <p:sp>
          <p:nvSpPr>
            <p:cNvPr id="73" name="Google Shape;73;p5"/>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TITLE_AND_BODY_1">
    <p:bg>
      <p:bgPr>
        <a:solidFill>
          <a:schemeClr val="accent2"/>
        </a:solidFill>
        <a:effectLst/>
      </p:bgPr>
    </p:bg>
    <p:spTree>
      <p:nvGrpSpPr>
        <p:cNvPr id="1" name="Shape 103"/>
        <p:cNvGrpSpPr/>
        <p:nvPr/>
      </p:nvGrpSpPr>
      <p:grpSpPr>
        <a:xfrm>
          <a:off x="0" y="0"/>
          <a:ext cx="0" cy="0"/>
          <a:chOff x="0" y="0"/>
          <a:chExt cx="0" cy="0"/>
        </a:xfrm>
      </p:grpSpPr>
      <p:sp>
        <p:nvSpPr>
          <p:cNvPr id="104" name="Google Shape;104;p8"/>
          <p:cNvSpPr/>
          <p:nvPr/>
        </p:nvSpPr>
        <p:spPr>
          <a:xfrm rot="-5400000" flipH="1">
            <a:off x="6527746"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rot="5400000">
            <a:off x="-3388654"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txBox="1">
            <a:spLocks noGrp="1"/>
          </p:cNvSpPr>
          <p:nvPr>
            <p:ph type="title"/>
          </p:nvPr>
        </p:nvSpPr>
        <p:spPr>
          <a:xfrm>
            <a:off x="3314700" y="3667125"/>
            <a:ext cx="2514600" cy="294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Basic"/>
              <a:buNone/>
              <a:defRPr sz="1800" b="0">
                <a:latin typeface="Montserrat Medium"/>
                <a:ea typeface="Montserrat Medium"/>
                <a:cs typeface="Montserrat Medium"/>
                <a:sym typeface="Montserrat Medium"/>
              </a:defRPr>
            </a:lvl1pPr>
            <a:lvl2pPr lvl="1" algn="ctr" rtl="0">
              <a:spcBef>
                <a:spcPts val="0"/>
              </a:spcBef>
              <a:spcAft>
                <a:spcPts val="0"/>
              </a:spcAft>
              <a:buClr>
                <a:schemeClr val="dk1"/>
              </a:buClr>
              <a:buSzPts val="2400"/>
              <a:buNone/>
              <a:defRPr sz="2400" b="0">
                <a:solidFill>
                  <a:schemeClr val="dk1"/>
                </a:solidFill>
              </a:defRPr>
            </a:lvl2pPr>
            <a:lvl3pPr lvl="2" algn="ctr" rtl="0">
              <a:spcBef>
                <a:spcPts val="0"/>
              </a:spcBef>
              <a:spcAft>
                <a:spcPts val="0"/>
              </a:spcAft>
              <a:buClr>
                <a:schemeClr val="dk1"/>
              </a:buClr>
              <a:buSzPts val="2400"/>
              <a:buNone/>
              <a:defRPr sz="2400" b="0">
                <a:solidFill>
                  <a:schemeClr val="dk1"/>
                </a:solidFill>
              </a:defRPr>
            </a:lvl3pPr>
            <a:lvl4pPr lvl="3" algn="ctr" rtl="0">
              <a:spcBef>
                <a:spcPts val="0"/>
              </a:spcBef>
              <a:spcAft>
                <a:spcPts val="0"/>
              </a:spcAft>
              <a:buClr>
                <a:schemeClr val="dk1"/>
              </a:buClr>
              <a:buSzPts val="2400"/>
              <a:buNone/>
              <a:defRPr sz="2400" b="0">
                <a:solidFill>
                  <a:schemeClr val="dk1"/>
                </a:solidFill>
              </a:defRPr>
            </a:lvl4pPr>
            <a:lvl5pPr lvl="4" algn="ctr" rtl="0">
              <a:spcBef>
                <a:spcPts val="0"/>
              </a:spcBef>
              <a:spcAft>
                <a:spcPts val="0"/>
              </a:spcAft>
              <a:buClr>
                <a:schemeClr val="dk1"/>
              </a:buClr>
              <a:buSzPts val="2400"/>
              <a:buNone/>
              <a:defRPr sz="2400" b="0">
                <a:solidFill>
                  <a:schemeClr val="dk1"/>
                </a:solidFill>
              </a:defRPr>
            </a:lvl5pPr>
            <a:lvl6pPr lvl="5" algn="ctr" rtl="0">
              <a:spcBef>
                <a:spcPts val="0"/>
              </a:spcBef>
              <a:spcAft>
                <a:spcPts val="0"/>
              </a:spcAft>
              <a:buClr>
                <a:schemeClr val="dk1"/>
              </a:buClr>
              <a:buSzPts val="2400"/>
              <a:buNone/>
              <a:defRPr sz="2400" b="0">
                <a:solidFill>
                  <a:schemeClr val="dk1"/>
                </a:solidFill>
              </a:defRPr>
            </a:lvl6pPr>
            <a:lvl7pPr lvl="6" algn="ctr" rtl="0">
              <a:spcBef>
                <a:spcPts val="0"/>
              </a:spcBef>
              <a:spcAft>
                <a:spcPts val="0"/>
              </a:spcAft>
              <a:buClr>
                <a:schemeClr val="dk1"/>
              </a:buClr>
              <a:buSzPts val="2400"/>
              <a:buNone/>
              <a:defRPr sz="2400" b="0">
                <a:solidFill>
                  <a:schemeClr val="dk1"/>
                </a:solidFill>
              </a:defRPr>
            </a:lvl7pPr>
            <a:lvl8pPr lvl="7" algn="ctr" rtl="0">
              <a:spcBef>
                <a:spcPts val="0"/>
              </a:spcBef>
              <a:spcAft>
                <a:spcPts val="0"/>
              </a:spcAft>
              <a:buClr>
                <a:schemeClr val="dk1"/>
              </a:buClr>
              <a:buSzPts val="2400"/>
              <a:buNone/>
              <a:defRPr sz="2400" b="0">
                <a:solidFill>
                  <a:schemeClr val="dk1"/>
                </a:solidFill>
              </a:defRPr>
            </a:lvl8pPr>
            <a:lvl9pPr lvl="8" algn="ctr" rtl="0">
              <a:spcBef>
                <a:spcPts val="0"/>
              </a:spcBef>
              <a:spcAft>
                <a:spcPts val="0"/>
              </a:spcAft>
              <a:buClr>
                <a:schemeClr val="dk1"/>
              </a:buClr>
              <a:buSzPts val="2400"/>
              <a:buNone/>
              <a:defRPr sz="2400" b="0">
                <a:solidFill>
                  <a:schemeClr val="dk1"/>
                </a:solidFill>
              </a:defRPr>
            </a:lvl9pPr>
          </a:lstStyle>
          <a:p>
            <a:endParaRPr/>
          </a:p>
        </p:txBody>
      </p:sp>
      <p:sp>
        <p:nvSpPr>
          <p:cNvPr id="107" name="Google Shape;107;p8"/>
          <p:cNvSpPr txBox="1">
            <a:spLocks noGrp="1"/>
          </p:cNvSpPr>
          <p:nvPr>
            <p:ph type="body" idx="1"/>
          </p:nvPr>
        </p:nvSpPr>
        <p:spPr>
          <a:xfrm>
            <a:off x="1489050" y="1029400"/>
            <a:ext cx="6165900" cy="2333700"/>
          </a:xfrm>
          <a:prstGeom prst="rect">
            <a:avLst/>
          </a:prstGeom>
        </p:spPr>
        <p:txBody>
          <a:bodyPr spcFirstLastPara="1" wrap="square" lIns="0" tIns="0" rIns="0" bIns="0" anchor="ctr" anchorCtr="0">
            <a:noAutofit/>
          </a:bodyPr>
          <a:lstStyle>
            <a:lvl1pPr marL="457200" lvl="0" indent="-381000" algn="ctr" rtl="0">
              <a:lnSpc>
                <a:spcPct val="100000"/>
              </a:lnSpc>
              <a:spcBef>
                <a:spcPts val="0"/>
              </a:spcBef>
              <a:spcAft>
                <a:spcPts val="0"/>
              </a:spcAft>
              <a:buSzPts val="2400"/>
              <a:buFont typeface="DM Serif Display"/>
              <a:buChar char="●"/>
              <a:defRPr sz="3600" b="1">
                <a:latin typeface="DM Serif Display"/>
                <a:ea typeface="DM Serif Display"/>
                <a:cs typeface="DM Serif Display"/>
                <a:sym typeface="DM Serif Display"/>
              </a:defRPr>
            </a:lvl1pPr>
            <a:lvl2pPr marL="914400" lvl="1" indent="-381000" algn="ctr" rtl="0">
              <a:spcBef>
                <a:spcPts val="0"/>
              </a:spcBef>
              <a:spcAft>
                <a:spcPts val="0"/>
              </a:spcAft>
              <a:buSzPts val="2400"/>
              <a:buFont typeface="DM Serif Display"/>
              <a:buChar char="○"/>
              <a:defRPr sz="2400" b="1">
                <a:latin typeface="DM Serif Display"/>
                <a:ea typeface="DM Serif Display"/>
                <a:cs typeface="DM Serif Display"/>
                <a:sym typeface="DM Serif Display"/>
              </a:defRPr>
            </a:lvl2pPr>
            <a:lvl3pPr marL="1371600" lvl="2"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3pPr>
            <a:lvl4pPr marL="1828800" lvl="3"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4pPr>
            <a:lvl5pPr marL="2286000" lvl="4"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5pPr>
            <a:lvl6pPr marL="2743200" lvl="5"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6pPr>
            <a:lvl7pPr marL="3200400" lvl="6"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7pPr>
            <a:lvl8pPr marL="3657600" lvl="7" indent="-381000" algn="ctr" rtl="0">
              <a:spcBef>
                <a:spcPts val="1600"/>
              </a:spcBef>
              <a:spcAft>
                <a:spcPts val="0"/>
              </a:spcAft>
              <a:buSzPts val="2400"/>
              <a:buFont typeface="DM Serif Display"/>
              <a:buChar char="○"/>
              <a:defRPr sz="2400" b="1">
                <a:latin typeface="DM Serif Display"/>
                <a:ea typeface="DM Serif Display"/>
                <a:cs typeface="DM Serif Display"/>
                <a:sym typeface="DM Serif Display"/>
              </a:defRPr>
            </a:lvl8pPr>
            <a:lvl9pPr marL="4114800" lvl="8" indent="-381000" algn="ctr" rtl="0">
              <a:spcBef>
                <a:spcPts val="1600"/>
              </a:spcBef>
              <a:spcAft>
                <a:spcPts val="1600"/>
              </a:spcAft>
              <a:buSzPts val="2400"/>
              <a:buFont typeface="DM Serif Display"/>
              <a:buChar char="■"/>
              <a:defRPr sz="2400" b="1">
                <a:latin typeface="DM Serif Display"/>
                <a:ea typeface="DM Serif Display"/>
                <a:cs typeface="DM Serif Display"/>
                <a:sym typeface="DM Serif Display"/>
              </a:defRPr>
            </a:lvl9pPr>
          </a:lstStyle>
          <a:p>
            <a:endParaRPr/>
          </a:p>
        </p:txBody>
      </p:sp>
      <p:grpSp>
        <p:nvGrpSpPr>
          <p:cNvPr id="108" name="Google Shape;108;p8"/>
          <p:cNvGrpSpPr/>
          <p:nvPr/>
        </p:nvGrpSpPr>
        <p:grpSpPr>
          <a:xfrm>
            <a:off x="2086097" y="147494"/>
            <a:ext cx="335405" cy="335228"/>
            <a:chOff x="-4030775" y="413625"/>
            <a:chExt cx="88425" cy="88425"/>
          </a:xfrm>
        </p:grpSpPr>
        <p:sp>
          <p:nvSpPr>
            <p:cNvPr id="109" name="Google Shape;109;p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8"/>
          <p:cNvGrpSpPr/>
          <p:nvPr/>
        </p:nvGrpSpPr>
        <p:grpSpPr>
          <a:xfrm>
            <a:off x="-73253" y="875457"/>
            <a:ext cx="335405" cy="335228"/>
            <a:chOff x="-4030775" y="413625"/>
            <a:chExt cx="88425" cy="88425"/>
          </a:xfrm>
        </p:grpSpPr>
        <p:sp>
          <p:nvSpPr>
            <p:cNvPr id="112" name="Google Shape;112;p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8"/>
          <p:cNvGrpSpPr/>
          <p:nvPr/>
        </p:nvGrpSpPr>
        <p:grpSpPr>
          <a:xfrm>
            <a:off x="8563647" y="3159607"/>
            <a:ext cx="335405" cy="335228"/>
            <a:chOff x="-4030775" y="413625"/>
            <a:chExt cx="88425" cy="88425"/>
          </a:xfrm>
        </p:grpSpPr>
        <p:sp>
          <p:nvSpPr>
            <p:cNvPr id="115" name="Google Shape;115;p8"/>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7"/>
        <p:cNvGrpSpPr/>
        <p:nvPr/>
      </p:nvGrpSpPr>
      <p:grpSpPr>
        <a:xfrm>
          <a:off x="0" y="0"/>
          <a:ext cx="0" cy="0"/>
          <a:chOff x="0" y="0"/>
          <a:chExt cx="0" cy="0"/>
        </a:xfrm>
      </p:grpSpPr>
      <p:sp>
        <p:nvSpPr>
          <p:cNvPr id="118" name="Google Shape;118;p9"/>
          <p:cNvSpPr/>
          <p:nvPr/>
        </p:nvSpPr>
        <p:spPr>
          <a:xfrm rot="-5400000" flipH="1">
            <a:off x="5918146"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rot="5400000">
            <a:off x="-2779054"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txBox="1">
            <a:spLocks noGrp="1"/>
          </p:cNvSpPr>
          <p:nvPr>
            <p:ph type="title"/>
          </p:nvPr>
        </p:nvSpPr>
        <p:spPr>
          <a:xfrm>
            <a:off x="2515413" y="202092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121" name="Google Shape;121;p9"/>
          <p:cNvSpPr txBox="1">
            <a:spLocks noGrp="1"/>
          </p:cNvSpPr>
          <p:nvPr>
            <p:ph type="subTitle" idx="1"/>
          </p:nvPr>
        </p:nvSpPr>
        <p:spPr>
          <a:xfrm>
            <a:off x="2322363" y="2449375"/>
            <a:ext cx="21735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122" name="Google Shape;122;p9"/>
          <p:cNvSpPr txBox="1">
            <a:spLocks noGrp="1"/>
          </p:cNvSpPr>
          <p:nvPr>
            <p:ph type="title" idx="2"/>
          </p:nvPr>
        </p:nvSpPr>
        <p:spPr>
          <a:xfrm>
            <a:off x="4841188" y="2020921"/>
            <a:ext cx="1787400" cy="42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800"/>
            </a:lvl1pPr>
            <a:lvl2pPr lvl="1" algn="ctr" rtl="0">
              <a:spcBef>
                <a:spcPts val="0"/>
              </a:spcBef>
              <a:spcAft>
                <a:spcPts val="0"/>
              </a:spcAft>
              <a:buClr>
                <a:schemeClr val="dk1"/>
              </a:buClr>
              <a:buSzPts val="1800"/>
              <a:buNone/>
              <a:defRPr sz="1800">
                <a:solidFill>
                  <a:schemeClr val="dk1"/>
                </a:solidFill>
              </a:defRPr>
            </a:lvl2pPr>
            <a:lvl3pPr lvl="2" algn="ctr" rtl="0">
              <a:spcBef>
                <a:spcPts val="0"/>
              </a:spcBef>
              <a:spcAft>
                <a:spcPts val="0"/>
              </a:spcAft>
              <a:buClr>
                <a:schemeClr val="dk1"/>
              </a:buClr>
              <a:buSzPts val="1800"/>
              <a:buNone/>
              <a:defRPr sz="1800">
                <a:solidFill>
                  <a:schemeClr val="dk1"/>
                </a:solidFill>
              </a:defRPr>
            </a:lvl3pPr>
            <a:lvl4pPr lvl="3" algn="ctr" rtl="0">
              <a:spcBef>
                <a:spcPts val="0"/>
              </a:spcBef>
              <a:spcAft>
                <a:spcPts val="0"/>
              </a:spcAft>
              <a:buClr>
                <a:schemeClr val="dk1"/>
              </a:buClr>
              <a:buSzPts val="1800"/>
              <a:buNone/>
              <a:defRPr sz="1800">
                <a:solidFill>
                  <a:schemeClr val="dk1"/>
                </a:solidFill>
              </a:defRPr>
            </a:lvl4pPr>
            <a:lvl5pPr lvl="4" algn="ctr" rtl="0">
              <a:spcBef>
                <a:spcPts val="0"/>
              </a:spcBef>
              <a:spcAft>
                <a:spcPts val="0"/>
              </a:spcAft>
              <a:buClr>
                <a:schemeClr val="dk1"/>
              </a:buClr>
              <a:buSzPts val="1800"/>
              <a:buNone/>
              <a:defRPr sz="1800">
                <a:solidFill>
                  <a:schemeClr val="dk1"/>
                </a:solidFill>
              </a:defRPr>
            </a:lvl5pPr>
            <a:lvl6pPr lvl="5" algn="ctr" rtl="0">
              <a:spcBef>
                <a:spcPts val="0"/>
              </a:spcBef>
              <a:spcAft>
                <a:spcPts val="0"/>
              </a:spcAft>
              <a:buClr>
                <a:schemeClr val="dk1"/>
              </a:buClr>
              <a:buSzPts val="1800"/>
              <a:buNone/>
              <a:defRPr sz="1800">
                <a:solidFill>
                  <a:schemeClr val="dk1"/>
                </a:solidFill>
              </a:defRPr>
            </a:lvl6pPr>
            <a:lvl7pPr lvl="6" algn="ctr" rtl="0">
              <a:spcBef>
                <a:spcPts val="0"/>
              </a:spcBef>
              <a:spcAft>
                <a:spcPts val="0"/>
              </a:spcAft>
              <a:buClr>
                <a:schemeClr val="dk1"/>
              </a:buClr>
              <a:buSzPts val="1800"/>
              <a:buNone/>
              <a:defRPr sz="1800">
                <a:solidFill>
                  <a:schemeClr val="dk1"/>
                </a:solidFill>
              </a:defRPr>
            </a:lvl7pPr>
            <a:lvl8pPr lvl="7" algn="ctr" rtl="0">
              <a:spcBef>
                <a:spcPts val="0"/>
              </a:spcBef>
              <a:spcAft>
                <a:spcPts val="0"/>
              </a:spcAft>
              <a:buClr>
                <a:schemeClr val="dk1"/>
              </a:buClr>
              <a:buSzPts val="1800"/>
              <a:buNone/>
              <a:defRPr sz="1800">
                <a:solidFill>
                  <a:schemeClr val="dk1"/>
                </a:solidFill>
              </a:defRPr>
            </a:lvl8pPr>
            <a:lvl9pPr lvl="8" algn="ctr" rtl="0">
              <a:spcBef>
                <a:spcPts val="0"/>
              </a:spcBef>
              <a:spcAft>
                <a:spcPts val="0"/>
              </a:spcAft>
              <a:buClr>
                <a:schemeClr val="dk1"/>
              </a:buClr>
              <a:buSzPts val="1800"/>
              <a:buNone/>
              <a:defRPr sz="1800">
                <a:solidFill>
                  <a:schemeClr val="dk1"/>
                </a:solidFill>
              </a:defRPr>
            </a:lvl9pPr>
          </a:lstStyle>
          <a:p>
            <a:endParaRPr/>
          </a:p>
        </p:txBody>
      </p:sp>
      <p:sp>
        <p:nvSpPr>
          <p:cNvPr id="123" name="Google Shape;123;p9"/>
          <p:cNvSpPr txBox="1">
            <a:spLocks noGrp="1"/>
          </p:cNvSpPr>
          <p:nvPr>
            <p:ph type="subTitle" idx="3"/>
          </p:nvPr>
        </p:nvSpPr>
        <p:spPr>
          <a:xfrm>
            <a:off x="4648138" y="2449375"/>
            <a:ext cx="2173500" cy="6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400">
                <a:latin typeface="Montserrat Medium"/>
                <a:ea typeface="Montserrat Medium"/>
                <a:cs typeface="Montserrat Medium"/>
                <a:sym typeface="Montserrat Medium"/>
              </a:defRPr>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grpSp>
        <p:nvGrpSpPr>
          <p:cNvPr id="124" name="Google Shape;124;p9"/>
          <p:cNvGrpSpPr/>
          <p:nvPr/>
        </p:nvGrpSpPr>
        <p:grpSpPr>
          <a:xfrm>
            <a:off x="378722" y="203357"/>
            <a:ext cx="335405" cy="335228"/>
            <a:chOff x="-4030775" y="413625"/>
            <a:chExt cx="88425" cy="88425"/>
          </a:xfrm>
        </p:grpSpPr>
        <p:sp>
          <p:nvSpPr>
            <p:cNvPr id="125" name="Google Shape;125;p9"/>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9"/>
          <p:cNvGrpSpPr/>
          <p:nvPr/>
        </p:nvGrpSpPr>
        <p:grpSpPr>
          <a:xfrm>
            <a:off x="2687097" y="4269694"/>
            <a:ext cx="335405" cy="335228"/>
            <a:chOff x="-4030775" y="413625"/>
            <a:chExt cx="88425" cy="88425"/>
          </a:xfrm>
        </p:grpSpPr>
        <p:sp>
          <p:nvSpPr>
            <p:cNvPr id="128" name="Google Shape;128;p9"/>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9"/>
          <p:cNvGrpSpPr/>
          <p:nvPr/>
        </p:nvGrpSpPr>
        <p:grpSpPr>
          <a:xfrm>
            <a:off x="7265547" y="1337344"/>
            <a:ext cx="335405" cy="335228"/>
            <a:chOff x="7265547" y="1337344"/>
            <a:chExt cx="335405" cy="335228"/>
          </a:xfrm>
        </p:grpSpPr>
        <p:sp>
          <p:nvSpPr>
            <p:cNvPr id="131" name="Google Shape;131;p9"/>
            <p:cNvSpPr/>
            <p:nvPr/>
          </p:nvSpPr>
          <p:spPr>
            <a:xfrm>
              <a:off x="7265547" y="1504911"/>
              <a:ext cx="335405" cy="95"/>
            </a:xfrm>
            <a:custGeom>
              <a:avLst/>
              <a:gdLst/>
              <a:ahLst/>
              <a:cxnLst/>
              <a:rect l="l" t="t" r="r" b="b"/>
              <a:pathLst>
                <a:path w="3537" h="1" fill="none" extrusionOk="0">
                  <a:moveTo>
                    <a:pt x="3536" y="0"/>
                  </a:moveTo>
                  <a:lnTo>
                    <a:pt x="1" y="0"/>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p:nvPr/>
          </p:nvSpPr>
          <p:spPr>
            <a:xfrm>
              <a:off x="7433203" y="1337344"/>
              <a:ext cx="95" cy="335228"/>
            </a:xfrm>
            <a:custGeom>
              <a:avLst/>
              <a:gdLst/>
              <a:ahLst/>
              <a:cxnLst/>
              <a:rect l="l" t="t" r="r" b="b"/>
              <a:pathLst>
                <a:path w="1" h="3537" fill="none" extrusionOk="0">
                  <a:moveTo>
                    <a:pt x="1" y="0"/>
                  </a:moveTo>
                  <a:lnTo>
                    <a:pt x="1" y="3536"/>
                  </a:lnTo>
                </a:path>
              </a:pathLst>
            </a:custGeom>
            <a:noFill/>
            <a:ln w="762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 name="Google Shape;133;p9"/>
          <p:cNvSpPr txBox="1">
            <a:spLocks noGrp="1"/>
          </p:cNvSpPr>
          <p:nvPr>
            <p:ph type="title" idx="4"/>
          </p:nvPr>
        </p:nvSpPr>
        <p:spPr>
          <a:xfrm>
            <a:off x="2872450" y="381475"/>
            <a:ext cx="3387600" cy="576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5"/>
        </a:solidFill>
        <a:effectLst/>
      </p:bgPr>
    </p:bg>
    <p:spTree>
      <p:nvGrpSpPr>
        <p:cNvPr id="1" name="Shape 134"/>
        <p:cNvGrpSpPr/>
        <p:nvPr/>
      </p:nvGrpSpPr>
      <p:grpSpPr>
        <a:xfrm>
          <a:off x="0" y="0"/>
          <a:ext cx="0" cy="0"/>
          <a:chOff x="0" y="0"/>
          <a:chExt cx="0" cy="0"/>
        </a:xfrm>
      </p:grpSpPr>
      <p:sp>
        <p:nvSpPr>
          <p:cNvPr id="135" name="Google Shape;135;p10"/>
          <p:cNvSpPr/>
          <p:nvPr/>
        </p:nvSpPr>
        <p:spPr>
          <a:xfrm rot="5400000">
            <a:off x="-3388654"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0"/>
          <p:cNvSpPr/>
          <p:nvPr/>
        </p:nvSpPr>
        <p:spPr>
          <a:xfrm rot="-5400000" flipH="1">
            <a:off x="6527746" y="1417552"/>
            <a:ext cx="6010044" cy="230836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0"/>
          <p:cNvSpPr txBox="1">
            <a:spLocks noGrp="1"/>
          </p:cNvSpPr>
          <p:nvPr>
            <p:ph type="title"/>
          </p:nvPr>
        </p:nvSpPr>
        <p:spPr>
          <a:xfrm>
            <a:off x="701600" y="389902"/>
            <a:ext cx="77292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grpSp>
        <p:nvGrpSpPr>
          <p:cNvPr id="138" name="Google Shape;138;p10"/>
          <p:cNvGrpSpPr/>
          <p:nvPr/>
        </p:nvGrpSpPr>
        <p:grpSpPr>
          <a:xfrm>
            <a:off x="7661447" y="76244"/>
            <a:ext cx="335405" cy="335228"/>
            <a:chOff x="-4030775" y="413625"/>
            <a:chExt cx="88425" cy="88425"/>
          </a:xfrm>
        </p:grpSpPr>
        <p:sp>
          <p:nvSpPr>
            <p:cNvPr id="139" name="Google Shape;139;p10"/>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0"/>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10"/>
          <p:cNvGrpSpPr/>
          <p:nvPr/>
        </p:nvGrpSpPr>
        <p:grpSpPr>
          <a:xfrm>
            <a:off x="8614397" y="3566319"/>
            <a:ext cx="335405" cy="335228"/>
            <a:chOff x="-4030775" y="413625"/>
            <a:chExt cx="88425" cy="88425"/>
          </a:xfrm>
        </p:grpSpPr>
        <p:sp>
          <p:nvSpPr>
            <p:cNvPr id="142" name="Google Shape;142;p10"/>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0"/>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10"/>
          <p:cNvGrpSpPr/>
          <p:nvPr/>
        </p:nvGrpSpPr>
        <p:grpSpPr>
          <a:xfrm>
            <a:off x="-367678" y="2404144"/>
            <a:ext cx="335405" cy="335228"/>
            <a:chOff x="-4030775" y="413625"/>
            <a:chExt cx="88425" cy="88425"/>
          </a:xfrm>
        </p:grpSpPr>
        <p:sp>
          <p:nvSpPr>
            <p:cNvPr id="145" name="Google Shape;145;p10"/>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0"/>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01">
  <p:cSld name="TITLE_ONLY_1">
    <p:bg>
      <p:bgPr>
        <a:solidFill>
          <a:schemeClr val="accent5"/>
        </a:solidFill>
        <a:effectLst/>
      </p:bgPr>
    </p:bg>
    <p:spTree>
      <p:nvGrpSpPr>
        <p:cNvPr id="1" name="Shape 147"/>
        <p:cNvGrpSpPr/>
        <p:nvPr/>
      </p:nvGrpSpPr>
      <p:grpSpPr>
        <a:xfrm>
          <a:off x="0" y="0"/>
          <a:ext cx="0" cy="0"/>
          <a:chOff x="0" y="0"/>
          <a:chExt cx="0" cy="0"/>
        </a:xfrm>
      </p:grpSpPr>
      <p:sp>
        <p:nvSpPr>
          <p:cNvPr id="148" name="Google Shape;148;p11"/>
          <p:cNvSpPr/>
          <p:nvPr/>
        </p:nvSpPr>
        <p:spPr>
          <a:xfrm rot="5400000">
            <a:off x="-171091" y="171584"/>
            <a:ext cx="5143276" cy="4800107"/>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txBox="1">
            <a:spLocks noGrp="1"/>
          </p:cNvSpPr>
          <p:nvPr>
            <p:ph type="title"/>
          </p:nvPr>
        </p:nvSpPr>
        <p:spPr>
          <a:xfrm flipH="1">
            <a:off x="714125" y="382144"/>
            <a:ext cx="3060600" cy="576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3600"/>
              <a:buNone/>
              <a:defRPr sz="3600"/>
            </a:lvl1pPr>
            <a:lvl2pPr lvl="1" algn="r" rtl="0">
              <a:spcBef>
                <a:spcPts val="0"/>
              </a:spcBef>
              <a:spcAft>
                <a:spcPts val="0"/>
              </a:spcAft>
              <a:buClr>
                <a:schemeClr val="dk1"/>
              </a:buClr>
              <a:buSzPts val="4800"/>
              <a:buNone/>
              <a:defRPr sz="4800">
                <a:solidFill>
                  <a:schemeClr val="dk1"/>
                </a:solidFill>
              </a:defRPr>
            </a:lvl2pPr>
            <a:lvl3pPr lvl="2" algn="r" rtl="0">
              <a:spcBef>
                <a:spcPts val="0"/>
              </a:spcBef>
              <a:spcAft>
                <a:spcPts val="0"/>
              </a:spcAft>
              <a:buClr>
                <a:schemeClr val="dk1"/>
              </a:buClr>
              <a:buSzPts val="4800"/>
              <a:buNone/>
              <a:defRPr sz="4800">
                <a:solidFill>
                  <a:schemeClr val="dk1"/>
                </a:solidFill>
              </a:defRPr>
            </a:lvl3pPr>
            <a:lvl4pPr lvl="3" algn="r" rtl="0">
              <a:spcBef>
                <a:spcPts val="0"/>
              </a:spcBef>
              <a:spcAft>
                <a:spcPts val="0"/>
              </a:spcAft>
              <a:buClr>
                <a:schemeClr val="dk1"/>
              </a:buClr>
              <a:buSzPts val="4800"/>
              <a:buNone/>
              <a:defRPr sz="4800">
                <a:solidFill>
                  <a:schemeClr val="dk1"/>
                </a:solidFill>
              </a:defRPr>
            </a:lvl4pPr>
            <a:lvl5pPr lvl="4" algn="r" rtl="0">
              <a:spcBef>
                <a:spcPts val="0"/>
              </a:spcBef>
              <a:spcAft>
                <a:spcPts val="0"/>
              </a:spcAft>
              <a:buClr>
                <a:schemeClr val="dk1"/>
              </a:buClr>
              <a:buSzPts val="4800"/>
              <a:buNone/>
              <a:defRPr sz="4800">
                <a:solidFill>
                  <a:schemeClr val="dk1"/>
                </a:solidFill>
              </a:defRPr>
            </a:lvl5pPr>
            <a:lvl6pPr lvl="5" algn="r" rtl="0">
              <a:spcBef>
                <a:spcPts val="0"/>
              </a:spcBef>
              <a:spcAft>
                <a:spcPts val="0"/>
              </a:spcAft>
              <a:buClr>
                <a:schemeClr val="dk1"/>
              </a:buClr>
              <a:buSzPts val="4800"/>
              <a:buNone/>
              <a:defRPr sz="4800">
                <a:solidFill>
                  <a:schemeClr val="dk1"/>
                </a:solidFill>
              </a:defRPr>
            </a:lvl6pPr>
            <a:lvl7pPr lvl="6" algn="r" rtl="0">
              <a:spcBef>
                <a:spcPts val="0"/>
              </a:spcBef>
              <a:spcAft>
                <a:spcPts val="0"/>
              </a:spcAft>
              <a:buClr>
                <a:schemeClr val="dk1"/>
              </a:buClr>
              <a:buSzPts val="4800"/>
              <a:buNone/>
              <a:defRPr sz="4800">
                <a:solidFill>
                  <a:schemeClr val="dk1"/>
                </a:solidFill>
              </a:defRPr>
            </a:lvl7pPr>
            <a:lvl8pPr lvl="7" algn="r" rtl="0">
              <a:spcBef>
                <a:spcPts val="0"/>
              </a:spcBef>
              <a:spcAft>
                <a:spcPts val="0"/>
              </a:spcAft>
              <a:buClr>
                <a:schemeClr val="dk1"/>
              </a:buClr>
              <a:buSzPts val="4800"/>
              <a:buNone/>
              <a:defRPr sz="4800">
                <a:solidFill>
                  <a:schemeClr val="dk1"/>
                </a:solidFill>
              </a:defRPr>
            </a:lvl8pPr>
            <a:lvl9pPr lvl="8" algn="r" rtl="0">
              <a:spcBef>
                <a:spcPts val="0"/>
              </a:spcBef>
              <a:spcAft>
                <a:spcPts val="0"/>
              </a:spcAft>
              <a:buClr>
                <a:schemeClr val="dk1"/>
              </a:buClr>
              <a:buSzPts val="4800"/>
              <a:buNone/>
              <a:defRPr sz="4800">
                <a:solidFill>
                  <a:schemeClr val="dk1"/>
                </a:solidFill>
              </a:defRPr>
            </a:lvl9pPr>
          </a:lstStyle>
          <a:p>
            <a:endParaRPr/>
          </a:p>
        </p:txBody>
      </p:sp>
      <p:grpSp>
        <p:nvGrpSpPr>
          <p:cNvPr id="150" name="Google Shape;150;p11"/>
          <p:cNvGrpSpPr/>
          <p:nvPr/>
        </p:nvGrpSpPr>
        <p:grpSpPr>
          <a:xfrm>
            <a:off x="6781947" y="173794"/>
            <a:ext cx="335405" cy="335228"/>
            <a:chOff x="-4030775" y="413625"/>
            <a:chExt cx="88425" cy="88425"/>
          </a:xfrm>
        </p:grpSpPr>
        <p:sp>
          <p:nvSpPr>
            <p:cNvPr id="151" name="Google Shape;151;p11"/>
            <p:cNvSpPr/>
            <p:nvPr/>
          </p:nvSpPr>
          <p:spPr>
            <a:xfrm>
              <a:off x="-3986575" y="413625"/>
              <a:ext cx="25" cy="88425"/>
            </a:xfrm>
            <a:custGeom>
              <a:avLst/>
              <a:gdLst/>
              <a:ahLst/>
              <a:cxnLst/>
              <a:rect l="l" t="t" r="r" b="b"/>
              <a:pathLst>
                <a:path w="1" h="3537" fill="none" extrusionOk="0">
                  <a:moveTo>
                    <a:pt x="1" y="0"/>
                  </a:moveTo>
                  <a:lnTo>
                    <a:pt x="1" y="3536"/>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a:off x="-4030775" y="457825"/>
              <a:ext cx="88425" cy="25"/>
            </a:xfrm>
            <a:custGeom>
              <a:avLst/>
              <a:gdLst/>
              <a:ahLst/>
              <a:cxnLst/>
              <a:rect l="l" t="t" r="r" b="b"/>
              <a:pathLst>
                <a:path w="3537" h="1" fill="none" extrusionOk="0">
                  <a:moveTo>
                    <a:pt x="3536" y="0"/>
                  </a:moveTo>
                  <a:lnTo>
                    <a:pt x="1" y="0"/>
                  </a:lnTo>
                </a:path>
              </a:pathLst>
            </a:custGeom>
            <a:solidFill>
              <a:srgbClr val="FCEFE7"/>
            </a:solid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11"/>
          <p:cNvGrpSpPr/>
          <p:nvPr/>
        </p:nvGrpSpPr>
        <p:grpSpPr>
          <a:xfrm>
            <a:off x="8516872" y="978319"/>
            <a:ext cx="335405" cy="335228"/>
            <a:chOff x="-4030775" y="413625"/>
            <a:chExt cx="88425" cy="88425"/>
          </a:xfrm>
        </p:grpSpPr>
        <p:sp>
          <p:nvSpPr>
            <p:cNvPr id="154" name="Google Shape;154;p11"/>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CEFE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11"/>
          <p:cNvGrpSpPr/>
          <p:nvPr/>
        </p:nvGrpSpPr>
        <p:grpSpPr>
          <a:xfrm>
            <a:off x="4236597" y="4604932"/>
            <a:ext cx="335405" cy="335228"/>
            <a:chOff x="-4030775" y="413625"/>
            <a:chExt cx="88425" cy="88425"/>
          </a:xfrm>
        </p:grpSpPr>
        <p:sp>
          <p:nvSpPr>
            <p:cNvPr id="157" name="Google Shape;157;p11"/>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BBB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02">
  <p:cSld name="TITLE_ONLY_1_1">
    <p:bg>
      <p:bgPr>
        <a:solidFill>
          <a:schemeClr val="accent5"/>
        </a:solidFill>
        <a:effectLst/>
      </p:bgPr>
    </p:bg>
    <p:spTree>
      <p:nvGrpSpPr>
        <p:cNvPr id="1" name="Shape 159"/>
        <p:cNvGrpSpPr/>
        <p:nvPr/>
      </p:nvGrpSpPr>
      <p:grpSpPr>
        <a:xfrm>
          <a:off x="0" y="0"/>
          <a:ext cx="0" cy="0"/>
          <a:chOff x="0" y="0"/>
          <a:chExt cx="0" cy="0"/>
        </a:xfrm>
      </p:grpSpPr>
      <p:sp>
        <p:nvSpPr>
          <p:cNvPr id="160" name="Google Shape;160;p12"/>
          <p:cNvSpPr/>
          <p:nvPr/>
        </p:nvSpPr>
        <p:spPr>
          <a:xfrm rot="10800000">
            <a:off x="5781828" y="-872660"/>
            <a:ext cx="4133697" cy="1752485"/>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2"/>
          <p:cNvSpPr/>
          <p:nvPr/>
        </p:nvSpPr>
        <p:spPr>
          <a:xfrm>
            <a:off x="0" y="4352925"/>
            <a:ext cx="5705659" cy="1590730"/>
          </a:xfrm>
          <a:custGeom>
            <a:avLst/>
            <a:gdLst/>
            <a:ahLst/>
            <a:cxnLst/>
            <a:rect l="l" t="t" r="r" b="b"/>
            <a:pathLst>
              <a:path w="208483" h="109479" extrusionOk="0">
                <a:moveTo>
                  <a:pt x="104241" y="0"/>
                </a:moveTo>
                <a:cubicBezTo>
                  <a:pt x="61044" y="0"/>
                  <a:pt x="22883" y="21616"/>
                  <a:pt x="0" y="54639"/>
                </a:cubicBezTo>
                <a:lnTo>
                  <a:pt x="0" y="109479"/>
                </a:lnTo>
                <a:lnTo>
                  <a:pt x="208482" y="109479"/>
                </a:lnTo>
                <a:lnTo>
                  <a:pt x="208482" y="54639"/>
                </a:lnTo>
                <a:cubicBezTo>
                  <a:pt x="185599" y="21616"/>
                  <a:pt x="147439" y="0"/>
                  <a:pt x="104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2"/>
          <p:cNvSpPr txBox="1">
            <a:spLocks noGrp="1"/>
          </p:cNvSpPr>
          <p:nvPr>
            <p:ph type="title"/>
          </p:nvPr>
        </p:nvSpPr>
        <p:spPr>
          <a:xfrm>
            <a:off x="701600" y="411480"/>
            <a:ext cx="7729200" cy="57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4800"/>
              <a:buNone/>
              <a:defRPr sz="4800">
                <a:solidFill>
                  <a:schemeClr val="dk1"/>
                </a:solidFill>
              </a:defRPr>
            </a:lvl2pPr>
            <a:lvl3pPr lvl="2" algn="ctr" rtl="0">
              <a:spcBef>
                <a:spcPts val="0"/>
              </a:spcBef>
              <a:spcAft>
                <a:spcPts val="0"/>
              </a:spcAft>
              <a:buClr>
                <a:schemeClr val="dk1"/>
              </a:buClr>
              <a:buSzPts val="4800"/>
              <a:buNone/>
              <a:defRPr sz="4800">
                <a:solidFill>
                  <a:schemeClr val="dk1"/>
                </a:solidFill>
              </a:defRPr>
            </a:lvl3pPr>
            <a:lvl4pPr lvl="3" algn="ctr" rtl="0">
              <a:spcBef>
                <a:spcPts val="0"/>
              </a:spcBef>
              <a:spcAft>
                <a:spcPts val="0"/>
              </a:spcAft>
              <a:buClr>
                <a:schemeClr val="dk1"/>
              </a:buClr>
              <a:buSzPts val="4800"/>
              <a:buNone/>
              <a:defRPr sz="4800">
                <a:solidFill>
                  <a:schemeClr val="dk1"/>
                </a:solidFill>
              </a:defRPr>
            </a:lvl4pPr>
            <a:lvl5pPr lvl="4" algn="ctr" rtl="0">
              <a:spcBef>
                <a:spcPts val="0"/>
              </a:spcBef>
              <a:spcAft>
                <a:spcPts val="0"/>
              </a:spcAft>
              <a:buClr>
                <a:schemeClr val="dk1"/>
              </a:buClr>
              <a:buSzPts val="4800"/>
              <a:buNone/>
              <a:defRPr sz="4800">
                <a:solidFill>
                  <a:schemeClr val="dk1"/>
                </a:solidFill>
              </a:defRPr>
            </a:lvl5pPr>
            <a:lvl6pPr lvl="5" algn="ctr" rtl="0">
              <a:spcBef>
                <a:spcPts val="0"/>
              </a:spcBef>
              <a:spcAft>
                <a:spcPts val="0"/>
              </a:spcAft>
              <a:buClr>
                <a:schemeClr val="dk1"/>
              </a:buClr>
              <a:buSzPts val="4800"/>
              <a:buNone/>
              <a:defRPr sz="4800">
                <a:solidFill>
                  <a:schemeClr val="dk1"/>
                </a:solidFill>
              </a:defRPr>
            </a:lvl6pPr>
            <a:lvl7pPr lvl="6" algn="ctr" rtl="0">
              <a:spcBef>
                <a:spcPts val="0"/>
              </a:spcBef>
              <a:spcAft>
                <a:spcPts val="0"/>
              </a:spcAft>
              <a:buClr>
                <a:schemeClr val="dk1"/>
              </a:buClr>
              <a:buSzPts val="4800"/>
              <a:buNone/>
              <a:defRPr sz="4800">
                <a:solidFill>
                  <a:schemeClr val="dk1"/>
                </a:solidFill>
              </a:defRPr>
            </a:lvl7pPr>
            <a:lvl8pPr lvl="7" algn="ctr" rtl="0">
              <a:spcBef>
                <a:spcPts val="0"/>
              </a:spcBef>
              <a:spcAft>
                <a:spcPts val="0"/>
              </a:spcAft>
              <a:buClr>
                <a:schemeClr val="dk1"/>
              </a:buClr>
              <a:buSzPts val="4800"/>
              <a:buNone/>
              <a:defRPr sz="4800">
                <a:solidFill>
                  <a:schemeClr val="dk1"/>
                </a:solidFill>
              </a:defRPr>
            </a:lvl8pPr>
            <a:lvl9pPr lvl="8" algn="ctr" rtl="0">
              <a:spcBef>
                <a:spcPts val="0"/>
              </a:spcBef>
              <a:spcAft>
                <a:spcPts val="0"/>
              </a:spcAft>
              <a:buClr>
                <a:schemeClr val="dk1"/>
              </a:buClr>
              <a:buSzPts val="4800"/>
              <a:buNone/>
              <a:defRPr sz="4800">
                <a:solidFill>
                  <a:schemeClr val="dk1"/>
                </a:solidFill>
              </a:defRPr>
            </a:lvl9pPr>
          </a:lstStyle>
          <a:p>
            <a:endParaRPr/>
          </a:p>
        </p:txBody>
      </p:sp>
      <p:grpSp>
        <p:nvGrpSpPr>
          <p:cNvPr id="163" name="Google Shape;163;p12"/>
          <p:cNvGrpSpPr/>
          <p:nvPr/>
        </p:nvGrpSpPr>
        <p:grpSpPr>
          <a:xfrm>
            <a:off x="714122" y="4104244"/>
            <a:ext cx="335405" cy="335228"/>
            <a:chOff x="-4030775" y="413625"/>
            <a:chExt cx="88425" cy="88425"/>
          </a:xfrm>
        </p:grpSpPr>
        <p:sp>
          <p:nvSpPr>
            <p:cNvPr id="164" name="Google Shape;164;p12"/>
            <p:cNvSpPr/>
            <p:nvPr/>
          </p:nvSpPr>
          <p:spPr>
            <a:xfrm>
              <a:off x="-3986575" y="413625"/>
              <a:ext cx="25" cy="88425"/>
            </a:xfrm>
            <a:custGeom>
              <a:avLst/>
              <a:gdLst/>
              <a:ahLst/>
              <a:cxnLst/>
              <a:rect l="l" t="t" r="r" b="b"/>
              <a:pathLst>
                <a:path w="1" h="3537" fill="none" extrusionOk="0">
                  <a:moveTo>
                    <a:pt x="1" y="0"/>
                  </a:moveTo>
                  <a:lnTo>
                    <a:pt x="1" y="3536"/>
                  </a:lnTo>
                </a:path>
              </a:pathLst>
            </a:custGeom>
            <a:solidFill>
              <a:schemeClr val="accent4"/>
            </a:solidFill>
            <a:ln w="76200" cap="rnd" cmpd="sng">
              <a:solidFill>
                <a:srgbClr val="FFEBD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2"/>
            <p:cNvSpPr/>
            <p:nvPr/>
          </p:nvSpPr>
          <p:spPr>
            <a:xfrm>
              <a:off x="-4030775" y="457825"/>
              <a:ext cx="88425" cy="25"/>
            </a:xfrm>
            <a:custGeom>
              <a:avLst/>
              <a:gdLst/>
              <a:ahLst/>
              <a:cxnLst/>
              <a:rect l="l" t="t" r="r" b="b"/>
              <a:pathLst>
                <a:path w="3537" h="1" fill="none" extrusionOk="0">
                  <a:moveTo>
                    <a:pt x="3536" y="0"/>
                  </a:moveTo>
                  <a:lnTo>
                    <a:pt x="1" y="0"/>
                  </a:lnTo>
                </a:path>
              </a:pathLst>
            </a:custGeom>
            <a:solidFill>
              <a:schemeClr val="accent4"/>
            </a:solidFill>
            <a:ln w="76200" cap="rnd" cmpd="sng">
              <a:solidFill>
                <a:srgbClr val="FFEBD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166;p12"/>
          <p:cNvGrpSpPr/>
          <p:nvPr/>
        </p:nvGrpSpPr>
        <p:grpSpPr>
          <a:xfrm>
            <a:off x="8430797" y="4620144"/>
            <a:ext cx="335405" cy="335228"/>
            <a:chOff x="-4030775" y="413625"/>
            <a:chExt cx="88425" cy="88425"/>
          </a:xfrm>
        </p:grpSpPr>
        <p:sp>
          <p:nvSpPr>
            <p:cNvPr id="167" name="Google Shape;167;p1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EF969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EF969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12"/>
          <p:cNvGrpSpPr/>
          <p:nvPr/>
        </p:nvGrpSpPr>
        <p:grpSpPr>
          <a:xfrm>
            <a:off x="7669472" y="985382"/>
            <a:ext cx="335405" cy="335228"/>
            <a:chOff x="-4030775" y="413625"/>
            <a:chExt cx="88425" cy="88425"/>
          </a:xfrm>
        </p:grpSpPr>
        <p:sp>
          <p:nvSpPr>
            <p:cNvPr id="170" name="Google Shape;170;p12"/>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2"/>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DM Serif Display"/>
              <a:buNone/>
              <a:defRPr sz="2800" b="1">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Montserrat Medium"/>
              <a:buChar char="●"/>
              <a:defRPr sz="1800">
                <a:solidFill>
                  <a:schemeClr val="dk1"/>
                </a:solidFill>
                <a:latin typeface="Montserrat Medium"/>
                <a:ea typeface="Montserrat Medium"/>
                <a:cs typeface="Montserrat Medium"/>
                <a:sym typeface="Montserrat Medium"/>
              </a:defRPr>
            </a:lvl1pPr>
            <a:lvl2pPr marL="914400" lvl="1"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a:lnSpc>
                <a:spcPct val="115000"/>
              </a:lnSpc>
              <a:spcBef>
                <a:spcPts val="1600"/>
              </a:spcBef>
              <a:spcAft>
                <a:spcPts val="160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61"/>
        <p:cNvGrpSpPr/>
        <p:nvPr/>
      </p:nvGrpSpPr>
      <p:grpSpPr>
        <a:xfrm>
          <a:off x="0" y="0"/>
          <a:ext cx="0" cy="0"/>
          <a:chOff x="0" y="0"/>
          <a:chExt cx="0" cy="0"/>
        </a:xfrm>
      </p:grpSpPr>
      <p:sp>
        <p:nvSpPr>
          <p:cNvPr id="462" name="Google Shape;462;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63" name="Google Shape;463;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En2RO-Iw3IAHcaQTmfq_C5owX7EveF9w9WYgYWQMLro/copy" TargetMode="External"/><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hyperlink" Target="https://fonts.google.com/specimen/DM+Serif+Display" TargetMode="External"/><Relationship Id="rId2" Type="http://schemas.openxmlformats.org/officeDocument/2006/relationships/notesSlide" Target="../notesSlides/notesSlide28.xml"/><Relationship Id="rId1" Type="http://schemas.openxmlformats.org/officeDocument/2006/relationships/slideLayout" Target="../slideLayouts/slideLayout28.xml"/><Relationship Id="rId4" Type="http://schemas.openxmlformats.org/officeDocument/2006/relationships/hyperlink" Target="https://fonts.google.com/specimen/Montserrat"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2.xml"/><Relationship Id="rId1" Type="http://schemas.openxmlformats.org/officeDocument/2006/relationships/slideLayout" Target="../slideLayouts/slideLayout28.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8"/>
        <p:cNvGrpSpPr/>
        <p:nvPr/>
      </p:nvGrpSpPr>
      <p:grpSpPr>
        <a:xfrm>
          <a:off x="0" y="0"/>
          <a:ext cx="0" cy="0"/>
          <a:chOff x="0" y="0"/>
          <a:chExt cx="0" cy="0"/>
        </a:xfrm>
      </p:grpSpPr>
      <p:sp>
        <p:nvSpPr>
          <p:cNvPr id="469" name="Google Shape;469;p33"/>
          <p:cNvSpPr txBox="1">
            <a:spLocks noGrp="1"/>
          </p:cNvSpPr>
          <p:nvPr>
            <p:ph type="subTitle" idx="1"/>
          </p:nvPr>
        </p:nvSpPr>
        <p:spPr>
          <a:xfrm>
            <a:off x="5514175" y="4074225"/>
            <a:ext cx="2915700" cy="6249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Here is where your presentation begins</a:t>
            </a:r>
            <a:endParaRPr/>
          </a:p>
        </p:txBody>
      </p:sp>
      <p:sp>
        <p:nvSpPr>
          <p:cNvPr id="470" name="Google Shape;470;p33"/>
          <p:cNvSpPr txBox="1">
            <a:spLocks noGrp="1"/>
          </p:cNvSpPr>
          <p:nvPr>
            <p:ph type="ctrTitle"/>
          </p:nvPr>
        </p:nvSpPr>
        <p:spPr>
          <a:xfrm>
            <a:off x="4473225" y="1545900"/>
            <a:ext cx="3956700" cy="2051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Arithmetic Lesson</a:t>
            </a:r>
            <a:endParaRPr/>
          </a:p>
        </p:txBody>
      </p:sp>
      <p:sp>
        <p:nvSpPr>
          <p:cNvPr id="471" name="Google Shape;471;p33"/>
          <p:cNvSpPr/>
          <p:nvPr/>
        </p:nvSpPr>
        <p:spPr>
          <a:xfrm>
            <a:off x="3463475" y="2023550"/>
            <a:ext cx="25" cy="86750"/>
          </a:xfrm>
          <a:custGeom>
            <a:avLst/>
            <a:gdLst/>
            <a:ahLst/>
            <a:cxnLst/>
            <a:rect l="l" t="t" r="r" b="b"/>
            <a:pathLst>
              <a:path w="1" h="3470" extrusionOk="0">
                <a:moveTo>
                  <a:pt x="1" y="1"/>
                </a:moveTo>
                <a:lnTo>
                  <a:pt x="1" y="3470"/>
                </a:lnTo>
              </a:path>
            </a:pathLst>
          </a:custGeom>
          <a:solidFill>
            <a:srgbClr val="FFE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 name="Google Shape;472;p33"/>
          <p:cNvGrpSpPr/>
          <p:nvPr/>
        </p:nvGrpSpPr>
        <p:grpSpPr>
          <a:xfrm>
            <a:off x="2503920" y="3961505"/>
            <a:ext cx="1887966" cy="964860"/>
            <a:chOff x="5212650" y="1445225"/>
            <a:chExt cx="868150" cy="443675"/>
          </a:xfrm>
        </p:grpSpPr>
        <p:sp>
          <p:nvSpPr>
            <p:cNvPr id="473" name="Google Shape;473;p33"/>
            <p:cNvSpPr/>
            <p:nvPr/>
          </p:nvSpPr>
          <p:spPr>
            <a:xfrm>
              <a:off x="5212650" y="1462100"/>
              <a:ext cx="316075" cy="283175"/>
            </a:xfrm>
            <a:custGeom>
              <a:avLst/>
              <a:gdLst/>
              <a:ahLst/>
              <a:cxnLst/>
              <a:rect l="l" t="t" r="r" b="b"/>
              <a:pathLst>
                <a:path w="12643" h="11327" extrusionOk="0">
                  <a:moveTo>
                    <a:pt x="6310" y="1"/>
                  </a:moveTo>
                  <a:cubicBezTo>
                    <a:pt x="3892" y="1"/>
                    <a:pt x="1666" y="1558"/>
                    <a:pt x="934" y="3996"/>
                  </a:cubicBezTo>
                  <a:cubicBezTo>
                    <a:pt x="0" y="6965"/>
                    <a:pt x="1668" y="10134"/>
                    <a:pt x="4637" y="11068"/>
                  </a:cubicBezTo>
                  <a:cubicBezTo>
                    <a:pt x="5202" y="11243"/>
                    <a:pt x="5772" y="11327"/>
                    <a:pt x="6333" y="11327"/>
                  </a:cubicBezTo>
                  <a:cubicBezTo>
                    <a:pt x="8751" y="11327"/>
                    <a:pt x="10978" y="9769"/>
                    <a:pt x="11709" y="7332"/>
                  </a:cubicBezTo>
                  <a:cubicBezTo>
                    <a:pt x="12643" y="4363"/>
                    <a:pt x="10975" y="1194"/>
                    <a:pt x="8006" y="260"/>
                  </a:cubicBezTo>
                  <a:cubicBezTo>
                    <a:pt x="7441" y="84"/>
                    <a:pt x="6871" y="1"/>
                    <a:pt x="6310"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5607925" y="1586100"/>
              <a:ext cx="322750" cy="282850"/>
            </a:xfrm>
            <a:custGeom>
              <a:avLst/>
              <a:gdLst/>
              <a:ahLst/>
              <a:cxnLst/>
              <a:rect l="l" t="t" r="r" b="b"/>
              <a:pathLst>
                <a:path w="12910" h="11314" extrusionOk="0">
                  <a:moveTo>
                    <a:pt x="6447" y="1"/>
                  </a:moveTo>
                  <a:cubicBezTo>
                    <a:pt x="4540" y="1"/>
                    <a:pt x="2682" y="961"/>
                    <a:pt x="1635" y="2705"/>
                  </a:cubicBezTo>
                  <a:cubicBezTo>
                    <a:pt x="1" y="5374"/>
                    <a:pt x="835" y="8876"/>
                    <a:pt x="3503" y="10477"/>
                  </a:cubicBezTo>
                  <a:cubicBezTo>
                    <a:pt x="4428" y="11044"/>
                    <a:pt x="5453" y="11314"/>
                    <a:pt x="6464" y="11314"/>
                  </a:cubicBezTo>
                  <a:cubicBezTo>
                    <a:pt x="8371" y="11314"/>
                    <a:pt x="10229" y="10353"/>
                    <a:pt x="11275" y="8609"/>
                  </a:cubicBezTo>
                  <a:cubicBezTo>
                    <a:pt x="12910" y="5941"/>
                    <a:pt x="12076" y="2438"/>
                    <a:pt x="9407" y="837"/>
                  </a:cubicBezTo>
                  <a:cubicBezTo>
                    <a:pt x="8483" y="271"/>
                    <a:pt x="7458" y="1"/>
                    <a:pt x="6447"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5212650" y="1445225"/>
              <a:ext cx="316075" cy="316925"/>
            </a:xfrm>
            <a:custGeom>
              <a:avLst/>
              <a:gdLst/>
              <a:ahLst/>
              <a:cxnLst/>
              <a:rect l="l" t="t" r="r" b="b"/>
              <a:pathLst>
                <a:path w="12643" h="12677" fill="none" extrusionOk="0">
                  <a:moveTo>
                    <a:pt x="11709" y="8007"/>
                  </a:moveTo>
                  <a:cubicBezTo>
                    <a:pt x="10808" y="11009"/>
                    <a:pt x="7639" y="12677"/>
                    <a:pt x="4637" y="11743"/>
                  </a:cubicBezTo>
                  <a:cubicBezTo>
                    <a:pt x="1668" y="10809"/>
                    <a:pt x="0" y="7640"/>
                    <a:pt x="934" y="4671"/>
                  </a:cubicBezTo>
                  <a:cubicBezTo>
                    <a:pt x="1835" y="1669"/>
                    <a:pt x="5004" y="1"/>
                    <a:pt x="8006" y="935"/>
                  </a:cubicBezTo>
                  <a:cubicBezTo>
                    <a:pt x="10975" y="1869"/>
                    <a:pt x="12643" y="5038"/>
                    <a:pt x="11709" y="8007"/>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5607925" y="1566150"/>
              <a:ext cx="322750" cy="322750"/>
            </a:xfrm>
            <a:custGeom>
              <a:avLst/>
              <a:gdLst/>
              <a:ahLst/>
              <a:cxnLst/>
              <a:rect l="l" t="t" r="r" b="b"/>
              <a:pathLst>
                <a:path w="12910" h="12910" fill="none" extrusionOk="0">
                  <a:moveTo>
                    <a:pt x="9407" y="1635"/>
                  </a:moveTo>
                  <a:cubicBezTo>
                    <a:pt x="12076" y="3236"/>
                    <a:pt x="12910" y="6739"/>
                    <a:pt x="11275" y="9407"/>
                  </a:cubicBezTo>
                  <a:cubicBezTo>
                    <a:pt x="9674" y="12076"/>
                    <a:pt x="6172" y="12910"/>
                    <a:pt x="3503" y="11275"/>
                  </a:cubicBezTo>
                  <a:cubicBezTo>
                    <a:pt x="835" y="9674"/>
                    <a:pt x="1" y="6172"/>
                    <a:pt x="1635" y="3503"/>
                  </a:cubicBezTo>
                  <a:cubicBezTo>
                    <a:pt x="3236" y="835"/>
                    <a:pt x="6739" y="1"/>
                    <a:pt x="9407" y="1635"/>
                  </a:cubicBezTo>
                  <a:close/>
                </a:path>
              </a:pathLst>
            </a:custGeom>
            <a:solidFill>
              <a:srgbClr val="FCEFE7"/>
            </a:solid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5509525" y="1521950"/>
              <a:ext cx="165150" cy="112600"/>
            </a:xfrm>
            <a:custGeom>
              <a:avLst/>
              <a:gdLst/>
              <a:ahLst/>
              <a:cxnLst/>
              <a:rect l="l" t="t" r="r" b="b"/>
              <a:pathLst>
                <a:path w="6606" h="4504" fill="none" extrusionOk="0">
                  <a:moveTo>
                    <a:pt x="1" y="2603"/>
                  </a:moveTo>
                  <a:cubicBezTo>
                    <a:pt x="501" y="935"/>
                    <a:pt x="2302" y="1"/>
                    <a:pt x="3970" y="501"/>
                  </a:cubicBezTo>
                  <a:cubicBezTo>
                    <a:pt x="5671" y="1035"/>
                    <a:pt x="6605" y="2836"/>
                    <a:pt x="6072" y="4504"/>
                  </a:cubicBez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5903975" y="1696250"/>
              <a:ext cx="176825" cy="73400"/>
            </a:xfrm>
            <a:custGeom>
              <a:avLst/>
              <a:gdLst/>
              <a:ahLst/>
              <a:cxnLst/>
              <a:rect l="l" t="t" r="r" b="b"/>
              <a:pathLst>
                <a:path w="7073" h="2936" fill="none" extrusionOk="0">
                  <a:moveTo>
                    <a:pt x="0" y="2936"/>
                  </a:moveTo>
                  <a:lnTo>
                    <a:pt x="4304" y="668"/>
                  </a:lnTo>
                  <a:cubicBezTo>
                    <a:pt x="5604" y="0"/>
                    <a:pt x="7072" y="1201"/>
                    <a:pt x="6639" y="2602"/>
                  </a:cubicBezTo>
                  <a:lnTo>
                    <a:pt x="6639" y="2602"/>
                  </a:ln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5328575" y="1577825"/>
              <a:ext cx="89250" cy="47575"/>
            </a:xfrm>
            <a:custGeom>
              <a:avLst/>
              <a:gdLst/>
              <a:ahLst/>
              <a:cxnLst/>
              <a:rect l="l" t="t" r="r" b="b"/>
              <a:pathLst>
                <a:path w="3570" h="1903" fill="none" extrusionOk="0">
                  <a:moveTo>
                    <a:pt x="3569" y="1"/>
                  </a:moveTo>
                  <a:lnTo>
                    <a:pt x="0" y="1902"/>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5371925" y="1630375"/>
              <a:ext cx="48400" cy="25875"/>
            </a:xfrm>
            <a:custGeom>
              <a:avLst/>
              <a:gdLst/>
              <a:ahLst/>
              <a:cxnLst/>
              <a:rect l="l" t="t" r="r" b="b"/>
              <a:pathLst>
                <a:path w="1936" h="1035" fill="none" extrusionOk="0">
                  <a:moveTo>
                    <a:pt x="1935" y="0"/>
                  </a:moveTo>
                  <a:lnTo>
                    <a:pt x="1" y="1034"/>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a:off x="5743025" y="1707100"/>
              <a:ext cx="89250" cy="46725"/>
            </a:xfrm>
            <a:custGeom>
              <a:avLst/>
              <a:gdLst/>
              <a:ahLst/>
              <a:cxnLst/>
              <a:rect l="l" t="t" r="r" b="b"/>
              <a:pathLst>
                <a:path w="3570" h="1869" fill="none" extrusionOk="0">
                  <a:moveTo>
                    <a:pt x="3570" y="0"/>
                  </a:moveTo>
                  <a:lnTo>
                    <a:pt x="1" y="1868"/>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a:off x="5786400" y="1758800"/>
              <a:ext cx="48375" cy="25875"/>
            </a:xfrm>
            <a:custGeom>
              <a:avLst/>
              <a:gdLst/>
              <a:ahLst/>
              <a:cxnLst/>
              <a:rect l="l" t="t" r="r" b="b"/>
              <a:pathLst>
                <a:path w="1935" h="1035" fill="none" extrusionOk="0">
                  <a:moveTo>
                    <a:pt x="1935" y="0"/>
                  </a:moveTo>
                  <a:lnTo>
                    <a:pt x="0" y="1034"/>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3"/>
          <p:cNvGrpSpPr/>
          <p:nvPr/>
        </p:nvGrpSpPr>
        <p:grpSpPr>
          <a:xfrm>
            <a:off x="3129460" y="1364263"/>
            <a:ext cx="971643" cy="999054"/>
            <a:chOff x="6723350" y="2220250"/>
            <a:chExt cx="1420946" cy="1461032"/>
          </a:xfrm>
        </p:grpSpPr>
        <p:sp>
          <p:nvSpPr>
            <p:cNvPr id="484" name="Google Shape;484;p33"/>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3"/>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EF9690"/>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3"/>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3"/>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FFFFF"/>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33"/>
          <p:cNvGrpSpPr/>
          <p:nvPr/>
        </p:nvGrpSpPr>
        <p:grpSpPr>
          <a:xfrm>
            <a:off x="99644" y="1704924"/>
            <a:ext cx="3675188" cy="2347450"/>
            <a:chOff x="175855" y="1545896"/>
            <a:chExt cx="3924386" cy="2506620"/>
          </a:xfrm>
        </p:grpSpPr>
        <p:grpSp>
          <p:nvGrpSpPr>
            <p:cNvPr id="505" name="Google Shape;505;p33"/>
            <p:cNvGrpSpPr/>
            <p:nvPr/>
          </p:nvGrpSpPr>
          <p:grpSpPr>
            <a:xfrm>
              <a:off x="175855" y="1545896"/>
              <a:ext cx="3924386" cy="2506620"/>
              <a:chOff x="404400" y="1746028"/>
              <a:chExt cx="4559529" cy="2912304"/>
            </a:xfrm>
          </p:grpSpPr>
          <p:sp>
            <p:nvSpPr>
              <p:cNvPr id="506" name="Google Shape;506;p33"/>
              <p:cNvSpPr/>
              <p:nvPr/>
            </p:nvSpPr>
            <p:spPr>
              <a:xfrm>
                <a:off x="404400" y="2226148"/>
                <a:ext cx="4559529" cy="2432184"/>
              </a:xfrm>
              <a:custGeom>
                <a:avLst/>
                <a:gdLst/>
                <a:ahLst/>
                <a:cxnLst/>
                <a:rect l="l" t="t" r="r" b="b"/>
                <a:pathLst>
                  <a:path w="144426" h="77041" extrusionOk="0">
                    <a:moveTo>
                      <a:pt x="63064" y="1"/>
                    </a:moveTo>
                    <a:cubicBezTo>
                      <a:pt x="50875" y="1"/>
                      <a:pt x="42233" y="14970"/>
                      <a:pt x="22796" y="16082"/>
                    </a:cubicBezTo>
                    <a:cubicBezTo>
                      <a:pt x="21395" y="16182"/>
                      <a:pt x="20161" y="17082"/>
                      <a:pt x="19694" y="18417"/>
                    </a:cubicBezTo>
                    <a:lnTo>
                      <a:pt x="247" y="75624"/>
                    </a:lnTo>
                    <a:cubicBezTo>
                      <a:pt x="0" y="76332"/>
                      <a:pt x="521" y="77040"/>
                      <a:pt x="1232" y="77040"/>
                    </a:cubicBezTo>
                    <a:cubicBezTo>
                      <a:pt x="1292" y="77040"/>
                      <a:pt x="1352" y="77036"/>
                      <a:pt x="1414" y="77025"/>
                    </a:cubicBezTo>
                    <a:cubicBezTo>
                      <a:pt x="9720" y="75624"/>
                      <a:pt x="44545" y="67252"/>
                      <a:pt x="62091" y="63015"/>
                    </a:cubicBezTo>
                    <a:cubicBezTo>
                      <a:pt x="64959" y="64783"/>
                      <a:pt x="68329" y="65817"/>
                      <a:pt x="71964" y="65817"/>
                    </a:cubicBezTo>
                    <a:cubicBezTo>
                      <a:pt x="75734" y="65817"/>
                      <a:pt x="79236" y="64683"/>
                      <a:pt x="82172" y="62782"/>
                    </a:cubicBezTo>
                    <a:lnTo>
                      <a:pt x="142982" y="76525"/>
                    </a:lnTo>
                    <a:cubicBezTo>
                      <a:pt x="143054" y="76540"/>
                      <a:pt x="143126" y="76547"/>
                      <a:pt x="143195" y="76547"/>
                    </a:cubicBezTo>
                    <a:cubicBezTo>
                      <a:pt x="143895" y="76547"/>
                      <a:pt x="144425" y="75822"/>
                      <a:pt x="144183" y="75124"/>
                    </a:cubicBezTo>
                    <a:lnTo>
                      <a:pt x="124735" y="18417"/>
                    </a:lnTo>
                    <a:cubicBezTo>
                      <a:pt x="124268" y="17082"/>
                      <a:pt x="123068" y="16182"/>
                      <a:pt x="121633" y="16082"/>
                    </a:cubicBezTo>
                    <a:cubicBezTo>
                      <a:pt x="102223" y="14970"/>
                      <a:pt x="93586" y="1"/>
                      <a:pt x="81399" y="1"/>
                    </a:cubicBezTo>
                    <a:cubicBezTo>
                      <a:pt x="78590" y="1"/>
                      <a:pt x="75593" y="796"/>
                      <a:pt x="72231" y="2739"/>
                    </a:cubicBezTo>
                    <a:cubicBezTo>
                      <a:pt x="68870" y="796"/>
                      <a:pt x="65873" y="1"/>
                      <a:pt x="63064"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722818" y="3622657"/>
                <a:ext cx="1961949" cy="860377"/>
              </a:xfrm>
              <a:custGeom>
                <a:avLst/>
                <a:gdLst/>
                <a:ahLst/>
                <a:cxnLst/>
                <a:rect l="l" t="t" r="r" b="b"/>
                <a:pathLst>
                  <a:path w="62146" h="27253" extrusionOk="0">
                    <a:moveTo>
                      <a:pt x="62145" y="0"/>
                    </a:moveTo>
                    <a:lnTo>
                      <a:pt x="1" y="19981"/>
                    </a:lnTo>
                    <a:lnTo>
                      <a:pt x="1" y="27253"/>
                    </a:lnTo>
                    <a:lnTo>
                      <a:pt x="62145" y="12542"/>
                    </a:lnTo>
                    <a:lnTo>
                      <a:pt x="62145"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2684756" y="3622657"/>
                <a:ext cx="1961918" cy="860377"/>
              </a:xfrm>
              <a:custGeom>
                <a:avLst/>
                <a:gdLst/>
                <a:ahLst/>
                <a:cxnLst/>
                <a:rect l="l" t="t" r="r" b="b"/>
                <a:pathLst>
                  <a:path w="62145" h="27253" extrusionOk="0">
                    <a:moveTo>
                      <a:pt x="0" y="0"/>
                    </a:moveTo>
                    <a:lnTo>
                      <a:pt x="0" y="12542"/>
                    </a:lnTo>
                    <a:lnTo>
                      <a:pt x="62145" y="27253"/>
                    </a:lnTo>
                    <a:lnTo>
                      <a:pt x="62145" y="19981"/>
                    </a:lnTo>
                    <a:lnTo>
                      <a:pt x="0"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1496859" y="3651039"/>
                <a:ext cx="2353670" cy="566618"/>
              </a:xfrm>
              <a:custGeom>
                <a:avLst/>
                <a:gdLst/>
                <a:ahLst/>
                <a:cxnLst/>
                <a:rect l="l" t="t" r="r" b="b"/>
                <a:pathLst>
                  <a:path w="74554" h="17948" extrusionOk="0">
                    <a:moveTo>
                      <a:pt x="34896" y="0"/>
                    </a:moveTo>
                    <a:cubicBezTo>
                      <a:pt x="34896" y="0"/>
                      <a:pt x="34894" y="1"/>
                      <a:pt x="34892" y="2"/>
                    </a:cubicBezTo>
                    <a:cubicBezTo>
                      <a:pt x="34890" y="2"/>
                      <a:pt x="34889" y="3"/>
                      <a:pt x="34889" y="4"/>
                    </a:cubicBezTo>
                    <a:lnTo>
                      <a:pt x="34889" y="4"/>
                    </a:lnTo>
                    <a:cubicBezTo>
                      <a:pt x="34894" y="2"/>
                      <a:pt x="34896" y="0"/>
                      <a:pt x="34896" y="0"/>
                    </a:cubicBezTo>
                    <a:close/>
                    <a:moveTo>
                      <a:pt x="34889" y="4"/>
                    </a:moveTo>
                    <a:cubicBezTo>
                      <a:pt x="34314" y="321"/>
                      <a:pt x="0" y="17948"/>
                      <a:pt x="0" y="17948"/>
                    </a:cubicBezTo>
                    <a:lnTo>
                      <a:pt x="37827" y="9075"/>
                    </a:lnTo>
                    <a:lnTo>
                      <a:pt x="74554" y="17481"/>
                    </a:lnTo>
                    <a:lnTo>
                      <a:pt x="74554" y="10976"/>
                    </a:lnTo>
                    <a:cubicBezTo>
                      <a:pt x="74554" y="10976"/>
                      <a:pt x="34796" y="259"/>
                      <a:pt x="34889" y="4"/>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1496859" y="3644756"/>
                <a:ext cx="2353670" cy="572901"/>
              </a:xfrm>
              <a:custGeom>
                <a:avLst/>
                <a:gdLst/>
                <a:ahLst/>
                <a:cxnLst/>
                <a:rect l="l" t="t" r="r" b="b"/>
                <a:pathLst>
                  <a:path w="74554" h="18147" fill="none" extrusionOk="0">
                    <a:moveTo>
                      <a:pt x="0" y="18147"/>
                    </a:moveTo>
                    <a:lnTo>
                      <a:pt x="37827" y="9274"/>
                    </a:lnTo>
                    <a:lnTo>
                      <a:pt x="74554" y="17680"/>
                    </a:lnTo>
                    <a:lnTo>
                      <a:pt x="74554" y="11175"/>
                    </a:lnTo>
                    <a:cubicBezTo>
                      <a:pt x="74554" y="11175"/>
                      <a:pt x="34458" y="368"/>
                      <a:pt x="34892" y="201"/>
                    </a:cubicBezTo>
                    <a:cubicBezTo>
                      <a:pt x="35326" y="1"/>
                      <a:pt x="0" y="18147"/>
                      <a:pt x="0" y="18147"/>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596474" y="2036095"/>
                <a:ext cx="2088292" cy="2351113"/>
              </a:xfrm>
              <a:custGeom>
                <a:avLst/>
                <a:gdLst/>
                <a:ahLst/>
                <a:cxnLst/>
                <a:rect l="l" t="t" r="r" b="b"/>
                <a:pathLst>
                  <a:path w="66148" h="74473" extrusionOk="0">
                    <a:moveTo>
                      <a:pt x="57190" y="1"/>
                    </a:moveTo>
                    <a:cubicBezTo>
                      <a:pt x="46699" y="1"/>
                      <a:pt x="41896" y="13890"/>
                      <a:pt x="22983" y="14963"/>
                    </a:cubicBezTo>
                    <a:cubicBezTo>
                      <a:pt x="21582" y="15030"/>
                      <a:pt x="20348" y="15964"/>
                      <a:pt x="19881" y="17298"/>
                    </a:cubicBezTo>
                    <a:lnTo>
                      <a:pt x="167" y="73505"/>
                    </a:lnTo>
                    <a:cubicBezTo>
                      <a:pt x="0" y="74005"/>
                      <a:pt x="334" y="74472"/>
                      <a:pt x="834" y="74472"/>
                    </a:cubicBezTo>
                    <a:cubicBezTo>
                      <a:pt x="36344" y="74181"/>
                      <a:pt x="41794" y="58649"/>
                      <a:pt x="54313" y="58649"/>
                    </a:cubicBezTo>
                    <a:cubicBezTo>
                      <a:pt x="57565" y="58649"/>
                      <a:pt x="61292" y="59697"/>
                      <a:pt x="66147" y="62330"/>
                    </a:cubicBezTo>
                    <a:lnTo>
                      <a:pt x="66147" y="2854"/>
                    </a:lnTo>
                    <a:cubicBezTo>
                      <a:pt x="62634" y="824"/>
                      <a:pt x="59744" y="1"/>
                      <a:pt x="57190"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596474" y="1798687"/>
                <a:ext cx="2088292" cy="2588519"/>
              </a:xfrm>
              <a:custGeom>
                <a:avLst/>
                <a:gdLst/>
                <a:ahLst/>
                <a:cxnLst/>
                <a:rect l="l" t="t" r="r" b="b"/>
                <a:pathLst>
                  <a:path w="66148" h="81993" fill="none" extrusionOk="0">
                    <a:moveTo>
                      <a:pt x="22983" y="22483"/>
                    </a:moveTo>
                    <a:cubicBezTo>
                      <a:pt x="46500" y="21149"/>
                      <a:pt x="48201" y="0"/>
                      <a:pt x="66147" y="10374"/>
                    </a:cubicBezTo>
                    <a:lnTo>
                      <a:pt x="66147" y="69850"/>
                    </a:lnTo>
                    <a:cubicBezTo>
                      <a:pt x="42597" y="57075"/>
                      <a:pt x="45566" y="81625"/>
                      <a:pt x="834" y="81992"/>
                    </a:cubicBezTo>
                    <a:cubicBezTo>
                      <a:pt x="334" y="81992"/>
                      <a:pt x="0" y="81525"/>
                      <a:pt x="167" y="81025"/>
                    </a:cubicBezTo>
                    <a:lnTo>
                      <a:pt x="19881" y="24818"/>
                    </a:lnTo>
                    <a:cubicBezTo>
                      <a:pt x="20348" y="23484"/>
                      <a:pt x="21582" y="22550"/>
                      <a:pt x="22983" y="22483"/>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2684756" y="2009765"/>
                <a:ext cx="2088292" cy="2351113"/>
              </a:xfrm>
              <a:custGeom>
                <a:avLst/>
                <a:gdLst/>
                <a:ahLst/>
                <a:cxnLst/>
                <a:rect l="l" t="t" r="r" b="b"/>
                <a:pathLst>
                  <a:path w="66148" h="74473" extrusionOk="0">
                    <a:moveTo>
                      <a:pt x="8942" y="1"/>
                    </a:moveTo>
                    <a:cubicBezTo>
                      <a:pt x="6392" y="1"/>
                      <a:pt x="3507" y="824"/>
                      <a:pt x="0" y="2855"/>
                    </a:cubicBezTo>
                    <a:lnTo>
                      <a:pt x="0" y="62330"/>
                    </a:lnTo>
                    <a:cubicBezTo>
                      <a:pt x="4855" y="59697"/>
                      <a:pt x="8583" y="58649"/>
                      <a:pt x="11834" y="58649"/>
                    </a:cubicBezTo>
                    <a:cubicBezTo>
                      <a:pt x="24352" y="58649"/>
                      <a:pt x="29796" y="74181"/>
                      <a:pt x="65280" y="74472"/>
                    </a:cubicBezTo>
                    <a:cubicBezTo>
                      <a:pt x="65781" y="74472"/>
                      <a:pt x="66148" y="74005"/>
                      <a:pt x="65981" y="73505"/>
                    </a:cubicBezTo>
                    <a:lnTo>
                      <a:pt x="46267" y="17298"/>
                    </a:lnTo>
                    <a:cubicBezTo>
                      <a:pt x="45800" y="15964"/>
                      <a:pt x="44565" y="15030"/>
                      <a:pt x="43164" y="14963"/>
                    </a:cubicBezTo>
                    <a:cubicBezTo>
                      <a:pt x="24224" y="13890"/>
                      <a:pt x="19416" y="1"/>
                      <a:pt x="8942"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2684756" y="1772357"/>
                <a:ext cx="2088292" cy="2588519"/>
              </a:xfrm>
              <a:custGeom>
                <a:avLst/>
                <a:gdLst/>
                <a:ahLst/>
                <a:cxnLst/>
                <a:rect l="l" t="t" r="r" b="b"/>
                <a:pathLst>
                  <a:path w="66148" h="81993" fill="none" extrusionOk="0">
                    <a:moveTo>
                      <a:pt x="43164" y="22483"/>
                    </a:moveTo>
                    <a:cubicBezTo>
                      <a:pt x="19614" y="21149"/>
                      <a:pt x="17913" y="0"/>
                      <a:pt x="0" y="10375"/>
                    </a:cubicBezTo>
                    <a:lnTo>
                      <a:pt x="0" y="69850"/>
                    </a:lnTo>
                    <a:cubicBezTo>
                      <a:pt x="23550" y="57075"/>
                      <a:pt x="20582" y="81626"/>
                      <a:pt x="65280" y="81992"/>
                    </a:cubicBezTo>
                    <a:cubicBezTo>
                      <a:pt x="65781" y="81992"/>
                      <a:pt x="66148" y="81525"/>
                      <a:pt x="65981" y="81025"/>
                    </a:cubicBezTo>
                    <a:lnTo>
                      <a:pt x="46267" y="24818"/>
                    </a:lnTo>
                    <a:cubicBezTo>
                      <a:pt x="45800" y="23484"/>
                      <a:pt x="44565" y="22550"/>
                      <a:pt x="43164" y="22483"/>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2684756" y="1990697"/>
                <a:ext cx="2114622" cy="2212205"/>
              </a:xfrm>
              <a:custGeom>
                <a:avLst/>
                <a:gdLst/>
                <a:ahLst/>
                <a:cxnLst/>
                <a:rect l="l" t="t" r="r" b="b"/>
                <a:pathLst>
                  <a:path w="66982" h="70073" extrusionOk="0">
                    <a:moveTo>
                      <a:pt x="10773" y="0"/>
                    </a:moveTo>
                    <a:cubicBezTo>
                      <a:pt x="7735" y="0"/>
                      <a:pt x="4313" y="961"/>
                      <a:pt x="0" y="3459"/>
                    </a:cubicBezTo>
                    <a:lnTo>
                      <a:pt x="0" y="62934"/>
                    </a:lnTo>
                    <a:cubicBezTo>
                      <a:pt x="5787" y="59795"/>
                      <a:pt x="10024" y="58607"/>
                      <a:pt x="13785" y="58607"/>
                    </a:cubicBezTo>
                    <a:cubicBezTo>
                      <a:pt x="25329" y="58607"/>
                      <a:pt x="32400" y="69796"/>
                      <a:pt x="66114" y="70073"/>
                    </a:cubicBezTo>
                    <a:cubicBezTo>
                      <a:pt x="66615" y="70073"/>
                      <a:pt x="66981" y="69606"/>
                      <a:pt x="66815" y="69106"/>
                    </a:cubicBezTo>
                    <a:lnTo>
                      <a:pt x="47101" y="12899"/>
                    </a:lnTo>
                    <a:cubicBezTo>
                      <a:pt x="46634" y="11564"/>
                      <a:pt x="45399" y="10630"/>
                      <a:pt x="43998" y="10564"/>
                    </a:cubicBezTo>
                    <a:cubicBezTo>
                      <a:pt x="26118" y="9551"/>
                      <a:pt x="20352" y="0"/>
                      <a:pt x="10773"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a:off x="2684756" y="1772357"/>
                <a:ext cx="2114622" cy="2430543"/>
              </a:xfrm>
              <a:custGeom>
                <a:avLst/>
                <a:gdLst/>
                <a:ahLst/>
                <a:cxnLst/>
                <a:rect l="l" t="t" r="r" b="b"/>
                <a:pathLst>
                  <a:path w="66982" h="76989" fill="none" extrusionOk="0">
                    <a:moveTo>
                      <a:pt x="43998" y="17480"/>
                    </a:moveTo>
                    <a:cubicBezTo>
                      <a:pt x="20448" y="16145"/>
                      <a:pt x="17913" y="0"/>
                      <a:pt x="0" y="10375"/>
                    </a:cubicBezTo>
                    <a:lnTo>
                      <a:pt x="0" y="70551"/>
                    </a:lnTo>
                    <a:cubicBezTo>
                      <a:pt x="23550" y="57775"/>
                      <a:pt x="21416" y="76622"/>
                      <a:pt x="66114" y="76989"/>
                    </a:cubicBezTo>
                    <a:cubicBezTo>
                      <a:pt x="66615" y="76989"/>
                      <a:pt x="66981" y="76522"/>
                      <a:pt x="66815" y="76022"/>
                    </a:cubicBezTo>
                    <a:lnTo>
                      <a:pt x="47101" y="19815"/>
                    </a:lnTo>
                    <a:cubicBezTo>
                      <a:pt x="46634" y="18480"/>
                      <a:pt x="45399" y="17546"/>
                      <a:pt x="43998" y="17480"/>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a:off x="2684756" y="1938385"/>
                <a:ext cx="2153579" cy="2093943"/>
              </a:xfrm>
              <a:custGeom>
                <a:avLst/>
                <a:gdLst/>
                <a:ahLst/>
                <a:cxnLst/>
                <a:rect l="l" t="t" r="r" b="b"/>
                <a:pathLst>
                  <a:path w="68216" h="66327" extrusionOk="0">
                    <a:moveTo>
                      <a:pt x="13386" y="0"/>
                    </a:moveTo>
                    <a:cubicBezTo>
                      <a:pt x="9595" y="0"/>
                      <a:pt x="5451" y="1125"/>
                      <a:pt x="0" y="4282"/>
                    </a:cubicBezTo>
                    <a:lnTo>
                      <a:pt x="0" y="64325"/>
                    </a:lnTo>
                    <a:cubicBezTo>
                      <a:pt x="7205" y="60416"/>
                      <a:pt x="12122" y="59052"/>
                      <a:pt x="16756" y="59052"/>
                    </a:cubicBezTo>
                    <a:cubicBezTo>
                      <a:pt x="27268" y="59052"/>
                      <a:pt x="36325" y="66071"/>
                      <a:pt x="67348" y="66326"/>
                    </a:cubicBezTo>
                    <a:cubicBezTo>
                      <a:pt x="67849" y="66326"/>
                      <a:pt x="68216" y="65826"/>
                      <a:pt x="68049" y="65359"/>
                    </a:cubicBezTo>
                    <a:lnTo>
                      <a:pt x="48335" y="9118"/>
                    </a:lnTo>
                    <a:cubicBezTo>
                      <a:pt x="47868" y="7784"/>
                      <a:pt x="46634" y="6883"/>
                      <a:pt x="45233" y="6783"/>
                    </a:cubicBezTo>
                    <a:cubicBezTo>
                      <a:pt x="28872" y="5878"/>
                      <a:pt x="22053" y="0"/>
                      <a:pt x="13386"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CEFE7"/>
                  </a:solidFill>
                </a:endParaRPr>
              </a:p>
            </p:txBody>
          </p:sp>
          <p:sp>
            <p:nvSpPr>
              <p:cNvPr id="518" name="Google Shape;518;p33"/>
              <p:cNvSpPr/>
              <p:nvPr/>
            </p:nvSpPr>
            <p:spPr>
              <a:xfrm>
                <a:off x="2684756" y="1746028"/>
                <a:ext cx="2153579" cy="2286299"/>
              </a:xfrm>
              <a:custGeom>
                <a:avLst/>
                <a:gdLst/>
                <a:ahLst/>
                <a:cxnLst/>
                <a:rect l="l" t="t" r="r" b="b"/>
                <a:pathLst>
                  <a:path w="68216" h="72420" fill="none" extrusionOk="0">
                    <a:moveTo>
                      <a:pt x="45233" y="12876"/>
                    </a:moveTo>
                    <a:cubicBezTo>
                      <a:pt x="21716" y="11575"/>
                      <a:pt x="17913" y="1"/>
                      <a:pt x="0" y="10375"/>
                    </a:cubicBezTo>
                    <a:lnTo>
                      <a:pt x="0" y="70684"/>
                    </a:lnTo>
                    <a:cubicBezTo>
                      <a:pt x="23550" y="57909"/>
                      <a:pt x="22650" y="72052"/>
                      <a:pt x="67348" y="72419"/>
                    </a:cubicBezTo>
                    <a:cubicBezTo>
                      <a:pt x="67849" y="72419"/>
                      <a:pt x="68216" y="71919"/>
                      <a:pt x="68049" y="71452"/>
                    </a:cubicBezTo>
                    <a:lnTo>
                      <a:pt x="48335" y="15211"/>
                    </a:lnTo>
                    <a:cubicBezTo>
                      <a:pt x="47868" y="13877"/>
                      <a:pt x="46634" y="12976"/>
                      <a:pt x="45233" y="12876"/>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576458" y="1990697"/>
                <a:ext cx="2114622" cy="2212205"/>
              </a:xfrm>
              <a:custGeom>
                <a:avLst/>
                <a:gdLst/>
                <a:ahLst/>
                <a:cxnLst/>
                <a:rect l="l" t="t" r="r" b="b"/>
                <a:pathLst>
                  <a:path w="66982" h="70073" extrusionOk="0">
                    <a:moveTo>
                      <a:pt x="56191" y="0"/>
                    </a:moveTo>
                    <a:cubicBezTo>
                      <a:pt x="46598" y="0"/>
                      <a:pt x="40838" y="9551"/>
                      <a:pt x="22983" y="10564"/>
                    </a:cubicBezTo>
                    <a:cubicBezTo>
                      <a:pt x="21549" y="10630"/>
                      <a:pt x="20348" y="11564"/>
                      <a:pt x="19881" y="12899"/>
                    </a:cubicBezTo>
                    <a:lnTo>
                      <a:pt x="167" y="69106"/>
                    </a:lnTo>
                    <a:cubicBezTo>
                      <a:pt x="0" y="69606"/>
                      <a:pt x="334" y="70073"/>
                      <a:pt x="834" y="70073"/>
                    </a:cubicBezTo>
                    <a:cubicBezTo>
                      <a:pt x="34574" y="69796"/>
                      <a:pt x="41631" y="58607"/>
                      <a:pt x="53183" y="58607"/>
                    </a:cubicBezTo>
                    <a:cubicBezTo>
                      <a:pt x="56946" y="58607"/>
                      <a:pt x="61186" y="59795"/>
                      <a:pt x="66981" y="62934"/>
                    </a:cubicBezTo>
                    <a:lnTo>
                      <a:pt x="66981" y="3459"/>
                    </a:lnTo>
                    <a:cubicBezTo>
                      <a:pt x="62661" y="961"/>
                      <a:pt x="59233" y="0"/>
                      <a:pt x="56191"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576458" y="1772357"/>
                <a:ext cx="2114622" cy="2430543"/>
              </a:xfrm>
              <a:custGeom>
                <a:avLst/>
                <a:gdLst/>
                <a:ahLst/>
                <a:cxnLst/>
                <a:rect l="l" t="t" r="r" b="b"/>
                <a:pathLst>
                  <a:path w="66982" h="76989" fill="none" extrusionOk="0">
                    <a:moveTo>
                      <a:pt x="22983" y="17480"/>
                    </a:moveTo>
                    <a:cubicBezTo>
                      <a:pt x="46500" y="16145"/>
                      <a:pt x="49035" y="0"/>
                      <a:pt x="66981" y="10375"/>
                    </a:cubicBezTo>
                    <a:lnTo>
                      <a:pt x="66981" y="70551"/>
                    </a:lnTo>
                    <a:cubicBezTo>
                      <a:pt x="43398" y="57775"/>
                      <a:pt x="45566" y="76622"/>
                      <a:pt x="834" y="76989"/>
                    </a:cubicBezTo>
                    <a:cubicBezTo>
                      <a:pt x="334" y="76989"/>
                      <a:pt x="0" y="76522"/>
                      <a:pt x="167" y="76022"/>
                    </a:cubicBezTo>
                    <a:lnTo>
                      <a:pt x="19881" y="19815"/>
                    </a:lnTo>
                    <a:cubicBezTo>
                      <a:pt x="20348" y="18480"/>
                      <a:pt x="21549" y="17546"/>
                      <a:pt x="22983" y="17480"/>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536427" y="1938385"/>
                <a:ext cx="2154652" cy="2093943"/>
              </a:xfrm>
              <a:custGeom>
                <a:avLst/>
                <a:gdLst/>
                <a:ahLst/>
                <a:cxnLst/>
                <a:rect l="l" t="t" r="r" b="b"/>
                <a:pathLst>
                  <a:path w="68250" h="66327" extrusionOk="0">
                    <a:moveTo>
                      <a:pt x="54842" y="0"/>
                    </a:moveTo>
                    <a:cubicBezTo>
                      <a:pt x="46164" y="0"/>
                      <a:pt x="39345" y="5878"/>
                      <a:pt x="22984" y="6783"/>
                    </a:cubicBezTo>
                    <a:cubicBezTo>
                      <a:pt x="21583" y="6883"/>
                      <a:pt x="20349" y="7784"/>
                      <a:pt x="19882" y="9118"/>
                    </a:cubicBezTo>
                    <a:lnTo>
                      <a:pt x="168" y="65359"/>
                    </a:lnTo>
                    <a:cubicBezTo>
                      <a:pt x="1" y="65826"/>
                      <a:pt x="368" y="66326"/>
                      <a:pt x="868" y="66326"/>
                    </a:cubicBezTo>
                    <a:cubicBezTo>
                      <a:pt x="31715" y="66073"/>
                      <a:pt x="40845" y="59258"/>
                      <a:pt x="51293" y="59258"/>
                    </a:cubicBezTo>
                    <a:cubicBezTo>
                      <a:pt x="55984" y="59258"/>
                      <a:pt x="60941" y="60632"/>
                      <a:pt x="68249" y="64591"/>
                    </a:cubicBezTo>
                    <a:lnTo>
                      <a:pt x="68249" y="4282"/>
                    </a:lnTo>
                    <a:cubicBezTo>
                      <a:pt x="62789" y="1125"/>
                      <a:pt x="58637" y="0"/>
                      <a:pt x="54842"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CEFE7"/>
                  </a:solidFill>
                </a:endParaRPr>
              </a:p>
            </p:txBody>
          </p:sp>
          <p:sp>
            <p:nvSpPr>
              <p:cNvPr id="522" name="Google Shape;522;p33"/>
              <p:cNvSpPr/>
              <p:nvPr/>
            </p:nvSpPr>
            <p:spPr>
              <a:xfrm>
                <a:off x="536427" y="1746028"/>
                <a:ext cx="2154652" cy="2286299"/>
              </a:xfrm>
              <a:custGeom>
                <a:avLst/>
                <a:gdLst/>
                <a:ahLst/>
                <a:cxnLst/>
                <a:rect l="l" t="t" r="r" b="b"/>
                <a:pathLst>
                  <a:path w="68250" h="72420" fill="none" extrusionOk="0">
                    <a:moveTo>
                      <a:pt x="22984" y="12876"/>
                    </a:moveTo>
                    <a:cubicBezTo>
                      <a:pt x="46501" y="11575"/>
                      <a:pt x="50303" y="1"/>
                      <a:pt x="68249" y="10375"/>
                    </a:cubicBezTo>
                    <a:lnTo>
                      <a:pt x="68249" y="70684"/>
                    </a:lnTo>
                    <a:cubicBezTo>
                      <a:pt x="44666" y="57909"/>
                      <a:pt x="45567" y="72052"/>
                      <a:pt x="868" y="72419"/>
                    </a:cubicBezTo>
                    <a:cubicBezTo>
                      <a:pt x="368" y="72419"/>
                      <a:pt x="1" y="71919"/>
                      <a:pt x="168" y="71452"/>
                    </a:cubicBezTo>
                    <a:lnTo>
                      <a:pt x="19882" y="15211"/>
                    </a:lnTo>
                    <a:cubicBezTo>
                      <a:pt x="20349" y="13877"/>
                      <a:pt x="21583" y="12976"/>
                      <a:pt x="22984" y="12876"/>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33"/>
            <p:cNvSpPr/>
            <p:nvPr/>
          </p:nvSpPr>
          <p:spPr>
            <a:xfrm>
              <a:off x="2152500" y="1757375"/>
              <a:ext cx="199025" cy="1679073"/>
            </a:xfrm>
            <a:custGeom>
              <a:avLst/>
              <a:gdLst/>
              <a:ahLst/>
              <a:cxnLst/>
              <a:rect l="l" t="t" r="r" b="b"/>
              <a:pathLst>
                <a:path w="7473" h="63046" extrusionOk="0">
                  <a:moveTo>
                    <a:pt x="7472" y="1"/>
                  </a:moveTo>
                  <a:cubicBezTo>
                    <a:pt x="3536" y="468"/>
                    <a:pt x="0" y="2836"/>
                    <a:pt x="0" y="2836"/>
                  </a:cubicBezTo>
                  <a:lnTo>
                    <a:pt x="0" y="63046"/>
                  </a:lnTo>
                  <a:lnTo>
                    <a:pt x="1735" y="62145"/>
                  </a:lnTo>
                  <a:lnTo>
                    <a:pt x="7472" y="1"/>
                  </a:lnTo>
                  <a:close/>
                </a:path>
              </a:pathLst>
            </a:cu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33"/>
          <p:cNvGrpSpPr/>
          <p:nvPr/>
        </p:nvGrpSpPr>
        <p:grpSpPr>
          <a:xfrm>
            <a:off x="2018174" y="892117"/>
            <a:ext cx="739186" cy="1131427"/>
            <a:chOff x="2781325" y="673325"/>
            <a:chExt cx="437000" cy="668850"/>
          </a:xfrm>
        </p:grpSpPr>
        <p:sp>
          <p:nvSpPr>
            <p:cNvPr id="525" name="Google Shape;525;p33"/>
            <p:cNvSpPr/>
            <p:nvPr/>
          </p:nvSpPr>
          <p:spPr>
            <a:xfrm>
              <a:off x="2979800" y="1126975"/>
              <a:ext cx="238525" cy="215200"/>
            </a:xfrm>
            <a:custGeom>
              <a:avLst/>
              <a:gdLst/>
              <a:ahLst/>
              <a:cxnLst/>
              <a:rect l="l" t="t" r="r" b="b"/>
              <a:pathLst>
                <a:path w="9541" h="8608" extrusionOk="0">
                  <a:moveTo>
                    <a:pt x="7606" y="1"/>
                  </a:moveTo>
                  <a:lnTo>
                    <a:pt x="0" y="2336"/>
                  </a:lnTo>
                  <a:lnTo>
                    <a:pt x="1969" y="8607"/>
                  </a:lnTo>
                  <a:lnTo>
                    <a:pt x="9541" y="6239"/>
                  </a:lnTo>
                  <a:lnTo>
                    <a:pt x="7606" y="1"/>
                  </a:lnTo>
                  <a:close/>
                </a:path>
              </a:pathLst>
            </a:custGeom>
            <a:solidFill>
              <a:srgbClr val="FCEFE7"/>
            </a:solid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3005650" y="1207875"/>
              <a:ext cx="209350" cy="130950"/>
            </a:xfrm>
            <a:custGeom>
              <a:avLst/>
              <a:gdLst/>
              <a:ahLst/>
              <a:cxnLst/>
              <a:rect l="l" t="t" r="r" b="b"/>
              <a:pathLst>
                <a:path w="8374" h="5238" fill="none" extrusionOk="0">
                  <a:moveTo>
                    <a:pt x="7639" y="3270"/>
                  </a:moveTo>
                  <a:lnTo>
                    <a:pt x="1768" y="5104"/>
                  </a:lnTo>
                  <a:cubicBezTo>
                    <a:pt x="1301" y="5238"/>
                    <a:pt x="801" y="4971"/>
                    <a:pt x="668" y="4504"/>
                  </a:cubicBezTo>
                  <a:lnTo>
                    <a:pt x="1" y="2369"/>
                  </a:lnTo>
                  <a:lnTo>
                    <a:pt x="7573" y="1"/>
                  </a:lnTo>
                  <a:lnTo>
                    <a:pt x="8240" y="2169"/>
                  </a:lnTo>
                  <a:cubicBezTo>
                    <a:pt x="8373" y="2636"/>
                    <a:pt x="8106" y="3136"/>
                    <a:pt x="7639" y="3270"/>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2781325" y="704850"/>
              <a:ext cx="426150" cy="480525"/>
            </a:xfrm>
            <a:custGeom>
              <a:avLst/>
              <a:gdLst/>
              <a:ahLst/>
              <a:cxnLst/>
              <a:rect l="l" t="t" r="r" b="b"/>
              <a:pathLst>
                <a:path w="17046" h="19221" extrusionOk="0">
                  <a:moveTo>
                    <a:pt x="8648" y="1"/>
                  </a:moveTo>
                  <a:cubicBezTo>
                    <a:pt x="7572" y="1"/>
                    <a:pt x="6472" y="216"/>
                    <a:pt x="5404" y="674"/>
                  </a:cubicBezTo>
                  <a:cubicBezTo>
                    <a:pt x="2002" y="2142"/>
                    <a:pt x="0" y="5911"/>
                    <a:pt x="701" y="9547"/>
                  </a:cubicBezTo>
                  <a:cubicBezTo>
                    <a:pt x="1168" y="12049"/>
                    <a:pt x="2702" y="14017"/>
                    <a:pt x="4670" y="15151"/>
                  </a:cubicBezTo>
                  <a:cubicBezTo>
                    <a:pt x="6205" y="16019"/>
                    <a:pt x="7372" y="17353"/>
                    <a:pt x="7906" y="19021"/>
                  </a:cubicBezTo>
                  <a:lnTo>
                    <a:pt x="7939" y="19221"/>
                  </a:lnTo>
                  <a:lnTo>
                    <a:pt x="15545" y="16886"/>
                  </a:lnTo>
                  <a:lnTo>
                    <a:pt x="15478" y="16652"/>
                  </a:lnTo>
                  <a:cubicBezTo>
                    <a:pt x="14978" y="15051"/>
                    <a:pt x="15111" y="13283"/>
                    <a:pt x="15878" y="11782"/>
                  </a:cubicBezTo>
                  <a:cubicBezTo>
                    <a:pt x="16812" y="9948"/>
                    <a:pt x="17046" y="7813"/>
                    <a:pt x="16412" y="5711"/>
                  </a:cubicBezTo>
                  <a:cubicBezTo>
                    <a:pt x="15318" y="2225"/>
                    <a:pt x="12108" y="1"/>
                    <a:pt x="8648" y="1"/>
                  </a:cubicBezTo>
                  <a:close/>
                </a:path>
              </a:pathLst>
            </a:custGeom>
            <a:solidFill>
              <a:srgbClr val="FFD378"/>
            </a:solidFill>
            <a:ln w="28575" cap="rnd" cmpd="sng">
              <a:solidFill>
                <a:srgbClr val="0623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3013150" y="762475"/>
              <a:ext cx="104275" cy="81075"/>
            </a:xfrm>
            <a:custGeom>
              <a:avLst/>
              <a:gdLst/>
              <a:ahLst/>
              <a:cxnLst/>
              <a:rect l="l" t="t" r="r" b="b"/>
              <a:pathLst>
                <a:path w="4171" h="3243" extrusionOk="0">
                  <a:moveTo>
                    <a:pt x="1321" y="1"/>
                  </a:moveTo>
                  <a:cubicBezTo>
                    <a:pt x="633" y="1"/>
                    <a:pt x="139" y="334"/>
                    <a:pt x="67" y="904"/>
                  </a:cubicBezTo>
                  <a:cubicBezTo>
                    <a:pt x="1" y="1705"/>
                    <a:pt x="868" y="2672"/>
                    <a:pt x="1969" y="3073"/>
                  </a:cubicBezTo>
                  <a:cubicBezTo>
                    <a:pt x="2286" y="3188"/>
                    <a:pt x="2591" y="3242"/>
                    <a:pt x="2868" y="3242"/>
                  </a:cubicBezTo>
                  <a:cubicBezTo>
                    <a:pt x="3552" y="3242"/>
                    <a:pt x="4056" y="2909"/>
                    <a:pt x="4104" y="2339"/>
                  </a:cubicBezTo>
                  <a:cubicBezTo>
                    <a:pt x="4170" y="1505"/>
                    <a:pt x="3336" y="538"/>
                    <a:pt x="2236" y="171"/>
                  </a:cubicBezTo>
                  <a:cubicBezTo>
                    <a:pt x="1909" y="55"/>
                    <a:pt x="1599" y="1"/>
                    <a:pt x="1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2781325" y="673325"/>
              <a:ext cx="426150" cy="512050"/>
            </a:xfrm>
            <a:custGeom>
              <a:avLst/>
              <a:gdLst/>
              <a:ahLst/>
              <a:cxnLst/>
              <a:rect l="l" t="t" r="r" b="b"/>
              <a:pathLst>
                <a:path w="17046" h="20482" fill="none" extrusionOk="0">
                  <a:moveTo>
                    <a:pt x="16412" y="6972"/>
                  </a:moveTo>
                  <a:cubicBezTo>
                    <a:pt x="14978" y="2402"/>
                    <a:pt x="9908" y="1"/>
                    <a:pt x="5404" y="1935"/>
                  </a:cubicBezTo>
                  <a:cubicBezTo>
                    <a:pt x="2002" y="3403"/>
                    <a:pt x="0" y="7172"/>
                    <a:pt x="701" y="10808"/>
                  </a:cubicBezTo>
                  <a:cubicBezTo>
                    <a:pt x="1168" y="13310"/>
                    <a:pt x="2702" y="15278"/>
                    <a:pt x="4670" y="16412"/>
                  </a:cubicBezTo>
                  <a:cubicBezTo>
                    <a:pt x="6205" y="17280"/>
                    <a:pt x="7372" y="18614"/>
                    <a:pt x="7906" y="20282"/>
                  </a:cubicBezTo>
                  <a:lnTo>
                    <a:pt x="7939" y="20482"/>
                  </a:lnTo>
                  <a:lnTo>
                    <a:pt x="15545" y="18147"/>
                  </a:lnTo>
                  <a:lnTo>
                    <a:pt x="15478" y="17913"/>
                  </a:lnTo>
                  <a:cubicBezTo>
                    <a:pt x="14978" y="16312"/>
                    <a:pt x="15111" y="14544"/>
                    <a:pt x="15878" y="13043"/>
                  </a:cubicBezTo>
                  <a:cubicBezTo>
                    <a:pt x="16812" y="11209"/>
                    <a:pt x="17046" y="9074"/>
                    <a:pt x="16412" y="6972"/>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2979800" y="1126975"/>
              <a:ext cx="215175" cy="139300"/>
            </a:xfrm>
            <a:custGeom>
              <a:avLst/>
              <a:gdLst/>
              <a:ahLst/>
              <a:cxnLst/>
              <a:rect l="l" t="t" r="r" b="b"/>
              <a:pathLst>
                <a:path w="8607" h="5572" fill="none" extrusionOk="0">
                  <a:moveTo>
                    <a:pt x="0" y="2336"/>
                  </a:moveTo>
                  <a:lnTo>
                    <a:pt x="7606" y="1"/>
                  </a:lnTo>
                  <a:lnTo>
                    <a:pt x="8607" y="3237"/>
                  </a:lnTo>
                  <a:lnTo>
                    <a:pt x="1035" y="5572"/>
                  </a:ln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2903075" y="928500"/>
              <a:ext cx="171825" cy="227700"/>
            </a:xfrm>
            <a:custGeom>
              <a:avLst/>
              <a:gdLst/>
              <a:ahLst/>
              <a:cxnLst/>
              <a:rect l="l" t="t" r="r" b="b"/>
              <a:pathLst>
                <a:path w="6873" h="9108" fill="none" extrusionOk="0">
                  <a:moveTo>
                    <a:pt x="6872" y="9107"/>
                  </a:moveTo>
                  <a:lnTo>
                    <a:pt x="4837" y="2569"/>
                  </a:ln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a:off x="3024000" y="870125"/>
              <a:ext cx="65075" cy="122625"/>
            </a:xfrm>
            <a:custGeom>
              <a:avLst/>
              <a:gdLst/>
              <a:ahLst/>
              <a:cxnLst/>
              <a:rect l="l" t="t" r="r" b="b"/>
              <a:pathLst>
                <a:path w="2603" h="4905" fill="none" extrusionOk="0">
                  <a:moveTo>
                    <a:pt x="0" y="4904"/>
                  </a:moveTo>
                  <a:lnTo>
                    <a:pt x="260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43"/>
          <p:cNvSpPr txBox="1">
            <a:spLocks noGrp="1"/>
          </p:cNvSpPr>
          <p:nvPr>
            <p:ph type="title" idx="4"/>
          </p:nvPr>
        </p:nvSpPr>
        <p:spPr>
          <a:xfrm>
            <a:off x="2872450" y="381475"/>
            <a:ext cx="3387600" cy="5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Solving Process</a:t>
            </a:r>
            <a:endParaRPr/>
          </a:p>
        </p:txBody>
      </p:sp>
      <p:sp>
        <p:nvSpPr>
          <p:cNvPr id="749" name="Google Shape;749;p43"/>
          <p:cNvSpPr txBox="1">
            <a:spLocks noGrp="1"/>
          </p:cNvSpPr>
          <p:nvPr>
            <p:ph type="title" idx="2"/>
          </p:nvPr>
        </p:nvSpPr>
        <p:spPr>
          <a:xfrm>
            <a:off x="4841188" y="202092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Solution</a:t>
            </a:r>
            <a:endParaRPr/>
          </a:p>
        </p:txBody>
      </p:sp>
      <p:sp>
        <p:nvSpPr>
          <p:cNvPr id="750" name="Google Shape;750;p43"/>
          <p:cNvSpPr txBox="1">
            <a:spLocks noGrp="1"/>
          </p:cNvSpPr>
          <p:nvPr>
            <p:ph type="subTitle" idx="3"/>
          </p:nvPr>
        </p:nvSpPr>
        <p:spPr>
          <a:xfrm>
            <a:off x="4648138" y="2449375"/>
            <a:ext cx="21735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751" name="Google Shape;751;p43"/>
          <p:cNvSpPr txBox="1">
            <a:spLocks noGrp="1"/>
          </p:cNvSpPr>
          <p:nvPr>
            <p:ph type="title"/>
          </p:nvPr>
        </p:nvSpPr>
        <p:spPr>
          <a:xfrm>
            <a:off x="2515413" y="202092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a:t>
            </a:r>
            <a:endParaRPr/>
          </a:p>
        </p:txBody>
      </p:sp>
      <p:sp>
        <p:nvSpPr>
          <p:cNvPr id="752" name="Google Shape;752;p43"/>
          <p:cNvSpPr txBox="1">
            <a:spLocks noGrp="1"/>
          </p:cNvSpPr>
          <p:nvPr>
            <p:ph type="subTitle" idx="1"/>
          </p:nvPr>
        </p:nvSpPr>
        <p:spPr>
          <a:xfrm>
            <a:off x="2322363" y="2449375"/>
            <a:ext cx="21735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a:p>
            <a:pPr marL="0" lvl="0" indent="0" algn="ctr" rtl="0">
              <a:spcBef>
                <a:spcPts val="0"/>
              </a:spcBef>
              <a:spcAft>
                <a:spcPts val="0"/>
              </a:spcAft>
              <a:buNone/>
            </a:pPr>
            <a:endParaRPr/>
          </a:p>
        </p:txBody>
      </p:sp>
      <p:grpSp>
        <p:nvGrpSpPr>
          <p:cNvPr id="753" name="Google Shape;753;p43"/>
          <p:cNvGrpSpPr/>
          <p:nvPr/>
        </p:nvGrpSpPr>
        <p:grpSpPr>
          <a:xfrm>
            <a:off x="43609" y="1101206"/>
            <a:ext cx="3272507" cy="4041088"/>
            <a:chOff x="1002400" y="1100012"/>
            <a:chExt cx="3272507" cy="4041088"/>
          </a:xfrm>
        </p:grpSpPr>
        <p:sp>
          <p:nvSpPr>
            <p:cNvPr id="754" name="Google Shape;754;p43"/>
            <p:cNvSpPr/>
            <p:nvPr/>
          </p:nvSpPr>
          <p:spPr>
            <a:xfrm>
              <a:off x="1583066" y="1418921"/>
              <a:ext cx="2205073" cy="176771"/>
            </a:xfrm>
            <a:custGeom>
              <a:avLst/>
              <a:gdLst/>
              <a:ahLst/>
              <a:cxnLst/>
              <a:rect l="l" t="t" r="r" b="b"/>
              <a:pathLst>
                <a:path w="55747" h="4469" extrusionOk="0">
                  <a:moveTo>
                    <a:pt x="1" y="0"/>
                  </a:moveTo>
                  <a:lnTo>
                    <a:pt x="1" y="4468"/>
                  </a:lnTo>
                  <a:lnTo>
                    <a:pt x="55746" y="4468"/>
                  </a:lnTo>
                  <a:lnTo>
                    <a:pt x="55746"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1462867" y="1595640"/>
              <a:ext cx="189983" cy="2724430"/>
            </a:xfrm>
            <a:custGeom>
              <a:avLst/>
              <a:gdLst/>
              <a:ahLst/>
              <a:cxnLst/>
              <a:rect l="l" t="t" r="r" b="b"/>
              <a:pathLst>
                <a:path w="4803" h="68877" extrusionOk="0">
                  <a:moveTo>
                    <a:pt x="0" y="0"/>
                  </a:moveTo>
                  <a:lnTo>
                    <a:pt x="0" y="68877"/>
                  </a:lnTo>
                  <a:lnTo>
                    <a:pt x="4803" y="68877"/>
                  </a:lnTo>
                  <a:lnTo>
                    <a:pt x="4803"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1333017" y="3603304"/>
              <a:ext cx="438863" cy="438902"/>
            </a:xfrm>
            <a:custGeom>
              <a:avLst/>
              <a:gdLst/>
              <a:ahLst/>
              <a:cxnLst/>
              <a:rect l="l" t="t" r="r" b="b"/>
              <a:pathLst>
                <a:path w="11095" h="11096" extrusionOk="0">
                  <a:moveTo>
                    <a:pt x="5563" y="1"/>
                  </a:moveTo>
                  <a:cubicBezTo>
                    <a:pt x="2493" y="1"/>
                    <a:pt x="0" y="2493"/>
                    <a:pt x="0" y="5533"/>
                  </a:cubicBezTo>
                  <a:cubicBezTo>
                    <a:pt x="0" y="8603"/>
                    <a:pt x="2493" y="11095"/>
                    <a:pt x="5563" y="11095"/>
                  </a:cubicBezTo>
                  <a:cubicBezTo>
                    <a:pt x="8602" y="11095"/>
                    <a:pt x="11095" y="8603"/>
                    <a:pt x="11095" y="5533"/>
                  </a:cubicBezTo>
                  <a:cubicBezTo>
                    <a:pt x="11095" y="2493"/>
                    <a:pt x="8602" y="1"/>
                    <a:pt x="5563"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2901896" y="1287845"/>
              <a:ext cx="438902" cy="438902"/>
            </a:xfrm>
            <a:custGeom>
              <a:avLst/>
              <a:gdLst/>
              <a:ahLst/>
              <a:cxnLst/>
              <a:rect l="l" t="t" r="r" b="b"/>
              <a:pathLst>
                <a:path w="11096" h="11096" extrusionOk="0">
                  <a:moveTo>
                    <a:pt x="5563" y="1"/>
                  </a:moveTo>
                  <a:cubicBezTo>
                    <a:pt x="2493" y="1"/>
                    <a:pt x="1" y="2493"/>
                    <a:pt x="1" y="5563"/>
                  </a:cubicBezTo>
                  <a:cubicBezTo>
                    <a:pt x="1" y="8633"/>
                    <a:pt x="2493" y="11095"/>
                    <a:pt x="5563" y="11095"/>
                  </a:cubicBezTo>
                  <a:cubicBezTo>
                    <a:pt x="8633" y="11095"/>
                    <a:pt x="11095" y="8633"/>
                    <a:pt x="11095" y="5563"/>
                  </a:cubicBezTo>
                  <a:cubicBezTo>
                    <a:pt x="11095" y="2493"/>
                    <a:pt x="8633" y="1"/>
                    <a:pt x="5563"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3787945" y="1507873"/>
              <a:ext cx="486962" cy="88999"/>
            </a:xfrm>
            <a:custGeom>
              <a:avLst/>
              <a:gdLst/>
              <a:ahLst/>
              <a:cxnLst/>
              <a:rect l="l" t="t" r="r" b="b"/>
              <a:pathLst>
                <a:path w="12311" h="2250" extrusionOk="0">
                  <a:moveTo>
                    <a:pt x="0" y="0"/>
                  </a:moveTo>
                  <a:lnTo>
                    <a:pt x="0" y="2250"/>
                  </a:lnTo>
                  <a:lnTo>
                    <a:pt x="12311" y="2250"/>
                  </a:lnTo>
                  <a:lnTo>
                    <a:pt x="8724"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1002400" y="1100012"/>
              <a:ext cx="556697" cy="540163"/>
            </a:xfrm>
            <a:custGeom>
              <a:avLst/>
              <a:gdLst/>
              <a:ahLst/>
              <a:cxnLst/>
              <a:rect l="l" t="t" r="r" b="b"/>
              <a:pathLst>
                <a:path w="14074" h="13656" extrusionOk="0">
                  <a:moveTo>
                    <a:pt x="4746" y="1"/>
                  </a:moveTo>
                  <a:cubicBezTo>
                    <a:pt x="3641" y="1"/>
                    <a:pt x="2539" y="419"/>
                    <a:pt x="1703" y="1254"/>
                  </a:cubicBezTo>
                  <a:cubicBezTo>
                    <a:pt x="1" y="2957"/>
                    <a:pt x="1" y="5692"/>
                    <a:pt x="1703" y="7364"/>
                  </a:cubicBezTo>
                  <a:lnTo>
                    <a:pt x="7964" y="13656"/>
                  </a:lnTo>
                  <a:lnTo>
                    <a:pt x="14074" y="7546"/>
                  </a:lnTo>
                  <a:lnTo>
                    <a:pt x="7812" y="1254"/>
                  </a:lnTo>
                  <a:cubicBezTo>
                    <a:pt x="6961" y="419"/>
                    <a:pt x="5852" y="1"/>
                    <a:pt x="4746"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1509736" y="4319830"/>
              <a:ext cx="143110" cy="515837"/>
            </a:xfrm>
            <a:custGeom>
              <a:avLst/>
              <a:gdLst/>
              <a:ahLst/>
              <a:cxnLst/>
              <a:rect l="l" t="t" r="r" b="b"/>
              <a:pathLst>
                <a:path w="3618" h="13041" extrusionOk="0">
                  <a:moveTo>
                    <a:pt x="1" y="1"/>
                  </a:moveTo>
                  <a:lnTo>
                    <a:pt x="1" y="13040"/>
                  </a:lnTo>
                  <a:lnTo>
                    <a:pt x="3618" y="13040"/>
                  </a:lnTo>
                  <a:lnTo>
                    <a:pt x="3618"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3"/>
            <p:cNvSpPr/>
            <p:nvPr/>
          </p:nvSpPr>
          <p:spPr>
            <a:xfrm>
              <a:off x="1253675" y="1267436"/>
              <a:ext cx="658907" cy="657681"/>
            </a:xfrm>
            <a:custGeom>
              <a:avLst/>
              <a:gdLst/>
              <a:ahLst/>
              <a:cxnLst/>
              <a:rect l="l" t="t" r="r" b="b"/>
              <a:pathLst>
                <a:path w="16658" h="16627" extrusionOk="0">
                  <a:moveTo>
                    <a:pt x="8329" y="0"/>
                  </a:moveTo>
                  <a:cubicBezTo>
                    <a:pt x="3739" y="0"/>
                    <a:pt x="0" y="3709"/>
                    <a:pt x="0" y="8298"/>
                  </a:cubicBezTo>
                  <a:cubicBezTo>
                    <a:pt x="0" y="12918"/>
                    <a:pt x="3739" y="16627"/>
                    <a:pt x="8329" y="16627"/>
                  </a:cubicBezTo>
                  <a:cubicBezTo>
                    <a:pt x="12919" y="16627"/>
                    <a:pt x="16657" y="12918"/>
                    <a:pt x="16657" y="8298"/>
                  </a:cubicBezTo>
                  <a:cubicBezTo>
                    <a:pt x="16657" y="3709"/>
                    <a:pt x="12919" y="0"/>
                    <a:pt x="8329"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3"/>
            <p:cNvSpPr/>
            <p:nvPr/>
          </p:nvSpPr>
          <p:spPr>
            <a:xfrm>
              <a:off x="1412358" y="1424933"/>
              <a:ext cx="341478" cy="341478"/>
            </a:xfrm>
            <a:custGeom>
              <a:avLst/>
              <a:gdLst/>
              <a:ahLst/>
              <a:cxnLst/>
              <a:rect l="l" t="t" r="r" b="b"/>
              <a:pathLst>
                <a:path w="8633" h="8633" extrusionOk="0">
                  <a:moveTo>
                    <a:pt x="4317" y="0"/>
                  </a:moveTo>
                  <a:cubicBezTo>
                    <a:pt x="1916" y="0"/>
                    <a:pt x="1" y="1945"/>
                    <a:pt x="1" y="4316"/>
                  </a:cubicBezTo>
                  <a:cubicBezTo>
                    <a:pt x="1" y="6717"/>
                    <a:pt x="1916" y="8632"/>
                    <a:pt x="4317" y="8632"/>
                  </a:cubicBezTo>
                  <a:cubicBezTo>
                    <a:pt x="6688" y="8632"/>
                    <a:pt x="8633" y="6717"/>
                    <a:pt x="8633" y="4316"/>
                  </a:cubicBezTo>
                  <a:cubicBezTo>
                    <a:pt x="8633" y="1945"/>
                    <a:pt x="6688"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 name="Google Shape;763;p43"/>
            <p:cNvCxnSpPr/>
            <p:nvPr/>
          </p:nvCxnSpPr>
          <p:spPr>
            <a:xfrm>
              <a:off x="1581150" y="4838700"/>
              <a:ext cx="0" cy="302400"/>
            </a:xfrm>
            <a:prstGeom prst="straightConnector1">
              <a:avLst/>
            </a:prstGeom>
            <a:noFill/>
            <a:ln w="28575" cap="flat" cmpd="sng">
              <a:solidFill>
                <a:srgbClr val="352A53"/>
              </a:solidFill>
              <a:prstDash val="solid"/>
              <a:round/>
              <a:headEnd type="none" w="med" len="med"/>
              <a:tailEnd type="none" w="med" len="med"/>
            </a:ln>
          </p:spPr>
        </p:cxnSp>
      </p:grpSp>
      <p:grpSp>
        <p:nvGrpSpPr>
          <p:cNvPr id="764" name="Google Shape;764;p43"/>
          <p:cNvGrpSpPr/>
          <p:nvPr/>
        </p:nvGrpSpPr>
        <p:grpSpPr>
          <a:xfrm rot="10800000">
            <a:off x="5827884" y="1206"/>
            <a:ext cx="3272507" cy="4041088"/>
            <a:chOff x="1002400" y="1100012"/>
            <a:chExt cx="3272507" cy="4041088"/>
          </a:xfrm>
        </p:grpSpPr>
        <p:sp>
          <p:nvSpPr>
            <p:cNvPr id="765" name="Google Shape;765;p43"/>
            <p:cNvSpPr/>
            <p:nvPr/>
          </p:nvSpPr>
          <p:spPr>
            <a:xfrm>
              <a:off x="1583066" y="1418921"/>
              <a:ext cx="2205073" cy="176771"/>
            </a:xfrm>
            <a:custGeom>
              <a:avLst/>
              <a:gdLst/>
              <a:ahLst/>
              <a:cxnLst/>
              <a:rect l="l" t="t" r="r" b="b"/>
              <a:pathLst>
                <a:path w="55747" h="4469" extrusionOk="0">
                  <a:moveTo>
                    <a:pt x="1" y="0"/>
                  </a:moveTo>
                  <a:lnTo>
                    <a:pt x="1" y="4468"/>
                  </a:lnTo>
                  <a:lnTo>
                    <a:pt x="55746" y="4468"/>
                  </a:lnTo>
                  <a:lnTo>
                    <a:pt x="55746"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1462867" y="1595640"/>
              <a:ext cx="189983" cy="2724430"/>
            </a:xfrm>
            <a:custGeom>
              <a:avLst/>
              <a:gdLst/>
              <a:ahLst/>
              <a:cxnLst/>
              <a:rect l="l" t="t" r="r" b="b"/>
              <a:pathLst>
                <a:path w="4803" h="68877" extrusionOk="0">
                  <a:moveTo>
                    <a:pt x="0" y="0"/>
                  </a:moveTo>
                  <a:lnTo>
                    <a:pt x="0" y="68877"/>
                  </a:lnTo>
                  <a:lnTo>
                    <a:pt x="4803" y="68877"/>
                  </a:lnTo>
                  <a:lnTo>
                    <a:pt x="4803"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1333017" y="3603304"/>
              <a:ext cx="438863" cy="438902"/>
            </a:xfrm>
            <a:custGeom>
              <a:avLst/>
              <a:gdLst/>
              <a:ahLst/>
              <a:cxnLst/>
              <a:rect l="l" t="t" r="r" b="b"/>
              <a:pathLst>
                <a:path w="11095" h="11096" extrusionOk="0">
                  <a:moveTo>
                    <a:pt x="5563" y="1"/>
                  </a:moveTo>
                  <a:cubicBezTo>
                    <a:pt x="2493" y="1"/>
                    <a:pt x="0" y="2493"/>
                    <a:pt x="0" y="5533"/>
                  </a:cubicBezTo>
                  <a:cubicBezTo>
                    <a:pt x="0" y="8603"/>
                    <a:pt x="2493" y="11095"/>
                    <a:pt x="5563" y="11095"/>
                  </a:cubicBezTo>
                  <a:cubicBezTo>
                    <a:pt x="8602" y="11095"/>
                    <a:pt x="11095" y="8603"/>
                    <a:pt x="11095" y="5533"/>
                  </a:cubicBezTo>
                  <a:cubicBezTo>
                    <a:pt x="11095" y="2493"/>
                    <a:pt x="8602" y="1"/>
                    <a:pt x="5563"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3"/>
            <p:cNvSpPr/>
            <p:nvPr/>
          </p:nvSpPr>
          <p:spPr>
            <a:xfrm>
              <a:off x="2901896" y="1287845"/>
              <a:ext cx="438902" cy="438902"/>
            </a:xfrm>
            <a:custGeom>
              <a:avLst/>
              <a:gdLst/>
              <a:ahLst/>
              <a:cxnLst/>
              <a:rect l="l" t="t" r="r" b="b"/>
              <a:pathLst>
                <a:path w="11096" h="11096" extrusionOk="0">
                  <a:moveTo>
                    <a:pt x="5563" y="1"/>
                  </a:moveTo>
                  <a:cubicBezTo>
                    <a:pt x="2493" y="1"/>
                    <a:pt x="1" y="2493"/>
                    <a:pt x="1" y="5563"/>
                  </a:cubicBezTo>
                  <a:cubicBezTo>
                    <a:pt x="1" y="8633"/>
                    <a:pt x="2493" y="11095"/>
                    <a:pt x="5563" y="11095"/>
                  </a:cubicBezTo>
                  <a:cubicBezTo>
                    <a:pt x="8633" y="11095"/>
                    <a:pt x="11095" y="8633"/>
                    <a:pt x="11095" y="5563"/>
                  </a:cubicBezTo>
                  <a:cubicBezTo>
                    <a:pt x="11095" y="2493"/>
                    <a:pt x="8633" y="1"/>
                    <a:pt x="5563"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3"/>
            <p:cNvSpPr/>
            <p:nvPr/>
          </p:nvSpPr>
          <p:spPr>
            <a:xfrm>
              <a:off x="3787945" y="1507873"/>
              <a:ext cx="486962" cy="88999"/>
            </a:xfrm>
            <a:custGeom>
              <a:avLst/>
              <a:gdLst/>
              <a:ahLst/>
              <a:cxnLst/>
              <a:rect l="l" t="t" r="r" b="b"/>
              <a:pathLst>
                <a:path w="12311" h="2250" extrusionOk="0">
                  <a:moveTo>
                    <a:pt x="0" y="0"/>
                  </a:moveTo>
                  <a:lnTo>
                    <a:pt x="0" y="2250"/>
                  </a:lnTo>
                  <a:lnTo>
                    <a:pt x="12311" y="2250"/>
                  </a:lnTo>
                  <a:lnTo>
                    <a:pt x="8724"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1002400" y="1100012"/>
              <a:ext cx="556697" cy="540163"/>
            </a:xfrm>
            <a:custGeom>
              <a:avLst/>
              <a:gdLst/>
              <a:ahLst/>
              <a:cxnLst/>
              <a:rect l="l" t="t" r="r" b="b"/>
              <a:pathLst>
                <a:path w="14074" h="13656" extrusionOk="0">
                  <a:moveTo>
                    <a:pt x="4746" y="1"/>
                  </a:moveTo>
                  <a:cubicBezTo>
                    <a:pt x="3641" y="1"/>
                    <a:pt x="2539" y="419"/>
                    <a:pt x="1703" y="1254"/>
                  </a:cubicBezTo>
                  <a:cubicBezTo>
                    <a:pt x="1" y="2957"/>
                    <a:pt x="1" y="5692"/>
                    <a:pt x="1703" y="7364"/>
                  </a:cubicBezTo>
                  <a:lnTo>
                    <a:pt x="7964" y="13656"/>
                  </a:lnTo>
                  <a:lnTo>
                    <a:pt x="14074" y="7546"/>
                  </a:lnTo>
                  <a:lnTo>
                    <a:pt x="7812" y="1254"/>
                  </a:lnTo>
                  <a:cubicBezTo>
                    <a:pt x="6961" y="419"/>
                    <a:pt x="5852" y="1"/>
                    <a:pt x="4746"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1509736" y="4319830"/>
              <a:ext cx="143110" cy="515837"/>
            </a:xfrm>
            <a:custGeom>
              <a:avLst/>
              <a:gdLst/>
              <a:ahLst/>
              <a:cxnLst/>
              <a:rect l="l" t="t" r="r" b="b"/>
              <a:pathLst>
                <a:path w="3618" h="13041" extrusionOk="0">
                  <a:moveTo>
                    <a:pt x="1" y="1"/>
                  </a:moveTo>
                  <a:lnTo>
                    <a:pt x="1" y="13040"/>
                  </a:lnTo>
                  <a:lnTo>
                    <a:pt x="3618" y="13040"/>
                  </a:lnTo>
                  <a:lnTo>
                    <a:pt x="3618"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1253675" y="1267436"/>
              <a:ext cx="658907" cy="657681"/>
            </a:xfrm>
            <a:custGeom>
              <a:avLst/>
              <a:gdLst/>
              <a:ahLst/>
              <a:cxnLst/>
              <a:rect l="l" t="t" r="r" b="b"/>
              <a:pathLst>
                <a:path w="16658" h="16627" extrusionOk="0">
                  <a:moveTo>
                    <a:pt x="8329" y="0"/>
                  </a:moveTo>
                  <a:cubicBezTo>
                    <a:pt x="3739" y="0"/>
                    <a:pt x="0" y="3709"/>
                    <a:pt x="0" y="8298"/>
                  </a:cubicBezTo>
                  <a:cubicBezTo>
                    <a:pt x="0" y="12918"/>
                    <a:pt x="3739" y="16627"/>
                    <a:pt x="8329" y="16627"/>
                  </a:cubicBezTo>
                  <a:cubicBezTo>
                    <a:pt x="12919" y="16627"/>
                    <a:pt x="16657" y="12918"/>
                    <a:pt x="16657" y="8298"/>
                  </a:cubicBezTo>
                  <a:cubicBezTo>
                    <a:pt x="16657" y="3709"/>
                    <a:pt x="12919" y="0"/>
                    <a:pt x="8329"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1412358" y="1424933"/>
              <a:ext cx="341478" cy="341478"/>
            </a:xfrm>
            <a:custGeom>
              <a:avLst/>
              <a:gdLst/>
              <a:ahLst/>
              <a:cxnLst/>
              <a:rect l="l" t="t" r="r" b="b"/>
              <a:pathLst>
                <a:path w="8633" h="8633" extrusionOk="0">
                  <a:moveTo>
                    <a:pt x="4317" y="0"/>
                  </a:moveTo>
                  <a:cubicBezTo>
                    <a:pt x="1916" y="0"/>
                    <a:pt x="1" y="1945"/>
                    <a:pt x="1" y="4316"/>
                  </a:cubicBezTo>
                  <a:cubicBezTo>
                    <a:pt x="1" y="6717"/>
                    <a:pt x="1916" y="8632"/>
                    <a:pt x="4317" y="8632"/>
                  </a:cubicBezTo>
                  <a:cubicBezTo>
                    <a:pt x="6688" y="8632"/>
                    <a:pt x="8633" y="6717"/>
                    <a:pt x="8633" y="4316"/>
                  </a:cubicBezTo>
                  <a:cubicBezTo>
                    <a:pt x="8633" y="1945"/>
                    <a:pt x="6688"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4" name="Google Shape;774;p43"/>
            <p:cNvCxnSpPr/>
            <p:nvPr/>
          </p:nvCxnSpPr>
          <p:spPr>
            <a:xfrm>
              <a:off x="1581150" y="4838700"/>
              <a:ext cx="0" cy="302400"/>
            </a:xfrm>
            <a:prstGeom prst="straightConnector1">
              <a:avLst/>
            </a:prstGeom>
            <a:noFill/>
            <a:ln w="28575" cap="flat" cmpd="sng">
              <a:solidFill>
                <a:srgbClr val="352A53"/>
              </a:solidFill>
              <a:prstDash val="solid"/>
              <a:round/>
              <a:headEnd type="none" w="med" len="med"/>
              <a:tailEnd type="none" w="med" len="med"/>
            </a:ln>
          </p:spPr>
        </p:cxn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78"/>
        <p:cNvGrpSpPr/>
        <p:nvPr/>
      </p:nvGrpSpPr>
      <p:grpSpPr>
        <a:xfrm>
          <a:off x="0" y="0"/>
          <a:ext cx="0" cy="0"/>
          <a:chOff x="0" y="0"/>
          <a:chExt cx="0" cy="0"/>
        </a:xfrm>
      </p:grpSpPr>
      <p:sp>
        <p:nvSpPr>
          <p:cNvPr id="779" name="Google Shape;779;p44"/>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t>Features of the Topic</a:t>
            </a:r>
            <a:endParaRPr/>
          </a:p>
        </p:txBody>
      </p:sp>
      <p:sp>
        <p:nvSpPr>
          <p:cNvPr id="780" name="Google Shape;780;p44"/>
          <p:cNvSpPr txBox="1">
            <a:spLocks noGrp="1"/>
          </p:cNvSpPr>
          <p:nvPr>
            <p:ph type="title" idx="2"/>
          </p:nvPr>
        </p:nvSpPr>
        <p:spPr>
          <a:xfrm>
            <a:off x="1202600" y="2853415"/>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781" name="Google Shape;781;p44"/>
          <p:cNvSpPr txBox="1">
            <a:spLocks noGrp="1"/>
          </p:cNvSpPr>
          <p:nvPr>
            <p:ph type="subTitle" idx="1"/>
          </p:nvPr>
        </p:nvSpPr>
        <p:spPr>
          <a:xfrm>
            <a:off x="1115600" y="3301825"/>
            <a:ext cx="19614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a:p>
            <a:pPr marL="0" lvl="0" indent="0" algn="ctr" rtl="0">
              <a:spcBef>
                <a:spcPts val="0"/>
              </a:spcBef>
              <a:spcAft>
                <a:spcPts val="0"/>
              </a:spcAft>
              <a:buNone/>
            </a:pPr>
            <a:endParaRPr/>
          </a:p>
        </p:txBody>
      </p:sp>
      <p:sp>
        <p:nvSpPr>
          <p:cNvPr id="782" name="Google Shape;782;p44"/>
          <p:cNvSpPr txBox="1">
            <a:spLocks noGrp="1"/>
          </p:cNvSpPr>
          <p:nvPr>
            <p:ph type="title" idx="3"/>
          </p:nvPr>
        </p:nvSpPr>
        <p:spPr>
          <a:xfrm>
            <a:off x="3678300" y="2853339"/>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783" name="Google Shape;783;p44"/>
          <p:cNvSpPr txBox="1">
            <a:spLocks noGrp="1"/>
          </p:cNvSpPr>
          <p:nvPr>
            <p:ph type="title" idx="4"/>
          </p:nvPr>
        </p:nvSpPr>
        <p:spPr>
          <a:xfrm>
            <a:off x="6154000" y="2853339"/>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784" name="Google Shape;784;p44"/>
          <p:cNvSpPr txBox="1">
            <a:spLocks noGrp="1"/>
          </p:cNvSpPr>
          <p:nvPr>
            <p:ph type="subTitle" idx="5"/>
          </p:nvPr>
        </p:nvSpPr>
        <p:spPr>
          <a:xfrm>
            <a:off x="3591300" y="3301825"/>
            <a:ext cx="19614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785" name="Google Shape;785;p44"/>
          <p:cNvSpPr txBox="1">
            <a:spLocks noGrp="1"/>
          </p:cNvSpPr>
          <p:nvPr>
            <p:ph type="subTitle" idx="6"/>
          </p:nvPr>
        </p:nvSpPr>
        <p:spPr>
          <a:xfrm>
            <a:off x="6067000" y="3301825"/>
            <a:ext cx="19614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a:p>
            <a:pPr marL="0" lvl="0" indent="0" algn="ctr" rtl="0">
              <a:spcBef>
                <a:spcPts val="0"/>
              </a:spcBef>
              <a:spcAft>
                <a:spcPts val="0"/>
              </a:spcAft>
              <a:buNone/>
            </a:pPr>
            <a:endParaRPr/>
          </a:p>
        </p:txBody>
      </p:sp>
      <p:grpSp>
        <p:nvGrpSpPr>
          <p:cNvPr id="786" name="Google Shape;786;p44"/>
          <p:cNvGrpSpPr/>
          <p:nvPr/>
        </p:nvGrpSpPr>
        <p:grpSpPr>
          <a:xfrm>
            <a:off x="1833125" y="1906264"/>
            <a:ext cx="526350" cy="684758"/>
            <a:chOff x="4382250" y="494775"/>
            <a:chExt cx="482050" cy="627125"/>
          </a:xfrm>
        </p:grpSpPr>
        <p:sp>
          <p:nvSpPr>
            <p:cNvPr id="787" name="Google Shape;787;p44"/>
            <p:cNvSpPr/>
            <p:nvPr/>
          </p:nvSpPr>
          <p:spPr>
            <a:xfrm>
              <a:off x="4418950" y="537300"/>
              <a:ext cx="445350" cy="498700"/>
            </a:xfrm>
            <a:custGeom>
              <a:avLst/>
              <a:gdLst/>
              <a:ahLst/>
              <a:cxnLst/>
              <a:rect l="l" t="t" r="r" b="b"/>
              <a:pathLst>
                <a:path w="17814" h="19948" extrusionOk="0">
                  <a:moveTo>
                    <a:pt x="7439" y="0"/>
                  </a:moveTo>
                  <a:lnTo>
                    <a:pt x="1" y="14677"/>
                  </a:lnTo>
                  <a:lnTo>
                    <a:pt x="10375" y="19948"/>
                  </a:lnTo>
                  <a:lnTo>
                    <a:pt x="17813" y="5271"/>
                  </a:lnTo>
                  <a:lnTo>
                    <a:pt x="7439"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4"/>
            <p:cNvSpPr/>
            <p:nvPr/>
          </p:nvSpPr>
          <p:spPr>
            <a:xfrm>
              <a:off x="4630775" y="644875"/>
              <a:ext cx="233525" cy="391125"/>
            </a:xfrm>
            <a:custGeom>
              <a:avLst/>
              <a:gdLst/>
              <a:ahLst/>
              <a:cxnLst/>
              <a:rect l="l" t="t" r="r" b="b"/>
              <a:pathLst>
                <a:path w="9341" h="15645" extrusionOk="0">
                  <a:moveTo>
                    <a:pt x="7472" y="0"/>
                  </a:moveTo>
                  <a:lnTo>
                    <a:pt x="0" y="14677"/>
                  </a:lnTo>
                  <a:lnTo>
                    <a:pt x="1902" y="15645"/>
                  </a:lnTo>
                  <a:lnTo>
                    <a:pt x="9340" y="968"/>
                  </a:lnTo>
                  <a:lnTo>
                    <a:pt x="7472"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4"/>
            <p:cNvSpPr/>
            <p:nvPr/>
          </p:nvSpPr>
          <p:spPr>
            <a:xfrm>
              <a:off x="4418950" y="844175"/>
              <a:ext cx="289400" cy="191825"/>
            </a:xfrm>
            <a:custGeom>
              <a:avLst/>
              <a:gdLst/>
              <a:ahLst/>
              <a:cxnLst/>
              <a:rect l="l" t="t" r="r" b="b"/>
              <a:pathLst>
                <a:path w="11576" h="7673" extrusionOk="0">
                  <a:moveTo>
                    <a:pt x="1235" y="1"/>
                  </a:moveTo>
                  <a:lnTo>
                    <a:pt x="1" y="2402"/>
                  </a:lnTo>
                  <a:lnTo>
                    <a:pt x="10375" y="7673"/>
                  </a:lnTo>
                  <a:lnTo>
                    <a:pt x="11575" y="5271"/>
                  </a:lnTo>
                  <a:lnTo>
                    <a:pt x="1235"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4"/>
            <p:cNvSpPr/>
            <p:nvPr/>
          </p:nvSpPr>
          <p:spPr>
            <a:xfrm>
              <a:off x="4382250" y="904225"/>
              <a:ext cx="296075" cy="208700"/>
            </a:xfrm>
            <a:custGeom>
              <a:avLst/>
              <a:gdLst/>
              <a:ahLst/>
              <a:cxnLst/>
              <a:rect l="l" t="t" r="r" b="b"/>
              <a:pathLst>
                <a:path w="11843" h="8348" extrusionOk="0">
                  <a:moveTo>
                    <a:pt x="1469" y="0"/>
                  </a:moveTo>
                  <a:lnTo>
                    <a:pt x="601" y="1702"/>
                  </a:lnTo>
                  <a:cubicBezTo>
                    <a:pt x="1" y="2936"/>
                    <a:pt x="468" y="4437"/>
                    <a:pt x="1702" y="5071"/>
                  </a:cubicBezTo>
                  <a:lnTo>
                    <a:pt x="7606" y="8073"/>
                  </a:lnTo>
                  <a:cubicBezTo>
                    <a:pt x="7970" y="8260"/>
                    <a:pt x="8357" y="8348"/>
                    <a:pt x="8738" y="8348"/>
                  </a:cubicBezTo>
                  <a:cubicBezTo>
                    <a:pt x="9650" y="8348"/>
                    <a:pt x="10528" y="7843"/>
                    <a:pt x="10975" y="6972"/>
                  </a:cubicBezTo>
                  <a:lnTo>
                    <a:pt x="11843" y="5271"/>
                  </a:lnTo>
                  <a:lnTo>
                    <a:pt x="1469"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4"/>
            <p:cNvSpPr/>
            <p:nvPr/>
          </p:nvSpPr>
          <p:spPr>
            <a:xfrm>
              <a:off x="4575725" y="1010125"/>
              <a:ext cx="102600" cy="102925"/>
            </a:xfrm>
            <a:custGeom>
              <a:avLst/>
              <a:gdLst/>
              <a:ahLst/>
              <a:cxnLst/>
              <a:rect l="l" t="t" r="r" b="b"/>
              <a:pathLst>
                <a:path w="4104" h="4117" extrusionOk="0">
                  <a:moveTo>
                    <a:pt x="2069" y="1"/>
                  </a:moveTo>
                  <a:lnTo>
                    <a:pt x="1" y="3904"/>
                  </a:lnTo>
                  <a:cubicBezTo>
                    <a:pt x="325" y="4048"/>
                    <a:pt x="666" y="4116"/>
                    <a:pt x="1003" y="4116"/>
                  </a:cubicBezTo>
                  <a:cubicBezTo>
                    <a:pt x="1915" y="4116"/>
                    <a:pt x="2798" y="3613"/>
                    <a:pt x="3236" y="2736"/>
                  </a:cubicBezTo>
                  <a:lnTo>
                    <a:pt x="4104" y="1035"/>
                  </a:lnTo>
                  <a:lnTo>
                    <a:pt x="2069"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4"/>
            <p:cNvSpPr/>
            <p:nvPr/>
          </p:nvSpPr>
          <p:spPr>
            <a:xfrm>
              <a:off x="4382250" y="904225"/>
              <a:ext cx="296075" cy="217675"/>
            </a:xfrm>
            <a:custGeom>
              <a:avLst/>
              <a:gdLst/>
              <a:ahLst/>
              <a:cxnLst/>
              <a:rect l="l" t="t" r="r" b="b"/>
              <a:pathLst>
                <a:path w="11843" h="8707" fill="none" extrusionOk="0">
                  <a:moveTo>
                    <a:pt x="11843" y="5271"/>
                  </a:moveTo>
                  <a:lnTo>
                    <a:pt x="1469" y="0"/>
                  </a:lnTo>
                  <a:lnTo>
                    <a:pt x="601" y="1702"/>
                  </a:lnTo>
                  <a:cubicBezTo>
                    <a:pt x="1" y="2936"/>
                    <a:pt x="468" y="4437"/>
                    <a:pt x="1702" y="5071"/>
                  </a:cubicBezTo>
                  <a:lnTo>
                    <a:pt x="7606" y="8073"/>
                  </a:lnTo>
                  <a:cubicBezTo>
                    <a:pt x="8840" y="8707"/>
                    <a:pt x="10342" y="8206"/>
                    <a:pt x="10975" y="6972"/>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4"/>
            <p:cNvSpPr/>
            <p:nvPr/>
          </p:nvSpPr>
          <p:spPr>
            <a:xfrm>
              <a:off x="4418950" y="537300"/>
              <a:ext cx="445350" cy="498700"/>
            </a:xfrm>
            <a:custGeom>
              <a:avLst/>
              <a:gdLst/>
              <a:ahLst/>
              <a:cxnLst/>
              <a:rect l="l" t="t" r="r" b="b"/>
              <a:pathLst>
                <a:path w="17814" h="19948" fill="none" extrusionOk="0">
                  <a:moveTo>
                    <a:pt x="7439" y="0"/>
                  </a:moveTo>
                  <a:lnTo>
                    <a:pt x="17813" y="5271"/>
                  </a:lnTo>
                  <a:lnTo>
                    <a:pt x="10375" y="19948"/>
                  </a:lnTo>
                  <a:lnTo>
                    <a:pt x="1" y="14677"/>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4"/>
            <p:cNvSpPr/>
            <p:nvPr/>
          </p:nvSpPr>
          <p:spPr>
            <a:xfrm>
              <a:off x="4604925" y="494775"/>
              <a:ext cx="259375" cy="174300"/>
            </a:xfrm>
            <a:custGeom>
              <a:avLst/>
              <a:gdLst/>
              <a:ahLst/>
              <a:cxnLst/>
              <a:rect l="l" t="t" r="r" b="b"/>
              <a:pathLst>
                <a:path w="10375" h="6972" extrusionOk="0">
                  <a:moveTo>
                    <a:pt x="7405" y="0"/>
                  </a:moveTo>
                  <a:lnTo>
                    <a:pt x="0" y="1701"/>
                  </a:lnTo>
                  <a:lnTo>
                    <a:pt x="10374" y="6972"/>
                  </a:lnTo>
                  <a:lnTo>
                    <a:pt x="7405" y="0"/>
                  </a:lnTo>
                  <a:close/>
                </a:path>
              </a:pathLst>
            </a:custGeom>
            <a:solidFill>
              <a:srgbClr val="FFEBD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4"/>
            <p:cNvSpPr/>
            <p:nvPr/>
          </p:nvSpPr>
          <p:spPr>
            <a:xfrm>
              <a:off x="4604925" y="494775"/>
              <a:ext cx="259375" cy="174300"/>
            </a:xfrm>
            <a:custGeom>
              <a:avLst/>
              <a:gdLst/>
              <a:ahLst/>
              <a:cxnLst/>
              <a:rect l="l" t="t" r="r" b="b"/>
              <a:pathLst>
                <a:path w="10375" h="6972" fill="none" extrusionOk="0">
                  <a:moveTo>
                    <a:pt x="7405" y="0"/>
                  </a:moveTo>
                  <a:lnTo>
                    <a:pt x="0" y="1701"/>
                  </a:lnTo>
                  <a:lnTo>
                    <a:pt x="10374" y="6972"/>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4"/>
            <p:cNvSpPr/>
            <p:nvPr/>
          </p:nvSpPr>
          <p:spPr>
            <a:xfrm>
              <a:off x="4691156" y="506589"/>
              <a:ext cx="130125" cy="86750"/>
            </a:xfrm>
            <a:custGeom>
              <a:avLst/>
              <a:gdLst/>
              <a:ahLst/>
              <a:cxnLst/>
              <a:rect l="l" t="t" r="r" b="b"/>
              <a:pathLst>
                <a:path w="5205" h="3470" extrusionOk="0">
                  <a:moveTo>
                    <a:pt x="3703" y="0"/>
                  </a:moveTo>
                  <a:lnTo>
                    <a:pt x="1" y="867"/>
                  </a:lnTo>
                  <a:lnTo>
                    <a:pt x="5205" y="3469"/>
                  </a:lnTo>
                  <a:lnTo>
                    <a:pt x="3703"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4"/>
            <p:cNvSpPr/>
            <p:nvPr/>
          </p:nvSpPr>
          <p:spPr>
            <a:xfrm>
              <a:off x="4449800" y="845025"/>
              <a:ext cx="258550" cy="130950"/>
            </a:xfrm>
            <a:custGeom>
              <a:avLst/>
              <a:gdLst/>
              <a:ahLst/>
              <a:cxnLst/>
              <a:rect l="l" t="t" r="r" b="b"/>
              <a:pathLst>
                <a:path w="10342" h="5238" extrusionOk="0">
                  <a:moveTo>
                    <a:pt x="10341" y="5237"/>
                  </a:moveTo>
                  <a:lnTo>
                    <a:pt x="1" y="0"/>
                  </a:lnTo>
                </a:path>
              </a:pathLst>
            </a:custGeom>
            <a:solidFill>
              <a:srgbClr val="C9242A"/>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4"/>
            <p:cNvSpPr/>
            <p:nvPr/>
          </p:nvSpPr>
          <p:spPr>
            <a:xfrm>
              <a:off x="4449800" y="845025"/>
              <a:ext cx="258550" cy="130950"/>
            </a:xfrm>
            <a:custGeom>
              <a:avLst/>
              <a:gdLst/>
              <a:ahLst/>
              <a:cxnLst/>
              <a:rect l="l" t="t" r="r" b="b"/>
              <a:pathLst>
                <a:path w="10342" h="5238" fill="none" extrusionOk="0">
                  <a:moveTo>
                    <a:pt x="10341" y="5237"/>
                  </a:moveTo>
                  <a:lnTo>
                    <a:pt x="1" y="0"/>
                  </a:ln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44"/>
          <p:cNvGrpSpPr/>
          <p:nvPr/>
        </p:nvGrpSpPr>
        <p:grpSpPr>
          <a:xfrm>
            <a:off x="4308825" y="1906264"/>
            <a:ext cx="526350" cy="684758"/>
            <a:chOff x="4382250" y="494775"/>
            <a:chExt cx="482050" cy="627125"/>
          </a:xfrm>
        </p:grpSpPr>
        <p:sp>
          <p:nvSpPr>
            <p:cNvPr id="800" name="Google Shape;800;p44"/>
            <p:cNvSpPr/>
            <p:nvPr/>
          </p:nvSpPr>
          <p:spPr>
            <a:xfrm>
              <a:off x="4418950" y="537300"/>
              <a:ext cx="445350" cy="498700"/>
            </a:xfrm>
            <a:custGeom>
              <a:avLst/>
              <a:gdLst/>
              <a:ahLst/>
              <a:cxnLst/>
              <a:rect l="l" t="t" r="r" b="b"/>
              <a:pathLst>
                <a:path w="17814" h="19948" extrusionOk="0">
                  <a:moveTo>
                    <a:pt x="7439" y="0"/>
                  </a:moveTo>
                  <a:lnTo>
                    <a:pt x="1" y="14677"/>
                  </a:lnTo>
                  <a:lnTo>
                    <a:pt x="10375" y="19948"/>
                  </a:lnTo>
                  <a:lnTo>
                    <a:pt x="17813" y="5271"/>
                  </a:lnTo>
                  <a:lnTo>
                    <a:pt x="7439"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4"/>
            <p:cNvSpPr/>
            <p:nvPr/>
          </p:nvSpPr>
          <p:spPr>
            <a:xfrm>
              <a:off x="4630775" y="644875"/>
              <a:ext cx="233525" cy="391125"/>
            </a:xfrm>
            <a:custGeom>
              <a:avLst/>
              <a:gdLst/>
              <a:ahLst/>
              <a:cxnLst/>
              <a:rect l="l" t="t" r="r" b="b"/>
              <a:pathLst>
                <a:path w="9341" h="15645" extrusionOk="0">
                  <a:moveTo>
                    <a:pt x="7472" y="0"/>
                  </a:moveTo>
                  <a:lnTo>
                    <a:pt x="0" y="14677"/>
                  </a:lnTo>
                  <a:lnTo>
                    <a:pt x="1902" y="15645"/>
                  </a:lnTo>
                  <a:lnTo>
                    <a:pt x="9340" y="968"/>
                  </a:lnTo>
                  <a:lnTo>
                    <a:pt x="7472"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4"/>
            <p:cNvSpPr/>
            <p:nvPr/>
          </p:nvSpPr>
          <p:spPr>
            <a:xfrm>
              <a:off x="4418950" y="844175"/>
              <a:ext cx="289400" cy="191825"/>
            </a:xfrm>
            <a:custGeom>
              <a:avLst/>
              <a:gdLst/>
              <a:ahLst/>
              <a:cxnLst/>
              <a:rect l="l" t="t" r="r" b="b"/>
              <a:pathLst>
                <a:path w="11576" h="7673" extrusionOk="0">
                  <a:moveTo>
                    <a:pt x="1235" y="1"/>
                  </a:moveTo>
                  <a:lnTo>
                    <a:pt x="1" y="2402"/>
                  </a:lnTo>
                  <a:lnTo>
                    <a:pt x="10375" y="7673"/>
                  </a:lnTo>
                  <a:lnTo>
                    <a:pt x="11575" y="5271"/>
                  </a:lnTo>
                  <a:lnTo>
                    <a:pt x="1235"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4"/>
            <p:cNvSpPr/>
            <p:nvPr/>
          </p:nvSpPr>
          <p:spPr>
            <a:xfrm>
              <a:off x="4382250" y="904225"/>
              <a:ext cx="296075" cy="208700"/>
            </a:xfrm>
            <a:custGeom>
              <a:avLst/>
              <a:gdLst/>
              <a:ahLst/>
              <a:cxnLst/>
              <a:rect l="l" t="t" r="r" b="b"/>
              <a:pathLst>
                <a:path w="11843" h="8348" extrusionOk="0">
                  <a:moveTo>
                    <a:pt x="1469" y="0"/>
                  </a:moveTo>
                  <a:lnTo>
                    <a:pt x="601" y="1702"/>
                  </a:lnTo>
                  <a:cubicBezTo>
                    <a:pt x="1" y="2936"/>
                    <a:pt x="468" y="4437"/>
                    <a:pt x="1702" y="5071"/>
                  </a:cubicBezTo>
                  <a:lnTo>
                    <a:pt x="7606" y="8073"/>
                  </a:lnTo>
                  <a:cubicBezTo>
                    <a:pt x="7970" y="8260"/>
                    <a:pt x="8357" y="8348"/>
                    <a:pt x="8738" y="8348"/>
                  </a:cubicBezTo>
                  <a:cubicBezTo>
                    <a:pt x="9650" y="8348"/>
                    <a:pt x="10528" y="7843"/>
                    <a:pt x="10975" y="6972"/>
                  </a:cubicBezTo>
                  <a:lnTo>
                    <a:pt x="11843" y="5271"/>
                  </a:lnTo>
                  <a:lnTo>
                    <a:pt x="1469"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4"/>
            <p:cNvSpPr/>
            <p:nvPr/>
          </p:nvSpPr>
          <p:spPr>
            <a:xfrm>
              <a:off x="4575725" y="1010125"/>
              <a:ext cx="102600" cy="102925"/>
            </a:xfrm>
            <a:custGeom>
              <a:avLst/>
              <a:gdLst/>
              <a:ahLst/>
              <a:cxnLst/>
              <a:rect l="l" t="t" r="r" b="b"/>
              <a:pathLst>
                <a:path w="4104" h="4117" extrusionOk="0">
                  <a:moveTo>
                    <a:pt x="2069" y="1"/>
                  </a:moveTo>
                  <a:lnTo>
                    <a:pt x="1" y="3904"/>
                  </a:lnTo>
                  <a:cubicBezTo>
                    <a:pt x="325" y="4048"/>
                    <a:pt x="666" y="4116"/>
                    <a:pt x="1003" y="4116"/>
                  </a:cubicBezTo>
                  <a:cubicBezTo>
                    <a:pt x="1915" y="4116"/>
                    <a:pt x="2798" y="3613"/>
                    <a:pt x="3236" y="2736"/>
                  </a:cubicBezTo>
                  <a:lnTo>
                    <a:pt x="4104" y="1035"/>
                  </a:lnTo>
                  <a:lnTo>
                    <a:pt x="2069"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4"/>
            <p:cNvSpPr/>
            <p:nvPr/>
          </p:nvSpPr>
          <p:spPr>
            <a:xfrm>
              <a:off x="4382250" y="904225"/>
              <a:ext cx="296075" cy="217675"/>
            </a:xfrm>
            <a:custGeom>
              <a:avLst/>
              <a:gdLst/>
              <a:ahLst/>
              <a:cxnLst/>
              <a:rect l="l" t="t" r="r" b="b"/>
              <a:pathLst>
                <a:path w="11843" h="8707" fill="none" extrusionOk="0">
                  <a:moveTo>
                    <a:pt x="11843" y="5271"/>
                  </a:moveTo>
                  <a:lnTo>
                    <a:pt x="1469" y="0"/>
                  </a:lnTo>
                  <a:lnTo>
                    <a:pt x="601" y="1702"/>
                  </a:lnTo>
                  <a:cubicBezTo>
                    <a:pt x="1" y="2936"/>
                    <a:pt x="468" y="4437"/>
                    <a:pt x="1702" y="5071"/>
                  </a:cubicBezTo>
                  <a:lnTo>
                    <a:pt x="7606" y="8073"/>
                  </a:lnTo>
                  <a:cubicBezTo>
                    <a:pt x="8840" y="8707"/>
                    <a:pt x="10342" y="8206"/>
                    <a:pt x="10975" y="6972"/>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4"/>
            <p:cNvSpPr/>
            <p:nvPr/>
          </p:nvSpPr>
          <p:spPr>
            <a:xfrm>
              <a:off x="4418950" y="537300"/>
              <a:ext cx="445350" cy="498700"/>
            </a:xfrm>
            <a:custGeom>
              <a:avLst/>
              <a:gdLst/>
              <a:ahLst/>
              <a:cxnLst/>
              <a:rect l="l" t="t" r="r" b="b"/>
              <a:pathLst>
                <a:path w="17814" h="19948" fill="none" extrusionOk="0">
                  <a:moveTo>
                    <a:pt x="7439" y="0"/>
                  </a:moveTo>
                  <a:lnTo>
                    <a:pt x="17813" y="5271"/>
                  </a:lnTo>
                  <a:lnTo>
                    <a:pt x="10375" y="19948"/>
                  </a:lnTo>
                  <a:lnTo>
                    <a:pt x="1" y="14677"/>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4"/>
            <p:cNvSpPr/>
            <p:nvPr/>
          </p:nvSpPr>
          <p:spPr>
            <a:xfrm>
              <a:off x="4604925" y="494775"/>
              <a:ext cx="259375" cy="174300"/>
            </a:xfrm>
            <a:custGeom>
              <a:avLst/>
              <a:gdLst/>
              <a:ahLst/>
              <a:cxnLst/>
              <a:rect l="l" t="t" r="r" b="b"/>
              <a:pathLst>
                <a:path w="10375" h="6972" extrusionOk="0">
                  <a:moveTo>
                    <a:pt x="7405" y="0"/>
                  </a:moveTo>
                  <a:lnTo>
                    <a:pt x="0" y="1701"/>
                  </a:lnTo>
                  <a:lnTo>
                    <a:pt x="10374" y="6972"/>
                  </a:lnTo>
                  <a:lnTo>
                    <a:pt x="7405" y="0"/>
                  </a:lnTo>
                  <a:close/>
                </a:path>
              </a:pathLst>
            </a:custGeom>
            <a:solidFill>
              <a:srgbClr val="FFEBD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4"/>
            <p:cNvSpPr/>
            <p:nvPr/>
          </p:nvSpPr>
          <p:spPr>
            <a:xfrm>
              <a:off x="4604925" y="494775"/>
              <a:ext cx="259375" cy="174300"/>
            </a:xfrm>
            <a:custGeom>
              <a:avLst/>
              <a:gdLst/>
              <a:ahLst/>
              <a:cxnLst/>
              <a:rect l="l" t="t" r="r" b="b"/>
              <a:pathLst>
                <a:path w="10375" h="6972" fill="none" extrusionOk="0">
                  <a:moveTo>
                    <a:pt x="7405" y="0"/>
                  </a:moveTo>
                  <a:lnTo>
                    <a:pt x="0" y="1701"/>
                  </a:lnTo>
                  <a:lnTo>
                    <a:pt x="10374" y="6972"/>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4"/>
            <p:cNvSpPr/>
            <p:nvPr/>
          </p:nvSpPr>
          <p:spPr>
            <a:xfrm>
              <a:off x="4691156" y="506589"/>
              <a:ext cx="130125" cy="86750"/>
            </a:xfrm>
            <a:custGeom>
              <a:avLst/>
              <a:gdLst/>
              <a:ahLst/>
              <a:cxnLst/>
              <a:rect l="l" t="t" r="r" b="b"/>
              <a:pathLst>
                <a:path w="5205" h="3470" extrusionOk="0">
                  <a:moveTo>
                    <a:pt x="3703" y="0"/>
                  </a:moveTo>
                  <a:lnTo>
                    <a:pt x="1" y="867"/>
                  </a:lnTo>
                  <a:lnTo>
                    <a:pt x="5205" y="3469"/>
                  </a:lnTo>
                  <a:lnTo>
                    <a:pt x="3703"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4"/>
            <p:cNvSpPr/>
            <p:nvPr/>
          </p:nvSpPr>
          <p:spPr>
            <a:xfrm>
              <a:off x="4449800" y="845025"/>
              <a:ext cx="258550" cy="130950"/>
            </a:xfrm>
            <a:custGeom>
              <a:avLst/>
              <a:gdLst/>
              <a:ahLst/>
              <a:cxnLst/>
              <a:rect l="l" t="t" r="r" b="b"/>
              <a:pathLst>
                <a:path w="10342" h="5238" extrusionOk="0">
                  <a:moveTo>
                    <a:pt x="10341" y="5237"/>
                  </a:moveTo>
                  <a:lnTo>
                    <a:pt x="1" y="0"/>
                  </a:lnTo>
                </a:path>
              </a:pathLst>
            </a:custGeom>
            <a:solidFill>
              <a:srgbClr val="C9242A"/>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4"/>
            <p:cNvSpPr/>
            <p:nvPr/>
          </p:nvSpPr>
          <p:spPr>
            <a:xfrm>
              <a:off x="4449800" y="845025"/>
              <a:ext cx="258550" cy="130950"/>
            </a:xfrm>
            <a:custGeom>
              <a:avLst/>
              <a:gdLst/>
              <a:ahLst/>
              <a:cxnLst/>
              <a:rect l="l" t="t" r="r" b="b"/>
              <a:pathLst>
                <a:path w="10342" h="5238" fill="none" extrusionOk="0">
                  <a:moveTo>
                    <a:pt x="10341" y="5237"/>
                  </a:moveTo>
                  <a:lnTo>
                    <a:pt x="1" y="0"/>
                  </a:ln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44"/>
          <p:cNvGrpSpPr/>
          <p:nvPr/>
        </p:nvGrpSpPr>
        <p:grpSpPr>
          <a:xfrm>
            <a:off x="6784525" y="1906264"/>
            <a:ext cx="526350" cy="684758"/>
            <a:chOff x="4382250" y="494775"/>
            <a:chExt cx="482050" cy="627125"/>
          </a:xfrm>
        </p:grpSpPr>
        <p:sp>
          <p:nvSpPr>
            <p:cNvPr id="813" name="Google Shape;813;p44"/>
            <p:cNvSpPr/>
            <p:nvPr/>
          </p:nvSpPr>
          <p:spPr>
            <a:xfrm>
              <a:off x="4418950" y="537300"/>
              <a:ext cx="445350" cy="498700"/>
            </a:xfrm>
            <a:custGeom>
              <a:avLst/>
              <a:gdLst/>
              <a:ahLst/>
              <a:cxnLst/>
              <a:rect l="l" t="t" r="r" b="b"/>
              <a:pathLst>
                <a:path w="17814" h="19948" extrusionOk="0">
                  <a:moveTo>
                    <a:pt x="7439" y="0"/>
                  </a:moveTo>
                  <a:lnTo>
                    <a:pt x="1" y="14677"/>
                  </a:lnTo>
                  <a:lnTo>
                    <a:pt x="10375" y="19948"/>
                  </a:lnTo>
                  <a:lnTo>
                    <a:pt x="17813" y="5271"/>
                  </a:lnTo>
                  <a:lnTo>
                    <a:pt x="74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4"/>
            <p:cNvSpPr/>
            <p:nvPr/>
          </p:nvSpPr>
          <p:spPr>
            <a:xfrm>
              <a:off x="4630775" y="644875"/>
              <a:ext cx="233525" cy="391125"/>
            </a:xfrm>
            <a:custGeom>
              <a:avLst/>
              <a:gdLst/>
              <a:ahLst/>
              <a:cxnLst/>
              <a:rect l="l" t="t" r="r" b="b"/>
              <a:pathLst>
                <a:path w="9341" h="15645" extrusionOk="0">
                  <a:moveTo>
                    <a:pt x="7472" y="0"/>
                  </a:moveTo>
                  <a:lnTo>
                    <a:pt x="0" y="14677"/>
                  </a:lnTo>
                  <a:lnTo>
                    <a:pt x="1902" y="15645"/>
                  </a:lnTo>
                  <a:lnTo>
                    <a:pt x="9340" y="968"/>
                  </a:lnTo>
                  <a:lnTo>
                    <a:pt x="7472" y="0"/>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4"/>
            <p:cNvSpPr/>
            <p:nvPr/>
          </p:nvSpPr>
          <p:spPr>
            <a:xfrm>
              <a:off x="4418950" y="844175"/>
              <a:ext cx="289400" cy="191825"/>
            </a:xfrm>
            <a:custGeom>
              <a:avLst/>
              <a:gdLst/>
              <a:ahLst/>
              <a:cxnLst/>
              <a:rect l="l" t="t" r="r" b="b"/>
              <a:pathLst>
                <a:path w="11576" h="7673" extrusionOk="0">
                  <a:moveTo>
                    <a:pt x="1235" y="1"/>
                  </a:moveTo>
                  <a:lnTo>
                    <a:pt x="1" y="2402"/>
                  </a:lnTo>
                  <a:lnTo>
                    <a:pt x="10375" y="7673"/>
                  </a:lnTo>
                  <a:lnTo>
                    <a:pt x="11575" y="5271"/>
                  </a:lnTo>
                  <a:lnTo>
                    <a:pt x="1235"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4"/>
            <p:cNvSpPr/>
            <p:nvPr/>
          </p:nvSpPr>
          <p:spPr>
            <a:xfrm>
              <a:off x="4382250" y="904225"/>
              <a:ext cx="296075" cy="208700"/>
            </a:xfrm>
            <a:custGeom>
              <a:avLst/>
              <a:gdLst/>
              <a:ahLst/>
              <a:cxnLst/>
              <a:rect l="l" t="t" r="r" b="b"/>
              <a:pathLst>
                <a:path w="11843" h="8348" extrusionOk="0">
                  <a:moveTo>
                    <a:pt x="1469" y="0"/>
                  </a:moveTo>
                  <a:lnTo>
                    <a:pt x="601" y="1702"/>
                  </a:lnTo>
                  <a:cubicBezTo>
                    <a:pt x="1" y="2936"/>
                    <a:pt x="468" y="4437"/>
                    <a:pt x="1702" y="5071"/>
                  </a:cubicBezTo>
                  <a:lnTo>
                    <a:pt x="7606" y="8073"/>
                  </a:lnTo>
                  <a:cubicBezTo>
                    <a:pt x="7970" y="8260"/>
                    <a:pt x="8357" y="8348"/>
                    <a:pt x="8738" y="8348"/>
                  </a:cubicBezTo>
                  <a:cubicBezTo>
                    <a:pt x="9650" y="8348"/>
                    <a:pt x="10528" y="7843"/>
                    <a:pt x="10975" y="6972"/>
                  </a:cubicBezTo>
                  <a:lnTo>
                    <a:pt x="11843" y="5271"/>
                  </a:lnTo>
                  <a:lnTo>
                    <a:pt x="1469" y="0"/>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4"/>
            <p:cNvSpPr/>
            <p:nvPr/>
          </p:nvSpPr>
          <p:spPr>
            <a:xfrm>
              <a:off x="4575725" y="1010125"/>
              <a:ext cx="102600" cy="102925"/>
            </a:xfrm>
            <a:custGeom>
              <a:avLst/>
              <a:gdLst/>
              <a:ahLst/>
              <a:cxnLst/>
              <a:rect l="l" t="t" r="r" b="b"/>
              <a:pathLst>
                <a:path w="4104" h="4117" extrusionOk="0">
                  <a:moveTo>
                    <a:pt x="2069" y="1"/>
                  </a:moveTo>
                  <a:lnTo>
                    <a:pt x="1" y="3904"/>
                  </a:lnTo>
                  <a:cubicBezTo>
                    <a:pt x="325" y="4048"/>
                    <a:pt x="666" y="4116"/>
                    <a:pt x="1003" y="4116"/>
                  </a:cubicBezTo>
                  <a:cubicBezTo>
                    <a:pt x="1915" y="4116"/>
                    <a:pt x="2798" y="3613"/>
                    <a:pt x="3236" y="2736"/>
                  </a:cubicBezTo>
                  <a:lnTo>
                    <a:pt x="4104" y="1035"/>
                  </a:lnTo>
                  <a:lnTo>
                    <a:pt x="2069"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4"/>
            <p:cNvSpPr/>
            <p:nvPr/>
          </p:nvSpPr>
          <p:spPr>
            <a:xfrm>
              <a:off x="4382250" y="904225"/>
              <a:ext cx="296075" cy="217675"/>
            </a:xfrm>
            <a:custGeom>
              <a:avLst/>
              <a:gdLst/>
              <a:ahLst/>
              <a:cxnLst/>
              <a:rect l="l" t="t" r="r" b="b"/>
              <a:pathLst>
                <a:path w="11843" h="8707" fill="none" extrusionOk="0">
                  <a:moveTo>
                    <a:pt x="11843" y="5271"/>
                  </a:moveTo>
                  <a:lnTo>
                    <a:pt x="1469" y="0"/>
                  </a:lnTo>
                  <a:lnTo>
                    <a:pt x="601" y="1702"/>
                  </a:lnTo>
                  <a:cubicBezTo>
                    <a:pt x="1" y="2936"/>
                    <a:pt x="468" y="4437"/>
                    <a:pt x="1702" y="5071"/>
                  </a:cubicBezTo>
                  <a:lnTo>
                    <a:pt x="7606" y="8073"/>
                  </a:lnTo>
                  <a:cubicBezTo>
                    <a:pt x="8840" y="8707"/>
                    <a:pt x="10342" y="8206"/>
                    <a:pt x="10975" y="6972"/>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4"/>
            <p:cNvSpPr/>
            <p:nvPr/>
          </p:nvSpPr>
          <p:spPr>
            <a:xfrm>
              <a:off x="4418950" y="537300"/>
              <a:ext cx="445350" cy="498700"/>
            </a:xfrm>
            <a:custGeom>
              <a:avLst/>
              <a:gdLst/>
              <a:ahLst/>
              <a:cxnLst/>
              <a:rect l="l" t="t" r="r" b="b"/>
              <a:pathLst>
                <a:path w="17814" h="19948" fill="none" extrusionOk="0">
                  <a:moveTo>
                    <a:pt x="7439" y="0"/>
                  </a:moveTo>
                  <a:lnTo>
                    <a:pt x="17813" y="5271"/>
                  </a:lnTo>
                  <a:lnTo>
                    <a:pt x="10375" y="19948"/>
                  </a:lnTo>
                  <a:lnTo>
                    <a:pt x="1" y="14677"/>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4"/>
            <p:cNvSpPr/>
            <p:nvPr/>
          </p:nvSpPr>
          <p:spPr>
            <a:xfrm>
              <a:off x="4604925" y="494775"/>
              <a:ext cx="259375" cy="174300"/>
            </a:xfrm>
            <a:custGeom>
              <a:avLst/>
              <a:gdLst/>
              <a:ahLst/>
              <a:cxnLst/>
              <a:rect l="l" t="t" r="r" b="b"/>
              <a:pathLst>
                <a:path w="10375" h="6972" extrusionOk="0">
                  <a:moveTo>
                    <a:pt x="7405" y="0"/>
                  </a:moveTo>
                  <a:lnTo>
                    <a:pt x="0" y="1701"/>
                  </a:lnTo>
                  <a:lnTo>
                    <a:pt x="10374" y="6972"/>
                  </a:lnTo>
                  <a:lnTo>
                    <a:pt x="7405" y="0"/>
                  </a:lnTo>
                  <a:close/>
                </a:path>
              </a:pathLst>
            </a:custGeom>
            <a:solidFill>
              <a:srgbClr val="FFEBD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4"/>
            <p:cNvSpPr/>
            <p:nvPr/>
          </p:nvSpPr>
          <p:spPr>
            <a:xfrm>
              <a:off x="4604925" y="494775"/>
              <a:ext cx="259375" cy="174300"/>
            </a:xfrm>
            <a:custGeom>
              <a:avLst/>
              <a:gdLst/>
              <a:ahLst/>
              <a:cxnLst/>
              <a:rect l="l" t="t" r="r" b="b"/>
              <a:pathLst>
                <a:path w="10375" h="6972" fill="none" extrusionOk="0">
                  <a:moveTo>
                    <a:pt x="7405" y="0"/>
                  </a:moveTo>
                  <a:lnTo>
                    <a:pt x="0" y="1701"/>
                  </a:lnTo>
                  <a:lnTo>
                    <a:pt x="10374" y="6972"/>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4"/>
            <p:cNvSpPr/>
            <p:nvPr/>
          </p:nvSpPr>
          <p:spPr>
            <a:xfrm>
              <a:off x="4691156" y="506589"/>
              <a:ext cx="130125" cy="86750"/>
            </a:xfrm>
            <a:custGeom>
              <a:avLst/>
              <a:gdLst/>
              <a:ahLst/>
              <a:cxnLst/>
              <a:rect l="l" t="t" r="r" b="b"/>
              <a:pathLst>
                <a:path w="5205" h="3470" extrusionOk="0">
                  <a:moveTo>
                    <a:pt x="3703" y="0"/>
                  </a:moveTo>
                  <a:lnTo>
                    <a:pt x="1" y="867"/>
                  </a:lnTo>
                  <a:lnTo>
                    <a:pt x="5205" y="3469"/>
                  </a:lnTo>
                  <a:lnTo>
                    <a:pt x="3703"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4"/>
            <p:cNvSpPr/>
            <p:nvPr/>
          </p:nvSpPr>
          <p:spPr>
            <a:xfrm>
              <a:off x="4449800" y="845025"/>
              <a:ext cx="258550" cy="130950"/>
            </a:xfrm>
            <a:custGeom>
              <a:avLst/>
              <a:gdLst/>
              <a:ahLst/>
              <a:cxnLst/>
              <a:rect l="l" t="t" r="r" b="b"/>
              <a:pathLst>
                <a:path w="10342" h="5238" extrusionOk="0">
                  <a:moveTo>
                    <a:pt x="10341" y="5237"/>
                  </a:moveTo>
                  <a:lnTo>
                    <a:pt x="1" y="0"/>
                  </a:lnTo>
                </a:path>
              </a:pathLst>
            </a:custGeom>
            <a:solidFill>
              <a:srgbClr val="C9242A"/>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4"/>
            <p:cNvSpPr/>
            <p:nvPr/>
          </p:nvSpPr>
          <p:spPr>
            <a:xfrm>
              <a:off x="4449800" y="845025"/>
              <a:ext cx="258550" cy="130950"/>
            </a:xfrm>
            <a:custGeom>
              <a:avLst/>
              <a:gdLst/>
              <a:ahLst/>
              <a:cxnLst/>
              <a:rect l="l" t="t" r="r" b="b"/>
              <a:pathLst>
                <a:path w="10342" h="5238" fill="none" extrusionOk="0">
                  <a:moveTo>
                    <a:pt x="10341" y="5237"/>
                  </a:moveTo>
                  <a:lnTo>
                    <a:pt x="1" y="0"/>
                  </a:ln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28"/>
        <p:cNvGrpSpPr/>
        <p:nvPr/>
      </p:nvGrpSpPr>
      <p:grpSpPr>
        <a:xfrm>
          <a:off x="0" y="0"/>
          <a:ext cx="0" cy="0"/>
          <a:chOff x="0" y="0"/>
          <a:chExt cx="0" cy="0"/>
        </a:xfrm>
      </p:grpSpPr>
      <p:sp>
        <p:nvSpPr>
          <p:cNvPr id="829" name="Google Shape;829;p45"/>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t>Definition of Concepts</a:t>
            </a:r>
            <a:endParaRPr/>
          </a:p>
        </p:txBody>
      </p:sp>
      <p:sp>
        <p:nvSpPr>
          <p:cNvPr id="830" name="Google Shape;830;p45"/>
          <p:cNvSpPr txBox="1">
            <a:spLocks noGrp="1"/>
          </p:cNvSpPr>
          <p:nvPr>
            <p:ph type="title" idx="2"/>
          </p:nvPr>
        </p:nvSpPr>
        <p:spPr>
          <a:xfrm>
            <a:off x="661200" y="2852900"/>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831" name="Google Shape;831;p45"/>
          <p:cNvSpPr txBox="1">
            <a:spLocks noGrp="1"/>
          </p:cNvSpPr>
          <p:nvPr>
            <p:ph type="subTitle" idx="1"/>
          </p:nvPr>
        </p:nvSpPr>
        <p:spPr>
          <a:xfrm>
            <a:off x="559950" y="3304509"/>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a:p>
            <a:pPr marL="0" lvl="0" indent="0" algn="ctr" rtl="0">
              <a:spcBef>
                <a:spcPts val="0"/>
              </a:spcBef>
              <a:spcAft>
                <a:spcPts val="0"/>
              </a:spcAft>
              <a:buNone/>
            </a:pPr>
            <a:endParaRPr/>
          </a:p>
        </p:txBody>
      </p:sp>
      <p:sp>
        <p:nvSpPr>
          <p:cNvPr id="832" name="Google Shape;832;p45"/>
          <p:cNvSpPr txBox="1">
            <a:spLocks noGrp="1"/>
          </p:cNvSpPr>
          <p:nvPr>
            <p:ph type="title" idx="3"/>
          </p:nvPr>
        </p:nvSpPr>
        <p:spPr>
          <a:xfrm>
            <a:off x="2672600" y="2852824"/>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833" name="Google Shape;833;p45"/>
          <p:cNvSpPr txBox="1">
            <a:spLocks noGrp="1"/>
          </p:cNvSpPr>
          <p:nvPr>
            <p:ph type="title" idx="4"/>
          </p:nvPr>
        </p:nvSpPr>
        <p:spPr>
          <a:xfrm>
            <a:off x="4684000" y="2852824"/>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834" name="Google Shape;834;p45"/>
          <p:cNvSpPr txBox="1">
            <a:spLocks noGrp="1"/>
          </p:cNvSpPr>
          <p:nvPr>
            <p:ph type="subTitle" idx="6"/>
          </p:nvPr>
        </p:nvSpPr>
        <p:spPr>
          <a:xfrm>
            <a:off x="2571350" y="3304509"/>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835" name="Google Shape;835;p45"/>
          <p:cNvSpPr txBox="1">
            <a:spLocks noGrp="1"/>
          </p:cNvSpPr>
          <p:nvPr>
            <p:ph type="subTitle" idx="7"/>
          </p:nvPr>
        </p:nvSpPr>
        <p:spPr>
          <a:xfrm>
            <a:off x="4582750" y="3304509"/>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a:p>
            <a:pPr marL="0" lvl="0" indent="0" algn="ctr" rtl="0">
              <a:spcBef>
                <a:spcPts val="0"/>
              </a:spcBef>
              <a:spcAft>
                <a:spcPts val="0"/>
              </a:spcAft>
              <a:buNone/>
            </a:pPr>
            <a:endParaRPr/>
          </a:p>
        </p:txBody>
      </p:sp>
      <p:sp>
        <p:nvSpPr>
          <p:cNvPr id="836" name="Google Shape;836;p45"/>
          <p:cNvSpPr txBox="1">
            <a:spLocks noGrp="1"/>
          </p:cNvSpPr>
          <p:nvPr>
            <p:ph type="title" idx="5"/>
          </p:nvPr>
        </p:nvSpPr>
        <p:spPr>
          <a:xfrm>
            <a:off x="6695400" y="2852824"/>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837" name="Google Shape;837;p45"/>
          <p:cNvSpPr txBox="1">
            <a:spLocks noGrp="1"/>
          </p:cNvSpPr>
          <p:nvPr>
            <p:ph type="subTitle" idx="8"/>
          </p:nvPr>
        </p:nvSpPr>
        <p:spPr>
          <a:xfrm>
            <a:off x="6594150" y="3304509"/>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a:p>
            <a:pPr marL="0" lvl="0" indent="0" algn="ctr" rtl="0">
              <a:spcBef>
                <a:spcPts val="0"/>
              </a:spcBef>
              <a:spcAft>
                <a:spcPts val="0"/>
              </a:spcAft>
              <a:buNone/>
            </a:pPr>
            <a:endParaRPr/>
          </a:p>
        </p:txBody>
      </p:sp>
      <p:grpSp>
        <p:nvGrpSpPr>
          <p:cNvPr id="838" name="Google Shape;838;p45"/>
          <p:cNvGrpSpPr/>
          <p:nvPr/>
        </p:nvGrpSpPr>
        <p:grpSpPr>
          <a:xfrm>
            <a:off x="1222612" y="1899310"/>
            <a:ext cx="664577" cy="685809"/>
            <a:chOff x="6723350" y="2220250"/>
            <a:chExt cx="1420946" cy="1461032"/>
          </a:xfrm>
        </p:grpSpPr>
        <p:sp>
          <p:nvSpPr>
            <p:cNvPr id="839" name="Google Shape;839;p45"/>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5"/>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5"/>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5"/>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5"/>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5"/>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5"/>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5"/>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5"/>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5"/>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5"/>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5"/>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5"/>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5"/>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5"/>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5"/>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5"/>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5"/>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5"/>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5"/>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45"/>
          <p:cNvGrpSpPr/>
          <p:nvPr/>
        </p:nvGrpSpPr>
        <p:grpSpPr>
          <a:xfrm>
            <a:off x="3234012" y="1899310"/>
            <a:ext cx="664577" cy="685809"/>
            <a:chOff x="6723350" y="2220250"/>
            <a:chExt cx="1420946" cy="1461032"/>
          </a:xfrm>
        </p:grpSpPr>
        <p:sp>
          <p:nvSpPr>
            <p:cNvPr id="860" name="Google Shape;860;p45"/>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5"/>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5"/>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5"/>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5"/>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5"/>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5"/>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5"/>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5"/>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5"/>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5"/>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5"/>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5"/>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5"/>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 name="Google Shape;880;p45"/>
          <p:cNvGrpSpPr/>
          <p:nvPr/>
        </p:nvGrpSpPr>
        <p:grpSpPr>
          <a:xfrm>
            <a:off x="5245412" y="1899310"/>
            <a:ext cx="664577" cy="685809"/>
            <a:chOff x="6723350" y="2220250"/>
            <a:chExt cx="1420946" cy="1461032"/>
          </a:xfrm>
        </p:grpSpPr>
        <p:sp>
          <p:nvSpPr>
            <p:cNvPr id="881" name="Google Shape;881;p45"/>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5"/>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5"/>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5"/>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5"/>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5"/>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5"/>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5"/>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5"/>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5"/>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5"/>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5"/>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5"/>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5"/>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45"/>
          <p:cNvGrpSpPr/>
          <p:nvPr/>
        </p:nvGrpSpPr>
        <p:grpSpPr>
          <a:xfrm>
            <a:off x="7256812" y="1899310"/>
            <a:ext cx="664577" cy="685809"/>
            <a:chOff x="6723350" y="2220250"/>
            <a:chExt cx="1420946" cy="1461032"/>
          </a:xfrm>
        </p:grpSpPr>
        <p:sp>
          <p:nvSpPr>
            <p:cNvPr id="902" name="Google Shape;902;p45"/>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5"/>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5"/>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5"/>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5"/>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5"/>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5"/>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5"/>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5"/>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5"/>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5"/>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5"/>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5"/>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5"/>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5"/>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5"/>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5"/>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5"/>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5"/>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5"/>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25"/>
        <p:cNvGrpSpPr/>
        <p:nvPr/>
      </p:nvGrpSpPr>
      <p:grpSpPr>
        <a:xfrm>
          <a:off x="0" y="0"/>
          <a:ext cx="0" cy="0"/>
          <a:chOff x="0" y="0"/>
          <a:chExt cx="0" cy="0"/>
        </a:xfrm>
      </p:grpSpPr>
      <p:sp>
        <p:nvSpPr>
          <p:cNvPr id="926" name="Google Shape;926;p46"/>
          <p:cNvSpPr txBox="1">
            <a:spLocks noGrp="1"/>
          </p:cNvSpPr>
          <p:nvPr>
            <p:ph type="title"/>
          </p:nvPr>
        </p:nvSpPr>
        <p:spPr>
          <a:xfrm>
            <a:off x="713250" y="1659575"/>
            <a:ext cx="7717500" cy="9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1,000,000²</a:t>
            </a:r>
            <a:endParaRPr/>
          </a:p>
        </p:txBody>
      </p:sp>
      <p:sp>
        <p:nvSpPr>
          <p:cNvPr id="927" name="Google Shape;927;p46"/>
          <p:cNvSpPr txBox="1">
            <a:spLocks noGrp="1"/>
          </p:cNvSpPr>
          <p:nvPr>
            <p:ph type="subTitle" idx="1"/>
          </p:nvPr>
        </p:nvSpPr>
        <p:spPr>
          <a:xfrm>
            <a:off x="3008550" y="3601700"/>
            <a:ext cx="3126900" cy="6948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Big numbers catch your audience’s attention</a:t>
            </a:r>
            <a:endParaRPr/>
          </a:p>
          <a:p>
            <a:pPr marL="0" lvl="0" indent="0" algn="ctr" rtl="0">
              <a:spcBef>
                <a:spcPts val="0"/>
              </a:spcBef>
              <a:spcAft>
                <a:spcPts val="160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932" name="Google Shape;932;p47"/>
          <p:cNvSpPr txBox="1">
            <a:spLocks noGrp="1"/>
          </p:cNvSpPr>
          <p:nvPr>
            <p:ph type="title"/>
          </p:nvPr>
        </p:nvSpPr>
        <p:spPr>
          <a:xfrm flipH="1">
            <a:off x="714125" y="382144"/>
            <a:ext cx="3060600" cy="57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This is a Map</a:t>
            </a:r>
            <a:endParaRPr/>
          </a:p>
        </p:txBody>
      </p:sp>
      <p:sp>
        <p:nvSpPr>
          <p:cNvPr id="933" name="Google Shape;933;p47"/>
          <p:cNvSpPr txBox="1"/>
          <p:nvPr/>
        </p:nvSpPr>
        <p:spPr>
          <a:xfrm flipH="1">
            <a:off x="731850" y="1757250"/>
            <a:ext cx="1993500" cy="379200"/>
          </a:xfrm>
          <a:prstGeom prst="rect">
            <a:avLst/>
          </a:prstGeom>
          <a:noFill/>
          <a:ln>
            <a:noFill/>
          </a:ln>
        </p:spPr>
        <p:txBody>
          <a:bodyPr spcFirstLastPara="1" wrap="square" lIns="91425" tIns="0" rIns="91425"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Despite being red, Mars is quite cold</a:t>
            </a:r>
            <a:endParaRPr>
              <a:solidFill>
                <a:schemeClr val="dk1"/>
              </a:solidFill>
              <a:latin typeface="Montserrat Medium"/>
              <a:ea typeface="Montserrat Medium"/>
              <a:cs typeface="Montserrat Medium"/>
              <a:sym typeface="Montserrat Medium"/>
            </a:endParaRPr>
          </a:p>
        </p:txBody>
      </p:sp>
      <p:sp>
        <p:nvSpPr>
          <p:cNvPr id="934" name="Google Shape;934;p47"/>
          <p:cNvSpPr txBox="1"/>
          <p:nvPr/>
        </p:nvSpPr>
        <p:spPr>
          <a:xfrm flipH="1">
            <a:off x="731850" y="2612850"/>
            <a:ext cx="1993500" cy="375000"/>
          </a:xfrm>
          <a:prstGeom prst="rect">
            <a:avLst/>
          </a:prstGeom>
          <a:noFill/>
          <a:ln>
            <a:noFill/>
          </a:ln>
        </p:spPr>
        <p:txBody>
          <a:bodyPr spcFirstLastPara="1" wrap="square" lIns="91425" tIns="0" rIns="91425"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Venus has a really  beautiful name</a:t>
            </a:r>
            <a:endParaRPr>
              <a:solidFill>
                <a:schemeClr val="dk1"/>
              </a:solidFill>
              <a:latin typeface="Montserrat Medium"/>
              <a:ea typeface="Montserrat Medium"/>
              <a:cs typeface="Montserrat Medium"/>
              <a:sym typeface="Montserrat Medium"/>
            </a:endParaRPr>
          </a:p>
        </p:txBody>
      </p:sp>
      <p:sp>
        <p:nvSpPr>
          <p:cNvPr id="935" name="Google Shape;935;p47"/>
          <p:cNvSpPr txBox="1"/>
          <p:nvPr/>
        </p:nvSpPr>
        <p:spPr>
          <a:xfrm flipH="1">
            <a:off x="731850" y="3464250"/>
            <a:ext cx="1993500" cy="379200"/>
          </a:xfrm>
          <a:prstGeom prst="rect">
            <a:avLst/>
          </a:prstGeom>
          <a:noFill/>
          <a:ln>
            <a:noFill/>
          </a:ln>
        </p:spPr>
        <p:txBody>
          <a:bodyPr spcFirstLastPara="1" wrap="square" lIns="91425" tIns="0" rIns="91425"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Saturn is the one with rings around it</a:t>
            </a:r>
            <a:endParaRPr>
              <a:solidFill>
                <a:schemeClr val="dk1"/>
              </a:solidFill>
              <a:latin typeface="Montserrat Medium"/>
              <a:ea typeface="Montserrat Medium"/>
              <a:cs typeface="Montserrat Medium"/>
              <a:sym typeface="Montserrat Medium"/>
            </a:endParaRPr>
          </a:p>
        </p:txBody>
      </p:sp>
      <p:grpSp>
        <p:nvGrpSpPr>
          <p:cNvPr id="936" name="Google Shape;936;p47"/>
          <p:cNvGrpSpPr/>
          <p:nvPr/>
        </p:nvGrpSpPr>
        <p:grpSpPr>
          <a:xfrm>
            <a:off x="3607717" y="1576317"/>
            <a:ext cx="5167405" cy="2752865"/>
            <a:chOff x="233350" y="949250"/>
            <a:chExt cx="7137300" cy="3802300"/>
          </a:xfrm>
        </p:grpSpPr>
        <p:sp>
          <p:nvSpPr>
            <p:cNvPr id="937" name="Google Shape;937;p4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88" name="Google Shape;988;p47"/>
          <p:cNvCxnSpPr/>
          <p:nvPr/>
        </p:nvCxnSpPr>
        <p:spPr>
          <a:xfrm>
            <a:off x="2801550" y="1946850"/>
            <a:ext cx="1684800" cy="0"/>
          </a:xfrm>
          <a:prstGeom prst="straightConnector1">
            <a:avLst/>
          </a:prstGeom>
          <a:noFill/>
          <a:ln w="28575" cap="flat" cmpd="sng">
            <a:solidFill>
              <a:schemeClr val="dk1"/>
            </a:solidFill>
            <a:prstDash val="solid"/>
            <a:round/>
            <a:headEnd type="none" w="med" len="med"/>
            <a:tailEnd type="oval" w="med" len="med"/>
          </a:ln>
        </p:spPr>
      </p:cxnSp>
      <p:cxnSp>
        <p:nvCxnSpPr>
          <p:cNvPr id="989" name="Google Shape;989;p47"/>
          <p:cNvCxnSpPr/>
          <p:nvPr/>
        </p:nvCxnSpPr>
        <p:spPr>
          <a:xfrm>
            <a:off x="2801550" y="2800350"/>
            <a:ext cx="3323100" cy="0"/>
          </a:xfrm>
          <a:prstGeom prst="straightConnector1">
            <a:avLst/>
          </a:prstGeom>
          <a:noFill/>
          <a:ln w="28575" cap="flat" cmpd="sng">
            <a:solidFill>
              <a:schemeClr val="dk1"/>
            </a:solidFill>
            <a:prstDash val="solid"/>
            <a:round/>
            <a:headEnd type="none" w="med" len="med"/>
            <a:tailEnd type="oval" w="med" len="med"/>
          </a:ln>
        </p:spPr>
      </p:cxnSp>
      <p:cxnSp>
        <p:nvCxnSpPr>
          <p:cNvPr id="990" name="Google Shape;990;p47"/>
          <p:cNvCxnSpPr/>
          <p:nvPr/>
        </p:nvCxnSpPr>
        <p:spPr>
          <a:xfrm>
            <a:off x="2801550" y="3653850"/>
            <a:ext cx="5352000" cy="0"/>
          </a:xfrm>
          <a:prstGeom prst="straightConnector1">
            <a:avLst/>
          </a:prstGeom>
          <a:noFill/>
          <a:ln w="28575" cap="flat" cmpd="sng">
            <a:solidFill>
              <a:schemeClr val="dk1"/>
            </a:solidFill>
            <a:prstDash val="solid"/>
            <a:round/>
            <a:headEnd type="none" w="med" len="med"/>
            <a:tailEnd type="oval"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94"/>
        <p:cNvGrpSpPr/>
        <p:nvPr/>
      </p:nvGrpSpPr>
      <p:grpSpPr>
        <a:xfrm>
          <a:off x="0" y="0"/>
          <a:ext cx="0" cy="0"/>
          <a:chOff x="0" y="0"/>
          <a:chExt cx="0" cy="0"/>
        </a:xfrm>
      </p:grpSpPr>
      <p:sp>
        <p:nvSpPr>
          <p:cNvPr id="995" name="Google Shape;995;p48"/>
          <p:cNvSpPr txBox="1">
            <a:spLocks noGrp="1"/>
          </p:cNvSpPr>
          <p:nvPr>
            <p:ph type="subTitle" idx="1"/>
          </p:nvPr>
        </p:nvSpPr>
        <p:spPr>
          <a:xfrm>
            <a:off x="714125" y="1381375"/>
            <a:ext cx="4330500" cy="3227100"/>
          </a:xfrm>
          <a:prstGeom prst="rect">
            <a:avLst/>
          </a:prstGeom>
        </p:spPr>
        <p:txBody>
          <a:bodyPr spcFirstLastPara="1" wrap="square" lIns="0" tIns="0" rIns="0" bIns="0" anchor="ctr" anchorCtr="0">
            <a:noAutofit/>
          </a:bodyPr>
          <a:lstStyle/>
          <a:p>
            <a:pPr marL="457200" lvl="0" indent="-317500" algn="l" rtl="0">
              <a:spcBef>
                <a:spcPts val="0"/>
              </a:spcBef>
              <a:spcAft>
                <a:spcPts val="0"/>
              </a:spcAft>
              <a:buSzPts val="1400"/>
              <a:buFont typeface="Montserrat Medium"/>
              <a:buChar char="●"/>
            </a:pPr>
            <a:r>
              <a:rPr lang="en"/>
              <a:t>Mercury is the smallest planet of them all</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Neptune is the farthest one from the Sun</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Jupiter is the biggest planet of them all</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Despite being red, Mars is a cold place</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Saturn is a gas giant and has rings</a:t>
            </a:r>
            <a:endParaRPr sz="1500"/>
          </a:p>
        </p:txBody>
      </p:sp>
      <p:sp>
        <p:nvSpPr>
          <p:cNvPr id="996" name="Google Shape;996;p48"/>
          <p:cNvSpPr txBox="1">
            <a:spLocks noGrp="1"/>
          </p:cNvSpPr>
          <p:nvPr>
            <p:ph type="title"/>
          </p:nvPr>
        </p:nvSpPr>
        <p:spPr>
          <a:xfrm>
            <a:off x="712625" y="382193"/>
            <a:ext cx="4089600" cy="57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Did You Know This?</a:t>
            </a:r>
            <a:endParaRPr/>
          </a:p>
        </p:txBody>
      </p:sp>
      <p:grpSp>
        <p:nvGrpSpPr>
          <p:cNvPr id="997" name="Google Shape;997;p48"/>
          <p:cNvGrpSpPr/>
          <p:nvPr/>
        </p:nvGrpSpPr>
        <p:grpSpPr>
          <a:xfrm flipH="1">
            <a:off x="6275902" y="1089187"/>
            <a:ext cx="2061789" cy="3164110"/>
            <a:chOff x="6275892" y="1089187"/>
            <a:chExt cx="2061789" cy="3164110"/>
          </a:xfrm>
        </p:grpSpPr>
        <p:sp>
          <p:nvSpPr>
            <p:cNvPr id="998" name="Google Shape;998;p48"/>
            <p:cNvSpPr/>
            <p:nvPr/>
          </p:nvSpPr>
          <p:spPr>
            <a:xfrm>
              <a:off x="7342389" y="3630695"/>
              <a:ext cx="995292" cy="622602"/>
            </a:xfrm>
            <a:custGeom>
              <a:avLst/>
              <a:gdLst/>
              <a:ahLst/>
              <a:cxnLst/>
              <a:rect l="l" t="t" r="r" b="b"/>
              <a:pathLst>
                <a:path w="8374" h="5238" fill="none" extrusionOk="0">
                  <a:moveTo>
                    <a:pt x="7639" y="3270"/>
                  </a:moveTo>
                  <a:lnTo>
                    <a:pt x="1768" y="5104"/>
                  </a:lnTo>
                  <a:cubicBezTo>
                    <a:pt x="1301" y="5238"/>
                    <a:pt x="801" y="4971"/>
                    <a:pt x="668" y="4504"/>
                  </a:cubicBezTo>
                  <a:lnTo>
                    <a:pt x="1" y="2369"/>
                  </a:lnTo>
                  <a:lnTo>
                    <a:pt x="7573" y="1"/>
                  </a:lnTo>
                  <a:lnTo>
                    <a:pt x="8240" y="2169"/>
                  </a:lnTo>
                  <a:cubicBezTo>
                    <a:pt x="8373" y="2636"/>
                    <a:pt x="8106" y="3136"/>
                    <a:pt x="7639" y="3270"/>
                  </a:cubicBezTo>
                  <a:close/>
                </a:path>
              </a:pathLst>
            </a:custGeom>
            <a:solidFill>
              <a:srgbClr val="FFFFFF"/>
            </a:solid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8"/>
            <p:cNvSpPr/>
            <p:nvPr/>
          </p:nvSpPr>
          <p:spPr>
            <a:xfrm>
              <a:off x="6275892" y="1239072"/>
              <a:ext cx="2026002" cy="2284656"/>
            </a:xfrm>
            <a:custGeom>
              <a:avLst/>
              <a:gdLst/>
              <a:ahLst/>
              <a:cxnLst/>
              <a:rect l="l" t="t" r="r" b="b"/>
              <a:pathLst>
                <a:path w="17046" h="19221" extrusionOk="0">
                  <a:moveTo>
                    <a:pt x="8648" y="1"/>
                  </a:moveTo>
                  <a:cubicBezTo>
                    <a:pt x="7572" y="1"/>
                    <a:pt x="6472" y="216"/>
                    <a:pt x="5404" y="674"/>
                  </a:cubicBezTo>
                  <a:cubicBezTo>
                    <a:pt x="2002" y="2142"/>
                    <a:pt x="0" y="5911"/>
                    <a:pt x="701" y="9547"/>
                  </a:cubicBezTo>
                  <a:cubicBezTo>
                    <a:pt x="1168" y="12049"/>
                    <a:pt x="2702" y="14017"/>
                    <a:pt x="4670" y="15151"/>
                  </a:cubicBezTo>
                  <a:cubicBezTo>
                    <a:pt x="6205" y="16019"/>
                    <a:pt x="7372" y="17353"/>
                    <a:pt x="7906" y="19021"/>
                  </a:cubicBezTo>
                  <a:lnTo>
                    <a:pt x="7939" y="19221"/>
                  </a:lnTo>
                  <a:lnTo>
                    <a:pt x="15545" y="16886"/>
                  </a:lnTo>
                  <a:lnTo>
                    <a:pt x="15478" y="16652"/>
                  </a:lnTo>
                  <a:cubicBezTo>
                    <a:pt x="14978" y="15051"/>
                    <a:pt x="15111" y="13283"/>
                    <a:pt x="15878" y="11782"/>
                  </a:cubicBezTo>
                  <a:cubicBezTo>
                    <a:pt x="16812" y="9948"/>
                    <a:pt x="17046" y="7813"/>
                    <a:pt x="16412" y="5711"/>
                  </a:cubicBezTo>
                  <a:cubicBezTo>
                    <a:pt x="15318" y="2225"/>
                    <a:pt x="12108" y="1"/>
                    <a:pt x="8648" y="1"/>
                  </a:cubicBez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8"/>
            <p:cNvSpPr/>
            <p:nvPr/>
          </p:nvSpPr>
          <p:spPr>
            <a:xfrm>
              <a:off x="7378046" y="1513049"/>
              <a:ext cx="495744" cy="385471"/>
            </a:xfrm>
            <a:custGeom>
              <a:avLst/>
              <a:gdLst/>
              <a:ahLst/>
              <a:cxnLst/>
              <a:rect l="l" t="t" r="r" b="b"/>
              <a:pathLst>
                <a:path w="4171" h="3243" extrusionOk="0">
                  <a:moveTo>
                    <a:pt x="1321" y="1"/>
                  </a:moveTo>
                  <a:cubicBezTo>
                    <a:pt x="633" y="1"/>
                    <a:pt x="139" y="334"/>
                    <a:pt x="67" y="904"/>
                  </a:cubicBezTo>
                  <a:cubicBezTo>
                    <a:pt x="1" y="1705"/>
                    <a:pt x="868" y="2672"/>
                    <a:pt x="1969" y="3073"/>
                  </a:cubicBezTo>
                  <a:cubicBezTo>
                    <a:pt x="2286" y="3188"/>
                    <a:pt x="2591" y="3242"/>
                    <a:pt x="2868" y="3242"/>
                  </a:cubicBezTo>
                  <a:cubicBezTo>
                    <a:pt x="3552" y="3242"/>
                    <a:pt x="4056" y="2909"/>
                    <a:pt x="4104" y="2339"/>
                  </a:cubicBezTo>
                  <a:cubicBezTo>
                    <a:pt x="4170" y="1505"/>
                    <a:pt x="3336" y="538"/>
                    <a:pt x="2236" y="171"/>
                  </a:cubicBezTo>
                  <a:cubicBezTo>
                    <a:pt x="1909" y="55"/>
                    <a:pt x="1599" y="1"/>
                    <a:pt x="1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8"/>
            <p:cNvSpPr/>
            <p:nvPr/>
          </p:nvSpPr>
          <p:spPr>
            <a:xfrm>
              <a:off x="6275892" y="1089187"/>
              <a:ext cx="2026002" cy="2434542"/>
            </a:xfrm>
            <a:custGeom>
              <a:avLst/>
              <a:gdLst/>
              <a:ahLst/>
              <a:cxnLst/>
              <a:rect l="l" t="t" r="r" b="b"/>
              <a:pathLst>
                <a:path w="17046" h="20482" fill="none" extrusionOk="0">
                  <a:moveTo>
                    <a:pt x="16412" y="6972"/>
                  </a:moveTo>
                  <a:cubicBezTo>
                    <a:pt x="14978" y="2402"/>
                    <a:pt x="9908" y="1"/>
                    <a:pt x="5404" y="1935"/>
                  </a:cubicBezTo>
                  <a:cubicBezTo>
                    <a:pt x="2002" y="3403"/>
                    <a:pt x="0" y="7172"/>
                    <a:pt x="701" y="10808"/>
                  </a:cubicBezTo>
                  <a:cubicBezTo>
                    <a:pt x="1168" y="13310"/>
                    <a:pt x="2702" y="15278"/>
                    <a:pt x="4670" y="16412"/>
                  </a:cubicBezTo>
                  <a:cubicBezTo>
                    <a:pt x="6205" y="17280"/>
                    <a:pt x="7372" y="18614"/>
                    <a:pt x="7906" y="20282"/>
                  </a:cubicBezTo>
                  <a:lnTo>
                    <a:pt x="7939" y="20482"/>
                  </a:lnTo>
                  <a:lnTo>
                    <a:pt x="15545" y="18147"/>
                  </a:lnTo>
                  <a:lnTo>
                    <a:pt x="15478" y="17913"/>
                  </a:lnTo>
                  <a:cubicBezTo>
                    <a:pt x="14978" y="16312"/>
                    <a:pt x="15111" y="14544"/>
                    <a:pt x="15878" y="13043"/>
                  </a:cubicBezTo>
                  <a:cubicBezTo>
                    <a:pt x="16812" y="11209"/>
                    <a:pt x="17046" y="9074"/>
                    <a:pt x="16412" y="6972"/>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8"/>
            <p:cNvSpPr/>
            <p:nvPr/>
          </p:nvSpPr>
          <p:spPr>
            <a:xfrm>
              <a:off x="7219492" y="3246058"/>
              <a:ext cx="1022985" cy="662302"/>
            </a:xfrm>
            <a:custGeom>
              <a:avLst/>
              <a:gdLst/>
              <a:ahLst/>
              <a:cxnLst/>
              <a:rect l="l" t="t" r="r" b="b"/>
              <a:pathLst>
                <a:path w="8607" h="5572" fill="none" extrusionOk="0">
                  <a:moveTo>
                    <a:pt x="0" y="2336"/>
                  </a:moveTo>
                  <a:lnTo>
                    <a:pt x="7606" y="1"/>
                  </a:lnTo>
                  <a:lnTo>
                    <a:pt x="8607" y="3237"/>
                  </a:lnTo>
                  <a:lnTo>
                    <a:pt x="1035" y="5572"/>
                  </a:ln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8"/>
            <p:cNvSpPr/>
            <p:nvPr/>
          </p:nvSpPr>
          <p:spPr>
            <a:xfrm>
              <a:off x="6854722" y="2302412"/>
              <a:ext cx="816890" cy="1082600"/>
            </a:xfrm>
            <a:custGeom>
              <a:avLst/>
              <a:gdLst/>
              <a:ahLst/>
              <a:cxnLst/>
              <a:rect l="l" t="t" r="r" b="b"/>
              <a:pathLst>
                <a:path w="6873" h="9108" fill="none" extrusionOk="0">
                  <a:moveTo>
                    <a:pt x="6872" y="9107"/>
                  </a:moveTo>
                  <a:lnTo>
                    <a:pt x="4837" y="2569"/>
                  </a:ln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8"/>
            <p:cNvSpPr/>
            <p:nvPr/>
          </p:nvSpPr>
          <p:spPr>
            <a:xfrm>
              <a:off x="7429629" y="2024869"/>
              <a:ext cx="309380" cy="583021"/>
            </a:xfrm>
            <a:custGeom>
              <a:avLst/>
              <a:gdLst/>
              <a:ahLst/>
              <a:cxnLst/>
              <a:rect l="l" t="t" r="r" b="b"/>
              <a:pathLst>
                <a:path w="2603" h="4905" fill="none" extrusionOk="0">
                  <a:moveTo>
                    <a:pt x="0" y="4904"/>
                  </a:moveTo>
                  <a:lnTo>
                    <a:pt x="260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09" name="Google Shape;1009;p49"/>
          <p:cNvSpPr txBox="1">
            <a:spLocks noGrp="1"/>
          </p:cNvSpPr>
          <p:nvPr>
            <p:ph type="title"/>
          </p:nvPr>
        </p:nvSpPr>
        <p:spPr>
          <a:xfrm>
            <a:off x="701600" y="381409"/>
            <a:ext cx="7729200" cy="5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an Exercise</a:t>
            </a:r>
            <a:endParaRPr/>
          </a:p>
        </p:txBody>
      </p:sp>
      <p:sp>
        <p:nvSpPr>
          <p:cNvPr id="1010" name="Google Shape;1010;p49"/>
          <p:cNvSpPr txBox="1">
            <a:spLocks noGrp="1"/>
          </p:cNvSpPr>
          <p:nvPr>
            <p:ph type="title" idx="2"/>
          </p:nvPr>
        </p:nvSpPr>
        <p:spPr>
          <a:xfrm>
            <a:off x="2643075" y="1542125"/>
            <a:ext cx="3858000" cy="71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Does Mercury’s name have anything to do with the liquid metal?</a:t>
            </a:r>
            <a:endParaRPr/>
          </a:p>
        </p:txBody>
      </p:sp>
      <p:sp>
        <p:nvSpPr>
          <p:cNvPr id="1011" name="Google Shape;1011;p49"/>
          <p:cNvSpPr txBox="1">
            <a:spLocks noGrp="1"/>
          </p:cNvSpPr>
          <p:nvPr>
            <p:ph type="subTitle" idx="1"/>
          </p:nvPr>
        </p:nvSpPr>
        <p:spPr>
          <a:xfrm>
            <a:off x="3573300" y="2571750"/>
            <a:ext cx="1997100" cy="203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No, the truth is that this planet was named after the Roman messenger god, Mercury</a:t>
            </a:r>
            <a:endParaRPr/>
          </a:p>
        </p:txBody>
      </p:sp>
      <p:grpSp>
        <p:nvGrpSpPr>
          <p:cNvPr id="1012" name="Google Shape;1012;p49"/>
          <p:cNvGrpSpPr/>
          <p:nvPr/>
        </p:nvGrpSpPr>
        <p:grpSpPr>
          <a:xfrm>
            <a:off x="7115724" y="2450061"/>
            <a:ext cx="2247321" cy="3109581"/>
            <a:chOff x="3322027" y="2919355"/>
            <a:chExt cx="2500079" cy="3459319"/>
          </a:xfrm>
        </p:grpSpPr>
        <p:sp>
          <p:nvSpPr>
            <p:cNvPr id="1013" name="Google Shape;1013;p49"/>
            <p:cNvSpPr/>
            <p:nvPr/>
          </p:nvSpPr>
          <p:spPr>
            <a:xfrm>
              <a:off x="3322027" y="2919355"/>
              <a:ext cx="2500079" cy="3459319"/>
            </a:xfrm>
            <a:custGeom>
              <a:avLst/>
              <a:gdLst/>
              <a:ahLst/>
              <a:cxnLst/>
              <a:rect l="l" t="t" r="r" b="b"/>
              <a:pathLst>
                <a:path w="58543" h="81005" extrusionOk="0">
                  <a:moveTo>
                    <a:pt x="5077" y="1"/>
                  </a:moveTo>
                  <a:cubicBezTo>
                    <a:pt x="2280" y="1"/>
                    <a:pt x="1" y="2280"/>
                    <a:pt x="1" y="5107"/>
                  </a:cubicBezTo>
                  <a:lnTo>
                    <a:pt x="1" y="75899"/>
                  </a:lnTo>
                  <a:cubicBezTo>
                    <a:pt x="1" y="78725"/>
                    <a:pt x="2280" y="81005"/>
                    <a:pt x="5077" y="81005"/>
                  </a:cubicBezTo>
                  <a:lnTo>
                    <a:pt x="53436" y="81005"/>
                  </a:lnTo>
                  <a:cubicBezTo>
                    <a:pt x="56263" y="81005"/>
                    <a:pt x="58543" y="78725"/>
                    <a:pt x="58543" y="75899"/>
                  </a:cubicBezTo>
                  <a:lnTo>
                    <a:pt x="58543" y="5107"/>
                  </a:lnTo>
                  <a:cubicBezTo>
                    <a:pt x="58543" y="2280"/>
                    <a:pt x="56263" y="1"/>
                    <a:pt x="53436"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9"/>
            <p:cNvSpPr/>
            <p:nvPr/>
          </p:nvSpPr>
          <p:spPr>
            <a:xfrm>
              <a:off x="3533618" y="3909807"/>
              <a:ext cx="441399" cy="429655"/>
            </a:xfrm>
            <a:custGeom>
              <a:avLst/>
              <a:gdLst/>
              <a:ahLst/>
              <a:cxnLst/>
              <a:rect l="l" t="t" r="r" b="b"/>
              <a:pathLst>
                <a:path w="10336" h="10061" extrusionOk="0">
                  <a:moveTo>
                    <a:pt x="1034" y="0"/>
                  </a:moveTo>
                  <a:cubicBezTo>
                    <a:pt x="457" y="0"/>
                    <a:pt x="1" y="486"/>
                    <a:pt x="1" y="1033"/>
                  </a:cubicBezTo>
                  <a:lnTo>
                    <a:pt x="1" y="9028"/>
                  </a:lnTo>
                  <a:cubicBezTo>
                    <a:pt x="1" y="9605"/>
                    <a:pt x="457" y="10061"/>
                    <a:pt x="1034" y="10061"/>
                  </a:cubicBezTo>
                  <a:lnTo>
                    <a:pt x="9302" y="10061"/>
                  </a:lnTo>
                  <a:cubicBezTo>
                    <a:pt x="9849" y="10061"/>
                    <a:pt x="10335" y="9605"/>
                    <a:pt x="10335" y="9028"/>
                  </a:cubicBezTo>
                  <a:lnTo>
                    <a:pt x="10335" y="1033"/>
                  </a:lnTo>
                  <a:cubicBezTo>
                    <a:pt x="10335" y="486"/>
                    <a:pt x="9849" y="0"/>
                    <a:pt x="9302"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9"/>
            <p:cNvSpPr/>
            <p:nvPr/>
          </p:nvSpPr>
          <p:spPr>
            <a:xfrm>
              <a:off x="4089858" y="3909807"/>
              <a:ext cx="441399" cy="429655"/>
            </a:xfrm>
            <a:custGeom>
              <a:avLst/>
              <a:gdLst/>
              <a:ahLst/>
              <a:cxnLst/>
              <a:rect l="l" t="t" r="r" b="b"/>
              <a:pathLst>
                <a:path w="10336" h="10061" extrusionOk="0">
                  <a:moveTo>
                    <a:pt x="1034" y="0"/>
                  </a:moveTo>
                  <a:cubicBezTo>
                    <a:pt x="487" y="0"/>
                    <a:pt x="1" y="486"/>
                    <a:pt x="1" y="1033"/>
                  </a:cubicBezTo>
                  <a:lnTo>
                    <a:pt x="1" y="9028"/>
                  </a:lnTo>
                  <a:cubicBezTo>
                    <a:pt x="1" y="9605"/>
                    <a:pt x="487" y="10061"/>
                    <a:pt x="1034" y="10061"/>
                  </a:cubicBezTo>
                  <a:lnTo>
                    <a:pt x="9332" y="10061"/>
                  </a:lnTo>
                  <a:cubicBezTo>
                    <a:pt x="9879" y="10061"/>
                    <a:pt x="10335" y="9605"/>
                    <a:pt x="10335" y="9028"/>
                  </a:cubicBezTo>
                  <a:lnTo>
                    <a:pt x="10335" y="1033"/>
                  </a:lnTo>
                  <a:cubicBezTo>
                    <a:pt x="10335" y="486"/>
                    <a:pt x="9879" y="0"/>
                    <a:pt x="933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9"/>
            <p:cNvSpPr/>
            <p:nvPr/>
          </p:nvSpPr>
          <p:spPr>
            <a:xfrm>
              <a:off x="4671383" y="3909807"/>
              <a:ext cx="441399" cy="429655"/>
            </a:xfrm>
            <a:custGeom>
              <a:avLst/>
              <a:gdLst/>
              <a:ahLst/>
              <a:cxnLst/>
              <a:rect l="l" t="t" r="r" b="b"/>
              <a:pathLst>
                <a:path w="10336" h="10061" extrusionOk="0">
                  <a:moveTo>
                    <a:pt x="1034" y="0"/>
                  </a:moveTo>
                  <a:cubicBezTo>
                    <a:pt x="457" y="0"/>
                    <a:pt x="1" y="486"/>
                    <a:pt x="1" y="1033"/>
                  </a:cubicBezTo>
                  <a:lnTo>
                    <a:pt x="1" y="9028"/>
                  </a:lnTo>
                  <a:cubicBezTo>
                    <a:pt x="1" y="9605"/>
                    <a:pt x="457" y="10061"/>
                    <a:pt x="1034" y="10061"/>
                  </a:cubicBezTo>
                  <a:lnTo>
                    <a:pt x="9302" y="10061"/>
                  </a:lnTo>
                  <a:cubicBezTo>
                    <a:pt x="9879" y="10061"/>
                    <a:pt x="10335" y="9605"/>
                    <a:pt x="10335" y="9028"/>
                  </a:cubicBezTo>
                  <a:lnTo>
                    <a:pt x="10335" y="1033"/>
                  </a:lnTo>
                  <a:cubicBezTo>
                    <a:pt x="10335" y="486"/>
                    <a:pt x="9879" y="0"/>
                    <a:pt x="930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9"/>
            <p:cNvSpPr/>
            <p:nvPr/>
          </p:nvSpPr>
          <p:spPr>
            <a:xfrm>
              <a:off x="5227637" y="3909807"/>
              <a:ext cx="441356" cy="429655"/>
            </a:xfrm>
            <a:custGeom>
              <a:avLst/>
              <a:gdLst/>
              <a:ahLst/>
              <a:cxnLst/>
              <a:rect l="l" t="t" r="r" b="b"/>
              <a:pathLst>
                <a:path w="10335" h="10061" extrusionOk="0">
                  <a:moveTo>
                    <a:pt x="1034" y="0"/>
                  </a:moveTo>
                  <a:cubicBezTo>
                    <a:pt x="456" y="0"/>
                    <a:pt x="0" y="486"/>
                    <a:pt x="0" y="1033"/>
                  </a:cubicBezTo>
                  <a:lnTo>
                    <a:pt x="0" y="9028"/>
                  </a:lnTo>
                  <a:cubicBezTo>
                    <a:pt x="0" y="9605"/>
                    <a:pt x="456" y="10061"/>
                    <a:pt x="1034" y="10061"/>
                  </a:cubicBezTo>
                  <a:lnTo>
                    <a:pt x="9301" y="10061"/>
                  </a:lnTo>
                  <a:cubicBezTo>
                    <a:pt x="9848" y="10061"/>
                    <a:pt x="10335" y="9605"/>
                    <a:pt x="10335" y="9028"/>
                  </a:cubicBezTo>
                  <a:lnTo>
                    <a:pt x="10335" y="1033"/>
                  </a:lnTo>
                  <a:cubicBezTo>
                    <a:pt x="10335" y="486"/>
                    <a:pt x="9848" y="0"/>
                    <a:pt x="9301"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9"/>
            <p:cNvSpPr/>
            <p:nvPr/>
          </p:nvSpPr>
          <p:spPr>
            <a:xfrm>
              <a:off x="3509615" y="4491326"/>
              <a:ext cx="441399" cy="428374"/>
            </a:xfrm>
            <a:custGeom>
              <a:avLst/>
              <a:gdLst/>
              <a:ahLst/>
              <a:cxnLst/>
              <a:rect l="l" t="t" r="r" b="b"/>
              <a:pathLst>
                <a:path w="10336" h="10031" extrusionOk="0">
                  <a:moveTo>
                    <a:pt x="1034" y="0"/>
                  </a:moveTo>
                  <a:cubicBezTo>
                    <a:pt x="457" y="0"/>
                    <a:pt x="1" y="456"/>
                    <a:pt x="1" y="1034"/>
                  </a:cubicBezTo>
                  <a:lnTo>
                    <a:pt x="1" y="9028"/>
                  </a:lnTo>
                  <a:cubicBezTo>
                    <a:pt x="1" y="9575"/>
                    <a:pt x="457" y="10031"/>
                    <a:pt x="1034" y="10031"/>
                  </a:cubicBezTo>
                  <a:lnTo>
                    <a:pt x="9302" y="10031"/>
                  </a:lnTo>
                  <a:cubicBezTo>
                    <a:pt x="9849" y="10031"/>
                    <a:pt x="10335" y="9575"/>
                    <a:pt x="10335" y="9028"/>
                  </a:cubicBezTo>
                  <a:lnTo>
                    <a:pt x="10335" y="1034"/>
                  </a:lnTo>
                  <a:cubicBezTo>
                    <a:pt x="10335" y="456"/>
                    <a:pt x="9849" y="0"/>
                    <a:pt x="930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9"/>
            <p:cNvSpPr/>
            <p:nvPr/>
          </p:nvSpPr>
          <p:spPr>
            <a:xfrm>
              <a:off x="4089858" y="4491326"/>
              <a:ext cx="441399" cy="428374"/>
            </a:xfrm>
            <a:custGeom>
              <a:avLst/>
              <a:gdLst/>
              <a:ahLst/>
              <a:cxnLst/>
              <a:rect l="l" t="t" r="r" b="b"/>
              <a:pathLst>
                <a:path w="10336" h="10031" extrusionOk="0">
                  <a:moveTo>
                    <a:pt x="1034" y="0"/>
                  </a:moveTo>
                  <a:cubicBezTo>
                    <a:pt x="487" y="0"/>
                    <a:pt x="1" y="456"/>
                    <a:pt x="1" y="1034"/>
                  </a:cubicBezTo>
                  <a:lnTo>
                    <a:pt x="1" y="9028"/>
                  </a:lnTo>
                  <a:cubicBezTo>
                    <a:pt x="1" y="9575"/>
                    <a:pt x="487" y="10031"/>
                    <a:pt x="1034" y="10031"/>
                  </a:cubicBezTo>
                  <a:lnTo>
                    <a:pt x="9332" y="10031"/>
                  </a:lnTo>
                  <a:cubicBezTo>
                    <a:pt x="9879" y="10031"/>
                    <a:pt x="10335" y="9575"/>
                    <a:pt x="10335" y="9028"/>
                  </a:cubicBezTo>
                  <a:lnTo>
                    <a:pt x="10335" y="1034"/>
                  </a:lnTo>
                  <a:cubicBezTo>
                    <a:pt x="10335" y="456"/>
                    <a:pt x="9879" y="0"/>
                    <a:pt x="933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p:nvPr/>
          </p:nvSpPr>
          <p:spPr>
            <a:xfrm>
              <a:off x="4671383" y="4491326"/>
              <a:ext cx="441399" cy="428374"/>
            </a:xfrm>
            <a:custGeom>
              <a:avLst/>
              <a:gdLst/>
              <a:ahLst/>
              <a:cxnLst/>
              <a:rect l="l" t="t" r="r" b="b"/>
              <a:pathLst>
                <a:path w="10336" h="10031" extrusionOk="0">
                  <a:moveTo>
                    <a:pt x="1034" y="0"/>
                  </a:moveTo>
                  <a:cubicBezTo>
                    <a:pt x="457" y="0"/>
                    <a:pt x="1" y="456"/>
                    <a:pt x="1" y="1034"/>
                  </a:cubicBezTo>
                  <a:lnTo>
                    <a:pt x="1" y="9028"/>
                  </a:lnTo>
                  <a:cubicBezTo>
                    <a:pt x="1" y="9575"/>
                    <a:pt x="457" y="10031"/>
                    <a:pt x="1034" y="10031"/>
                  </a:cubicBezTo>
                  <a:lnTo>
                    <a:pt x="9302" y="10031"/>
                  </a:lnTo>
                  <a:cubicBezTo>
                    <a:pt x="9879" y="10031"/>
                    <a:pt x="10335" y="9575"/>
                    <a:pt x="10335" y="9028"/>
                  </a:cubicBezTo>
                  <a:lnTo>
                    <a:pt x="10335" y="1034"/>
                  </a:lnTo>
                  <a:cubicBezTo>
                    <a:pt x="10335" y="456"/>
                    <a:pt x="9879" y="0"/>
                    <a:pt x="930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9"/>
            <p:cNvSpPr/>
            <p:nvPr/>
          </p:nvSpPr>
          <p:spPr>
            <a:xfrm>
              <a:off x="5252312" y="4491326"/>
              <a:ext cx="441356" cy="428374"/>
            </a:xfrm>
            <a:custGeom>
              <a:avLst/>
              <a:gdLst/>
              <a:ahLst/>
              <a:cxnLst/>
              <a:rect l="l" t="t" r="r" b="b"/>
              <a:pathLst>
                <a:path w="10335" h="10031" extrusionOk="0">
                  <a:moveTo>
                    <a:pt x="1034" y="0"/>
                  </a:moveTo>
                  <a:cubicBezTo>
                    <a:pt x="456" y="0"/>
                    <a:pt x="0" y="456"/>
                    <a:pt x="0" y="1034"/>
                  </a:cubicBezTo>
                  <a:lnTo>
                    <a:pt x="0" y="9028"/>
                  </a:lnTo>
                  <a:cubicBezTo>
                    <a:pt x="0" y="9575"/>
                    <a:pt x="456" y="10031"/>
                    <a:pt x="1034" y="10031"/>
                  </a:cubicBezTo>
                  <a:lnTo>
                    <a:pt x="9301" y="10031"/>
                  </a:lnTo>
                  <a:cubicBezTo>
                    <a:pt x="9848" y="10031"/>
                    <a:pt x="10335" y="9575"/>
                    <a:pt x="10335" y="9028"/>
                  </a:cubicBezTo>
                  <a:lnTo>
                    <a:pt x="10335" y="1034"/>
                  </a:lnTo>
                  <a:cubicBezTo>
                    <a:pt x="10335" y="456"/>
                    <a:pt x="9848" y="0"/>
                    <a:pt x="9301"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9"/>
            <p:cNvSpPr/>
            <p:nvPr/>
          </p:nvSpPr>
          <p:spPr>
            <a:xfrm>
              <a:off x="3509615" y="5054672"/>
              <a:ext cx="441399" cy="429698"/>
            </a:xfrm>
            <a:custGeom>
              <a:avLst/>
              <a:gdLst/>
              <a:ahLst/>
              <a:cxnLst/>
              <a:rect l="l" t="t" r="r" b="b"/>
              <a:pathLst>
                <a:path w="10336" h="10062" extrusionOk="0">
                  <a:moveTo>
                    <a:pt x="1034" y="1"/>
                  </a:moveTo>
                  <a:cubicBezTo>
                    <a:pt x="457" y="1"/>
                    <a:pt x="1" y="457"/>
                    <a:pt x="1" y="1034"/>
                  </a:cubicBezTo>
                  <a:lnTo>
                    <a:pt x="1" y="9028"/>
                  </a:lnTo>
                  <a:cubicBezTo>
                    <a:pt x="1" y="9575"/>
                    <a:pt x="457" y="10062"/>
                    <a:pt x="1034" y="10062"/>
                  </a:cubicBezTo>
                  <a:lnTo>
                    <a:pt x="9302" y="10062"/>
                  </a:lnTo>
                  <a:cubicBezTo>
                    <a:pt x="9849" y="10062"/>
                    <a:pt x="10335" y="9575"/>
                    <a:pt x="10335" y="9028"/>
                  </a:cubicBezTo>
                  <a:lnTo>
                    <a:pt x="10335" y="1034"/>
                  </a:lnTo>
                  <a:cubicBezTo>
                    <a:pt x="10335" y="457"/>
                    <a:pt x="9849" y="1"/>
                    <a:pt x="9302" y="1"/>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9"/>
            <p:cNvSpPr/>
            <p:nvPr/>
          </p:nvSpPr>
          <p:spPr>
            <a:xfrm>
              <a:off x="4089858" y="5054672"/>
              <a:ext cx="441399" cy="429698"/>
            </a:xfrm>
            <a:custGeom>
              <a:avLst/>
              <a:gdLst/>
              <a:ahLst/>
              <a:cxnLst/>
              <a:rect l="l" t="t" r="r" b="b"/>
              <a:pathLst>
                <a:path w="10336" h="10062" extrusionOk="0">
                  <a:moveTo>
                    <a:pt x="1034" y="1"/>
                  </a:moveTo>
                  <a:cubicBezTo>
                    <a:pt x="487" y="1"/>
                    <a:pt x="1" y="457"/>
                    <a:pt x="1" y="1034"/>
                  </a:cubicBezTo>
                  <a:lnTo>
                    <a:pt x="1" y="9028"/>
                  </a:lnTo>
                  <a:cubicBezTo>
                    <a:pt x="1" y="9575"/>
                    <a:pt x="487" y="10062"/>
                    <a:pt x="1034" y="10062"/>
                  </a:cubicBezTo>
                  <a:lnTo>
                    <a:pt x="9332" y="10062"/>
                  </a:lnTo>
                  <a:cubicBezTo>
                    <a:pt x="9879" y="10062"/>
                    <a:pt x="10335" y="9575"/>
                    <a:pt x="10335" y="9028"/>
                  </a:cubicBezTo>
                  <a:lnTo>
                    <a:pt x="10335" y="1034"/>
                  </a:lnTo>
                  <a:cubicBezTo>
                    <a:pt x="10335" y="457"/>
                    <a:pt x="9879" y="1"/>
                    <a:pt x="9332" y="1"/>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9"/>
            <p:cNvSpPr/>
            <p:nvPr/>
          </p:nvSpPr>
          <p:spPr>
            <a:xfrm>
              <a:off x="4671383" y="5054672"/>
              <a:ext cx="441399" cy="429698"/>
            </a:xfrm>
            <a:custGeom>
              <a:avLst/>
              <a:gdLst/>
              <a:ahLst/>
              <a:cxnLst/>
              <a:rect l="l" t="t" r="r" b="b"/>
              <a:pathLst>
                <a:path w="10336" h="10062" extrusionOk="0">
                  <a:moveTo>
                    <a:pt x="1034" y="1"/>
                  </a:moveTo>
                  <a:cubicBezTo>
                    <a:pt x="457" y="1"/>
                    <a:pt x="1" y="457"/>
                    <a:pt x="1" y="1034"/>
                  </a:cubicBezTo>
                  <a:lnTo>
                    <a:pt x="1" y="9028"/>
                  </a:lnTo>
                  <a:cubicBezTo>
                    <a:pt x="1" y="9575"/>
                    <a:pt x="457" y="10062"/>
                    <a:pt x="1034" y="10062"/>
                  </a:cubicBezTo>
                  <a:lnTo>
                    <a:pt x="9302" y="10062"/>
                  </a:lnTo>
                  <a:cubicBezTo>
                    <a:pt x="9879" y="10062"/>
                    <a:pt x="10335" y="9575"/>
                    <a:pt x="10335" y="9028"/>
                  </a:cubicBezTo>
                  <a:lnTo>
                    <a:pt x="10335" y="1034"/>
                  </a:lnTo>
                  <a:cubicBezTo>
                    <a:pt x="10335" y="457"/>
                    <a:pt x="9879" y="1"/>
                    <a:pt x="9302" y="1"/>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9"/>
            <p:cNvSpPr/>
            <p:nvPr/>
          </p:nvSpPr>
          <p:spPr>
            <a:xfrm>
              <a:off x="5252312" y="5054672"/>
              <a:ext cx="441356" cy="429698"/>
            </a:xfrm>
            <a:custGeom>
              <a:avLst/>
              <a:gdLst/>
              <a:ahLst/>
              <a:cxnLst/>
              <a:rect l="l" t="t" r="r" b="b"/>
              <a:pathLst>
                <a:path w="10335" h="10062" extrusionOk="0">
                  <a:moveTo>
                    <a:pt x="1034" y="1"/>
                  </a:moveTo>
                  <a:cubicBezTo>
                    <a:pt x="456" y="1"/>
                    <a:pt x="0" y="457"/>
                    <a:pt x="0" y="1034"/>
                  </a:cubicBezTo>
                  <a:lnTo>
                    <a:pt x="0" y="9028"/>
                  </a:lnTo>
                  <a:cubicBezTo>
                    <a:pt x="0" y="9575"/>
                    <a:pt x="456" y="10062"/>
                    <a:pt x="1034" y="10062"/>
                  </a:cubicBezTo>
                  <a:lnTo>
                    <a:pt x="9301" y="10062"/>
                  </a:lnTo>
                  <a:cubicBezTo>
                    <a:pt x="9848" y="10062"/>
                    <a:pt x="10335" y="9575"/>
                    <a:pt x="10335" y="9028"/>
                  </a:cubicBezTo>
                  <a:lnTo>
                    <a:pt x="10335" y="1034"/>
                  </a:lnTo>
                  <a:cubicBezTo>
                    <a:pt x="10335" y="457"/>
                    <a:pt x="9848" y="1"/>
                    <a:pt x="9301"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9"/>
            <p:cNvSpPr/>
            <p:nvPr/>
          </p:nvSpPr>
          <p:spPr>
            <a:xfrm>
              <a:off x="3509615" y="5631679"/>
              <a:ext cx="441399" cy="429698"/>
            </a:xfrm>
            <a:custGeom>
              <a:avLst/>
              <a:gdLst/>
              <a:ahLst/>
              <a:cxnLst/>
              <a:rect l="l" t="t" r="r" b="b"/>
              <a:pathLst>
                <a:path w="10336" h="10062" extrusionOk="0">
                  <a:moveTo>
                    <a:pt x="1034" y="0"/>
                  </a:moveTo>
                  <a:cubicBezTo>
                    <a:pt x="457" y="0"/>
                    <a:pt x="1" y="456"/>
                    <a:pt x="1" y="1034"/>
                  </a:cubicBezTo>
                  <a:lnTo>
                    <a:pt x="1" y="9028"/>
                  </a:lnTo>
                  <a:cubicBezTo>
                    <a:pt x="1" y="9605"/>
                    <a:pt x="457" y="10061"/>
                    <a:pt x="1034" y="10061"/>
                  </a:cubicBezTo>
                  <a:lnTo>
                    <a:pt x="9302" y="10061"/>
                  </a:lnTo>
                  <a:cubicBezTo>
                    <a:pt x="9849" y="10061"/>
                    <a:pt x="10335" y="9605"/>
                    <a:pt x="10335" y="9028"/>
                  </a:cubicBezTo>
                  <a:lnTo>
                    <a:pt x="10335" y="1034"/>
                  </a:lnTo>
                  <a:cubicBezTo>
                    <a:pt x="10335" y="456"/>
                    <a:pt x="9849" y="0"/>
                    <a:pt x="930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9"/>
            <p:cNvSpPr/>
            <p:nvPr/>
          </p:nvSpPr>
          <p:spPr>
            <a:xfrm>
              <a:off x="4089858" y="5631679"/>
              <a:ext cx="441399" cy="429698"/>
            </a:xfrm>
            <a:custGeom>
              <a:avLst/>
              <a:gdLst/>
              <a:ahLst/>
              <a:cxnLst/>
              <a:rect l="l" t="t" r="r" b="b"/>
              <a:pathLst>
                <a:path w="10336" h="10062" extrusionOk="0">
                  <a:moveTo>
                    <a:pt x="1034" y="0"/>
                  </a:moveTo>
                  <a:cubicBezTo>
                    <a:pt x="487" y="0"/>
                    <a:pt x="1" y="456"/>
                    <a:pt x="1" y="1034"/>
                  </a:cubicBezTo>
                  <a:lnTo>
                    <a:pt x="1" y="9028"/>
                  </a:lnTo>
                  <a:cubicBezTo>
                    <a:pt x="1" y="9605"/>
                    <a:pt x="487" y="10061"/>
                    <a:pt x="1034" y="10061"/>
                  </a:cubicBezTo>
                  <a:lnTo>
                    <a:pt x="9332" y="10061"/>
                  </a:lnTo>
                  <a:cubicBezTo>
                    <a:pt x="9879" y="10061"/>
                    <a:pt x="10335" y="9605"/>
                    <a:pt x="10335" y="9028"/>
                  </a:cubicBezTo>
                  <a:lnTo>
                    <a:pt x="10335" y="1034"/>
                  </a:lnTo>
                  <a:cubicBezTo>
                    <a:pt x="10335" y="456"/>
                    <a:pt x="9879" y="0"/>
                    <a:pt x="933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9"/>
            <p:cNvSpPr/>
            <p:nvPr/>
          </p:nvSpPr>
          <p:spPr>
            <a:xfrm>
              <a:off x="4671383" y="5631679"/>
              <a:ext cx="441399" cy="429698"/>
            </a:xfrm>
            <a:custGeom>
              <a:avLst/>
              <a:gdLst/>
              <a:ahLst/>
              <a:cxnLst/>
              <a:rect l="l" t="t" r="r" b="b"/>
              <a:pathLst>
                <a:path w="10336" h="10062" extrusionOk="0">
                  <a:moveTo>
                    <a:pt x="1034" y="0"/>
                  </a:moveTo>
                  <a:cubicBezTo>
                    <a:pt x="457" y="0"/>
                    <a:pt x="1" y="456"/>
                    <a:pt x="1" y="1034"/>
                  </a:cubicBezTo>
                  <a:lnTo>
                    <a:pt x="1" y="9028"/>
                  </a:lnTo>
                  <a:cubicBezTo>
                    <a:pt x="1" y="9605"/>
                    <a:pt x="457" y="10061"/>
                    <a:pt x="1034" y="10061"/>
                  </a:cubicBezTo>
                  <a:lnTo>
                    <a:pt x="9302" y="10061"/>
                  </a:lnTo>
                  <a:cubicBezTo>
                    <a:pt x="9879" y="10061"/>
                    <a:pt x="10335" y="9605"/>
                    <a:pt x="10335" y="9028"/>
                  </a:cubicBezTo>
                  <a:lnTo>
                    <a:pt x="10335" y="1034"/>
                  </a:lnTo>
                  <a:cubicBezTo>
                    <a:pt x="10335" y="456"/>
                    <a:pt x="9879" y="0"/>
                    <a:pt x="9302" y="0"/>
                  </a:cubicBez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9"/>
            <p:cNvSpPr/>
            <p:nvPr/>
          </p:nvSpPr>
          <p:spPr>
            <a:xfrm>
              <a:off x="5252312" y="5631679"/>
              <a:ext cx="441356" cy="429698"/>
            </a:xfrm>
            <a:custGeom>
              <a:avLst/>
              <a:gdLst/>
              <a:ahLst/>
              <a:cxnLst/>
              <a:rect l="l" t="t" r="r" b="b"/>
              <a:pathLst>
                <a:path w="10335" h="10062" extrusionOk="0">
                  <a:moveTo>
                    <a:pt x="1034" y="0"/>
                  </a:moveTo>
                  <a:cubicBezTo>
                    <a:pt x="456" y="0"/>
                    <a:pt x="0" y="456"/>
                    <a:pt x="0" y="1034"/>
                  </a:cubicBezTo>
                  <a:lnTo>
                    <a:pt x="0" y="9028"/>
                  </a:lnTo>
                  <a:cubicBezTo>
                    <a:pt x="0" y="9605"/>
                    <a:pt x="456" y="10061"/>
                    <a:pt x="1034" y="10061"/>
                  </a:cubicBezTo>
                  <a:lnTo>
                    <a:pt x="9301" y="10061"/>
                  </a:lnTo>
                  <a:cubicBezTo>
                    <a:pt x="9848" y="10061"/>
                    <a:pt x="10335" y="9605"/>
                    <a:pt x="10335" y="9028"/>
                  </a:cubicBezTo>
                  <a:lnTo>
                    <a:pt x="10335" y="1034"/>
                  </a:lnTo>
                  <a:cubicBezTo>
                    <a:pt x="10335" y="456"/>
                    <a:pt x="9848" y="0"/>
                    <a:pt x="9301"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9"/>
            <p:cNvSpPr/>
            <p:nvPr/>
          </p:nvSpPr>
          <p:spPr>
            <a:xfrm>
              <a:off x="3483667" y="3125744"/>
              <a:ext cx="2176845" cy="537442"/>
            </a:xfrm>
            <a:custGeom>
              <a:avLst/>
              <a:gdLst/>
              <a:ahLst/>
              <a:cxnLst/>
              <a:rect l="l" t="t" r="r" b="b"/>
              <a:pathLst>
                <a:path w="50974" h="12585" extrusionOk="0">
                  <a:moveTo>
                    <a:pt x="1338" y="1"/>
                  </a:moveTo>
                  <a:cubicBezTo>
                    <a:pt x="608" y="1"/>
                    <a:pt x="0" y="578"/>
                    <a:pt x="0" y="1308"/>
                  </a:cubicBezTo>
                  <a:lnTo>
                    <a:pt x="0" y="11247"/>
                  </a:lnTo>
                  <a:cubicBezTo>
                    <a:pt x="0" y="11976"/>
                    <a:pt x="608" y="12584"/>
                    <a:pt x="1338" y="12584"/>
                  </a:cubicBezTo>
                  <a:lnTo>
                    <a:pt x="49636" y="12584"/>
                  </a:lnTo>
                  <a:cubicBezTo>
                    <a:pt x="50366" y="12584"/>
                    <a:pt x="50974" y="11976"/>
                    <a:pt x="50974" y="11247"/>
                  </a:cubicBezTo>
                  <a:lnTo>
                    <a:pt x="50974" y="1308"/>
                  </a:lnTo>
                  <a:cubicBezTo>
                    <a:pt x="50974" y="578"/>
                    <a:pt x="50366" y="1"/>
                    <a:pt x="49636"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50"/>
          <p:cNvSpPr txBox="1">
            <a:spLocks noGrp="1"/>
          </p:cNvSpPr>
          <p:nvPr>
            <p:ph type="title"/>
          </p:nvPr>
        </p:nvSpPr>
        <p:spPr>
          <a:xfrm>
            <a:off x="714125" y="1105650"/>
            <a:ext cx="3534000" cy="2932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 is full of iron oxide dust, which gives the planet its reddish cast</a:t>
            </a:r>
            <a:endParaRPr/>
          </a:p>
        </p:txBody>
      </p:sp>
      <p:pic>
        <p:nvPicPr>
          <p:cNvPr id="1036" name="Google Shape;1036;p50"/>
          <p:cNvPicPr preferRelativeResize="0"/>
          <p:nvPr/>
        </p:nvPicPr>
        <p:blipFill rotWithShape="1">
          <a:blip r:embed="rId3">
            <a:alphaModFix/>
          </a:blip>
          <a:srcRect l="23064" t="-18638" r="25022" b="-18611"/>
          <a:stretch/>
        </p:blipFill>
        <p:spPr>
          <a:xfrm>
            <a:off x="4786575" y="-1219200"/>
            <a:ext cx="7485600" cy="7582200"/>
          </a:xfrm>
          <a:prstGeom prst="chord">
            <a:avLst>
              <a:gd name="adj1" fmla="val 4624149"/>
              <a:gd name="adj2" fmla="val 16970070"/>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40"/>
        <p:cNvGrpSpPr/>
        <p:nvPr/>
      </p:nvGrpSpPr>
      <p:grpSpPr>
        <a:xfrm>
          <a:off x="0" y="0"/>
          <a:ext cx="0" cy="0"/>
          <a:chOff x="0" y="0"/>
          <a:chExt cx="0" cy="0"/>
        </a:xfrm>
      </p:grpSpPr>
      <p:sp>
        <p:nvSpPr>
          <p:cNvPr id="1041" name="Google Shape;1041;p51"/>
          <p:cNvSpPr txBox="1">
            <a:spLocks noGrp="1"/>
          </p:cNvSpPr>
          <p:nvPr>
            <p:ph type="title"/>
          </p:nvPr>
        </p:nvSpPr>
        <p:spPr>
          <a:xfrm>
            <a:off x="701600" y="412250"/>
            <a:ext cx="7729200" cy="576600"/>
          </a:xfrm>
          <a:prstGeom prst="rect">
            <a:avLst/>
          </a:prstGeom>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t>Process</a:t>
            </a:r>
            <a:endParaRPr/>
          </a:p>
        </p:txBody>
      </p:sp>
      <p:sp>
        <p:nvSpPr>
          <p:cNvPr id="1042" name="Google Shape;1042;p51"/>
          <p:cNvSpPr txBox="1">
            <a:spLocks noGrp="1"/>
          </p:cNvSpPr>
          <p:nvPr>
            <p:ph type="title" idx="2"/>
          </p:nvPr>
        </p:nvSpPr>
        <p:spPr>
          <a:xfrm>
            <a:off x="661200" y="1681227"/>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Step 01</a:t>
            </a:r>
            <a:endParaRPr/>
          </a:p>
        </p:txBody>
      </p:sp>
      <p:sp>
        <p:nvSpPr>
          <p:cNvPr id="1043" name="Google Shape;1043;p51"/>
          <p:cNvSpPr txBox="1">
            <a:spLocks noGrp="1"/>
          </p:cNvSpPr>
          <p:nvPr>
            <p:ph type="subTitle" idx="1"/>
          </p:nvPr>
        </p:nvSpPr>
        <p:spPr>
          <a:xfrm>
            <a:off x="559950" y="3100250"/>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p:txBody>
      </p:sp>
      <p:sp>
        <p:nvSpPr>
          <p:cNvPr id="1044" name="Google Shape;1044;p51"/>
          <p:cNvSpPr txBox="1">
            <a:spLocks noGrp="1"/>
          </p:cNvSpPr>
          <p:nvPr>
            <p:ph type="title" idx="3"/>
          </p:nvPr>
        </p:nvSpPr>
        <p:spPr>
          <a:xfrm>
            <a:off x="2672600" y="168115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Step 02</a:t>
            </a:r>
            <a:endParaRPr/>
          </a:p>
        </p:txBody>
      </p:sp>
      <p:sp>
        <p:nvSpPr>
          <p:cNvPr id="1045" name="Google Shape;1045;p51"/>
          <p:cNvSpPr txBox="1">
            <a:spLocks noGrp="1"/>
          </p:cNvSpPr>
          <p:nvPr>
            <p:ph type="title" idx="4"/>
          </p:nvPr>
        </p:nvSpPr>
        <p:spPr>
          <a:xfrm>
            <a:off x="4684000" y="168115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Step 03</a:t>
            </a:r>
            <a:endParaRPr/>
          </a:p>
        </p:txBody>
      </p:sp>
      <p:sp>
        <p:nvSpPr>
          <p:cNvPr id="1046" name="Google Shape;1046;p51"/>
          <p:cNvSpPr txBox="1">
            <a:spLocks noGrp="1"/>
          </p:cNvSpPr>
          <p:nvPr>
            <p:ph type="title" idx="5"/>
          </p:nvPr>
        </p:nvSpPr>
        <p:spPr>
          <a:xfrm>
            <a:off x="6695400" y="168115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Step 04</a:t>
            </a:r>
            <a:endParaRPr/>
          </a:p>
        </p:txBody>
      </p:sp>
      <p:sp>
        <p:nvSpPr>
          <p:cNvPr id="1047" name="Google Shape;1047;p51"/>
          <p:cNvSpPr txBox="1">
            <a:spLocks noGrp="1"/>
          </p:cNvSpPr>
          <p:nvPr>
            <p:ph type="subTitle" idx="6"/>
          </p:nvPr>
        </p:nvSpPr>
        <p:spPr>
          <a:xfrm>
            <a:off x="2571350" y="3100250"/>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048" name="Google Shape;1048;p51"/>
          <p:cNvSpPr txBox="1">
            <a:spLocks noGrp="1"/>
          </p:cNvSpPr>
          <p:nvPr>
            <p:ph type="subTitle" idx="7"/>
          </p:nvPr>
        </p:nvSpPr>
        <p:spPr>
          <a:xfrm>
            <a:off x="4582750" y="3100250"/>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1049" name="Google Shape;1049;p51"/>
          <p:cNvSpPr txBox="1">
            <a:spLocks noGrp="1"/>
          </p:cNvSpPr>
          <p:nvPr>
            <p:ph type="subTitle" idx="8"/>
          </p:nvPr>
        </p:nvSpPr>
        <p:spPr>
          <a:xfrm>
            <a:off x="6594150" y="3100250"/>
            <a:ext cx="19899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p:txBody>
      </p:sp>
      <p:grpSp>
        <p:nvGrpSpPr>
          <p:cNvPr id="1050" name="Google Shape;1050;p51"/>
          <p:cNvGrpSpPr/>
          <p:nvPr/>
        </p:nvGrpSpPr>
        <p:grpSpPr>
          <a:xfrm>
            <a:off x="1107752" y="2461758"/>
            <a:ext cx="894297" cy="382860"/>
            <a:chOff x="1254062" y="2475405"/>
            <a:chExt cx="894297" cy="382860"/>
          </a:xfrm>
        </p:grpSpPr>
        <p:sp>
          <p:nvSpPr>
            <p:cNvPr id="1051" name="Google Shape;1051;p51"/>
            <p:cNvSpPr/>
            <p:nvPr/>
          </p:nvSpPr>
          <p:spPr>
            <a:xfrm>
              <a:off x="1334152" y="2483731"/>
              <a:ext cx="808762" cy="105690"/>
            </a:xfrm>
            <a:custGeom>
              <a:avLst/>
              <a:gdLst/>
              <a:ahLst/>
              <a:cxnLst/>
              <a:rect l="l" t="t" r="r" b="b"/>
              <a:pathLst>
                <a:path w="86568" h="7387" extrusionOk="0">
                  <a:moveTo>
                    <a:pt x="0" y="0"/>
                  </a:moveTo>
                  <a:lnTo>
                    <a:pt x="0" y="7387"/>
                  </a:lnTo>
                  <a:lnTo>
                    <a:pt x="82859" y="7387"/>
                  </a:lnTo>
                  <a:cubicBezTo>
                    <a:pt x="84926" y="7387"/>
                    <a:pt x="86567" y="5715"/>
                    <a:pt x="86567" y="3678"/>
                  </a:cubicBezTo>
                  <a:cubicBezTo>
                    <a:pt x="86567" y="1642"/>
                    <a:pt x="84926" y="0"/>
                    <a:pt x="82859"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1"/>
            <p:cNvSpPr/>
            <p:nvPr/>
          </p:nvSpPr>
          <p:spPr>
            <a:xfrm>
              <a:off x="2069975" y="2483731"/>
              <a:ext cx="10520" cy="105260"/>
            </a:xfrm>
            <a:custGeom>
              <a:avLst/>
              <a:gdLst/>
              <a:ahLst/>
              <a:cxnLst/>
              <a:rect l="l" t="t" r="r" b="b"/>
              <a:pathLst>
                <a:path w="1126" h="7357" extrusionOk="0">
                  <a:moveTo>
                    <a:pt x="1" y="0"/>
                  </a:moveTo>
                  <a:lnTo>
                    <a:pt x="1" y="7356"/>
                  </a:lnTo>
                  <a:lnTo>
                    <a:pt x="1125" y="7356"/>
                  </a:lnTo>
                  <a:lnTo>
                    <a:pt x="1125"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1"/>
            <p:cNvSpPr/>
            <p:nvPr/>
          </p:nvSpPr>
          <p:spPr>
            <a:xfrm>
              <a:off x="1254062" y="2475405"/>
              <a:ext cx="85484" cy="121843"/>
            </a:xfrm>
            <a:custGeom>
              <a:avLst/>
              <a:gdLst/>
              <a:ahLst/>
              <a:cxnLst/>
              <a:rect l="l" t="t" r="r" b="b"/>
              <a:pathLst>
                <a:path w="9150" h="8516" extrusionOk="0">
                  <a:moveTo>
                    <a:pt x="8025" y="1464"/>
                  </a:moveTo>
                  <a:lnTo>
                    <a:pt x="8025" y="7057"/>
                  </a:lnTo>
                  <a:lnTo>
                    <a:pt x="1946" y="4260"/>
                  </a:lnTo>
                  <a:lnTo>
                    <a:pt x="8025" y="1464"/>
                  </a:lnTo>
                  <a:close/>
                  <a:moveTo>
                    <a:pt x="8601" y="1"/>
                  </a:moveTo>
                  <a:cubicBezTo>
                    <a:pt x="8514" y="1"/>
                    <a:pt x="8430" y="23"/>
                    <a:pt x="8359" y="66"/>
                  </a:cubicBezTo>
                  <a:lnTo>
                    <a:pt x="335" y="3744"/>
                  </a:lnTo>
                  <a:cubicBezTo>
                    <a:pt x="122" y="3835"/>
                    <a:pt x="1" y="4048"/>
                    <a:pt x="1" y="4260"/>
                  </a:cubicBezTo>
                  <a:cubicBezTo>
                    <a:pt x="1" y="4473"/>
                    <a:pt x="122" y="4686"/>
                    <a:pt x="335" y="4777"/>
                  </a:cubicBezTo>
                  <a:lnTo>
                    <a:pt x="8359" y="8485"/>
                  </a:lnTo>
                  <a:cubicBezTo>
                    <a:pt x="8420" y="8516"/>
                    <a:pt x="8511" y="8516"/>
                    <a:pt x="8603" y="8516"/>
                  </a:cubicBezTo>
                  <a:cubicBezTo>
                    <a:pt x="8694" y="8516"/>
                    <a:pt x="8815" y="8485"/>
                    <a:pt x="8907" y="8424"/>
                  </a:cubicBezTo>
                  <a:cubicBezTo>
                    <a:pt x="9059" y="8333"/>
                    <a:pt x="9150" y="8151"/>
                    <a:pt x="9150" y="7938"/>
                  </a:cubicBezTo>
                  <a:lnTo>
                    <a:pt x="9150" y="582"/>
                  </a:lnTo>
                  <a:cubicBezTo>
                    <a:pt x="9150" y="370"/>
                    <a:pt x="9059" y="187"/>
                    <a:pt x="8907" y="96"/>
                  </a:cubicBezTo>
                  <a:cubicBezTo>
                    <a:pt x="8809" y="31"/>
                    <a:pt x="8702" y="1"/>
                    <a:pt x="8601" y="1"/>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1"/>
            <p:cNvSpPr/>
            <p:nvPr/>
          </p:nvSpPr>
          <p:spPr>
            <a:xfrm>
              <a:off x="1329041" y="2528083"/>
              <a:ext cx="751679" cy="16539"/>
            </a:xfrm>
            <a:custGeom>
              <a:avLst/>
              <a:gdLst/>
              <a:ahLst/>
              <a:cxnLst/>
              <a:rect l="l" t="t" r="r" b="b"/>
              <a:pathLst>
                <a:path w="80458" h="1156" extrusionOk="0">
                  <a:moveTo>
                    <a:pt x="578" y="1"/>
                  </a:moveTo>
                  <a:cubicBezTo>
                    <a:pt x="243" y="1"/>
                    <a:pt x="0" y="274"/>
                    <a:pt x="0" y="578"/>
                  </a:cubicBezTo>
                  <a:cubicBezTo>
                    <a:pt x="0" y="913"/>
                    <a:pt x="243" y="1156"/>
                    <a:pt x="578" y="1156"/>
                  </a:cubicBezTo>
                  <a:lnTo>
                    <a:pt x="79880" y="1156"/>
                  </a:lnTo>
                  <a:cubicBezTo>
                    <a:pt x="80184" y="1156"/>
                    <a:pt x="80458" y="913"/>
                    <a:pt x="80458" y="578"/>
                  </a:cubicBezTo>
                  <a:cubicBezTo>
                    <a:pt x="80458" y="274"/>
                    <a:pt x="80184" y="1"/>
                    <a:pt x="79880" y="1"/>
                  </a:cubicBez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1"/>
            <p:cNvSpPr/>
            <p:nvPr/>
          </p:nvSpPr>
          <p:spPr>
            <a:xfrm>
              <a:off x="1259462" y="2744748"/>
              <a:ext cx="808472" cy="105690"/>
            </a:xfrm>
            <a:custGeom>
              <a:avLst/>
              <a:gdLst/>
              <a:ahLst/>
              <a:cxnLst/>
              <a:rect l="l" t="t" r="r" b="b"/>
              <a:pathLst>
                <a:path w="86537" h="7387" extrusionOk="0">
                  <a:moveTo>
                    <a:pt x="3678" y="1"/>
                  </a:moveTo>
                  <a:cubicBezTo>
                    <a:pt x="1642" y="1"/>
                    <a:pt x="0" y="1642"/>
                    <a:pt x="0" y="3678"/>
                  </a:cubicBezTo>
                  <a:cubicBezTo>
                    <a:pt x="0" y="5715"/>
                    <a:pt x="1642" y="7387"/>
                    <a:pt x="3678" y="7387"/>
                  </a:cubicBezTo>
                  <a:lnTo>
                    <a:pt x="86537" y="7387"/>
                  </a:lnTo>
                  <a:lnTo>
                    <a:pt x="86537"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1"/>
            <p:cNvSpPr/>
            <p:nvPr/>
          </p:nvSpPr>
          <p:spPr>
            <a:xfrm>
              <a:off x="1321650" y="2744748"/>
              <a:ext cx="10800" cy="105260"/>
            </a:xfrm>
            <a:custGeom>
              <a:avLst/>
              <a:gdLst/>
              <a:ahLst/>
              <a:cxnLst/>
              <a:rect l="l" t="t" r="r" b="b"/>
              <a:pathLst>
                <a:path w="1156" h="7357" extrusionOk="0">
                  <a:moveTo>
                    <a:pt x="1" y="1"/>
                  </a:moveTo>
                  <a:lnTo>
                    <a:pt x="1" y="7356"/>
                  </a:lnTo>
                  <a:lnTo>
                    <a:pt x="1156" y="7356"/>
                  </a:lnTo>
                  <a:lnTo>
                    <a:pt x="1156"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1"/>
            <p:cNvSpPr/>
            <p:nvPr/>
          </p:nvSpPr>
          <p:spPr>
            <a:xfrm>
              <a:off x="2062594" y="2736565"/>
              <a:ext cx="85764" cy="121700"/>
            </a:xfrm>
            <a:custGeom>
              <a:avLst/>
              <a:gdLst/>
              <a:ahLst/>
              <a:cxnLst/>
              <a:rect l="l" t="t" r="r" b="b"/>
              <a:pathLst>
                <a:path w="9180" h="8506" extrusionOk="0">
                  <a:moveTo>
                    <a:pt x="1155" y="1454"/>
                  </a:moveTo>
                  <a:lnTo>
                    <a:pt x="7234" y="4250"/>
                  </a:lnTo>
                  <a:lnTo>
                    <a:pt x="1155" y="7047"/>
                  </a:lnTo>
                  <a:lnTo>
                    <a:pt x="1155" y="1454"/>
                  </a:lnTo>
                  <a:close/>
                  <a:moveTo>
                    <a:pt x="582" y="1"/>
                  </a:moveTo>
                  <a:cubicBezTo>
                    <a:pt x="471" y="1"/>
                    <a:pt x="362" y="33"/>
                    <a:pt x="274" y="86"/>
                  </a:cubicBezTo>
                  <a:cubicBezTo>
                    <a:pt x="122" y="177"/>
                    <a:pt x="0" y="360"/>
                    <a:pt x="0" y="573"/>
                  </a:cubicBezTo>
                  <a:lnTo>
                    <a:pt x="0" y="7959"/>
                  </a:lnTo>
                  <a:cubicBezTo>
                    <a:pt x="0" y="8141"/>
                    <a:pt x="122" y="8323"/>
                    <a:pt x="274" y="8415"/>
                  </a:cubicBezTo>
                  <a:cubicBezTo>
                    <a:pt x="365" y="8475"/>
                    <a:pt x="487" y="8506"/>
                    <a:pt x="578" y="8506"/>
                  </a:cubicBezTo>
                  <a:cubicBezTo>
                    <a:pt x="669" y="8506"/>
                    <a:pt x="760" y="8506"/>
                    <a:pt x="821" y="8475"/>
                  </a:cubicBezTo>
                  <a:lnTo>
                    <a:pt x="8845" y="4767"/>
                  </a:lnTo>
                  <a:cubicBezTo>
                    <a:pt x="9058" y="4676"/>
                    <a:pt x="9180" y="4494"/>
                    <a:pt x="9180" y="4250"/>
                  </a:cubicBezTo>
                  <a:cubicBezTo>
                    <a:pt x="9180" y="4038"/>
                    <a:pt x="9058" y="3825"/>
                    <a:pt x="8845" y="3734"/>
                  </a:cubicBezTo>
                  <a:lnTo>
                    <a:pt x="821" y="56"/>
                  </a:lnTo>
                  <a:cubicBezTo>
                    <a:pt x="745" y="18"/>
                    <a:pt x="663" y="1"/>
                    <a:pt x="582" y="1"/>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1"/>
            <p:cNvSpPr/>
            <p:nvPr/>
          </p:nvSpPr>
          <p:spPr>
            <a:xfrm>
              <a:off x="1321650" y="2789100"/>
              <a:ext cx="751688" cy="16539"/>
            </a:xfrm>
            <a:custGeom>
              <a:avLst/>
              <a:gdLst/>
              <a:ahLst/>
              <a:cxnLst/>
              <a:rect l="l" t="t" r="r" b="b"/>
              <a:pathLst>
                <a:path w="80459" h="1156" extrusionOk="0">
                  <a:moveTo>
                    <a:pt x="578" y="1"/>
                  </a:moveTo>
                  <a:cubicBezTo>
                    <a:pt x="274" y="1"/>
                    <a:pt x="1" y="274"/>
                    <a:pt x="1" y="578"/>
                  </a:cubicBezTo>
                  <a:cubicBezTo>
                    <a:pt x="1" y="913"/>
                    <a:pt x="274" y="1156"/>
                    <a:pt x="578" y="1156"/>
                  </a:cubicBezTo>
                  <a:lnTo>
                    <a:pt x="79881" y="1156"/>
                  </a:lnTo>
                  <a:cubicBezTo>
                    <a:pt x="80215" y="1156"/>
                    <a:pt x="80458" y="913"/>
                    <a:pt x="80458" y="578"/>
                  </a:cubicBezTo>
                  <a:cubicBezTo>
                    <a:pt x="80458" y="274"/>
                    <a:pt x="80215" y="1"/>
                    <a:pt x="79881" y="1"/>
                  </a:cubicBez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51"/>
          <p:cNvGrpSpPr/>
          <p:nvPr/>
        </p:nvGrpSpPr>
        <p:grpSpPr>
          <a:xfrm>
            <a:off x="3311451" y="2310272"/>
            <a:ext cx="509698" cy="685832"/>
            <a:chOff x="3396780" y="2343663"/>
            <a:chExt cx="501968" cy="676430"/>
          </a:xfrm>
        </p:grpSpPr>
        <p:sp>
          <p:nvSpPr>
            <p:cNvPr id="1060" name="Google Shape;1060;p51"/>
            <p:cNvSpPr/>
            <p:nvPr/>
          </p:nvSpPr>
          <p:spPr>
            <a:xfrm>
              <a:off x="3396780" y="2343663"/>
              <a:ext cx="501968" cy="676430"/>
            </a:xfrm>
            <a:custGeom>
              <a:avLst/>
              <a:gdLst/>
              <a:ahLst/>
              <a:cxnLst/>
              <a:rect l="l" t="t" r="r" b="b"/>
              <a:pathLst>
                <a:path w="60062" h="81917" extrusionOk="0">
                  <a:moveTo>
                    <a:pt x="4164" y="1"/>
                  </a:moveTo>
                  <a:cubicBezTo>
                    <a:pt x="1885" y="1"/>
                    <a:pt x="0" y="1855"/>
                    <a:pt x="0" y="4165"/>
                  </a:cubicBezTo>
                  <a:lnTo>
                    <a:pt x="0" y="77752"/>
                  </a:lnTo>
                  <a:cubicBezTo>
                    <a:pt x="0" y="80032"/>
                    <a:pt x="1885" y="81917"/>
                    <a:pt x="4164" y="81917"/>
                  </a:cubicBezTo>
                  <a:lnTo>
                    <a:pt x="60062" y="81917"/>
                  </a:lnTo>
                  <a:lnTo>
                    <a:pt x="60062"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1"/>
            <p:cNvSpPr/>
            <p:nvPr/>
          </p:nvSpPr>
          <p:spPr>
            <a:xfrm>
              <a:off x="3481525" y="2356825"/>
              <a:ext cx="9676" cy="653152"/>
            </a:xfrm>
            <a:custGeom>
              <a:avLst/>
              <a:gdLst/>
              <a:ahLst/>
              <a:cxnLst/>
              <a:rect l="l" t="t" r="r" b="b"/>
              <a:pathLst>
                <a:path w="1156" h="81644" extrusionOk="0">
                  <a:moveTo>
                    <a:pt x="1" y="1"/>
                  </a:moveTo>
                  <a:lnTo>
                    <a:pt x="1" y="81643"/>
                  </a:lnTo>
                  <a:lnTo>
                    <a:pt x="1156" y="81643"/>
                  </a:lnTo>
                  <a:lnTo>
                    <a:pt x="1156" y="1"/>
                  </a:lnTo>
                  <a:close/>
                </a:path>
              </a:pathLst>
            </a:custGeom>
            <a:no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1"/>
            <p:cNvSpPr/>
            <p:nvPr/>
          </p:nvSpPr>
          <p:spPr>
            <a:xfrm>
              <a:off x="3578405" y="2516975"/>
              <a:ext cx="231937" cy="9290"/>
            </a:xfrm>
            <a:custGeom>
              <a:avLst/>
              <a:gdLst/>
              <a:ahLst/>
              <a:cxnLst/>
              <a:rect l="l" t="t" r="r" b="b"/>
              <a:pathLst>
                <a:path w="27752" h="1125" extrusionOk="0">
                  <a:moveTo>
                    <a:pt x="578" y="0"/>
                  </a:moveTo>
                  <a:cubicBezTo>
                    <a:pt x="244" y="0"/>
                    <a:pt x="1" y="243"/>
                    <a:pt x="1" y="547"/>
                  </a:cubicBezTo>
                  <a:cubicBezTo>
                    <a:pt x="1" y="882"/>
                    <a:pt x="244" y="1125"/>
                    <a:pt x="578" y="1125"/>
                  </a:cubicBezTo>
                  <a:lnTo>
                    <a:pt x="27174" y="1125"/>
                  </a:lnTo>
                  <a:cubicBezTo>
                    <a:pt x="27509" y="1125"/>
                    <a:pt x="27752" y="882"/>
                    <a:pt x="27752" y="547"/>
                  </a:cubicBezTo>
                  <a:cubicBezTo>
                    <a:pt x="27752" y="243"/>
                    <a:pt x="27509" y="0"/>
                    <a:pt x="27174" y="0"/>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1"/>
            <p:cNvSpPr/>
            <p:nvPr/>
          </p:nvSpPr>
          <p:spPr>
            <a:xfrm>
              <a:off x="3578405" y="2555125"/>
              <a:ext cx="231937" cy="9290"/>
            </a:xfrm>
            <a:custGeom>
              <a:avLst/>
              <a:gdLst/>
              <a:ahLst/>
              <a:cxnLst/>
              <a:rect l="l" t="t" r="r" b="b"/>
              <a:pathLst>
                <a:path w="27752" h="1125" extrusionOk="0">
                  <a:moveTo>
                    <a:pt x="578" y="0"/>
                  </a:moveTo>
                  <a:cubicBezTo>
                    <a:pt x="244" y="0"/>
                    <a:pt x="1" y="243"/>
                    <a:pt x="1" y="578"/>
                  </a:cubicBezTo>
                  <a:cubicBezTo>
                    <a:pt x="1" y="882"/>
                    <a:pt x="244" y="1125"/>
                    <a:pt x="578" y="1125"/>
                  </a:cubicBezTo>
                  <a:lnTo>
                    <a:pt x="27174" y="1125"/>
                  </a:lnTo>
                  <a:cubicBezTo>
                    <a:pt x="27509" y="1125"/>
                    <a:pt x="27752" y="882"/>
                    <a:pt x="27752" y="578"/>
                  </a:cubicBezTo>
                  <a:cubicBezTo>
                    <a:pt x="27752" y="243"/>
                    <a:pt x="27509" y="0"/>
                    <a:pt x="27174" y="0"/>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1"/>
            <p:cNvSpPr/>
            <p:nvPr/>
          </p:nvSpPr>
          <p:spPr>
            <a:xfrm>
              <a:off x="3578405" y="2593275"/>
              <a:ext cx="231937" cy="9546"/>
            </a:xfrm>
            <a:custGeom>
              <a:avLst/>
              <a:gdLst/>
              <a:ahLst/>
              <a:cxnLst/>
              <a:rect l="l" t="t" r="r" b="b"/>
              <a:pathLst>
                <a:path w="27752" h="1156" extrusionOk="0">
                  <a:moveTo>
                    <a:pt x="578" y="0"/>
                  </a:moveTo>
                  <a:cubicBezTo>
                    <a:pt x="244" y="0"/>
                    <a:pt x="1" y="274"/>
                    <a:pt x="1" y="578"/>
                  </a:cubicBezTo>
                  <a:cubicBezTo>
                    <a:pt x="1" y="912"/>
                    <a:pt x="244" y="1155"/>
                    <a:pt x="578" y="1155"/>
                  </a:cubicBezTo>
                  <a:lnTo>
                    <a:pt x="27174" y="1155"/>
                  </a:lnTo>
                  <a:cubicBezTo>
                    <a:pt x="27509" y="1155"/>
                    <a:pt x="27752" y="882"/>
                    <a:pt x="27752" y="578"/>
                  </a:cubicBezTo>
                  <a:cubicBezTo>
                    <a:pt x="27752" y="274"/>
                    <a:pt x="27509" y="0"/>
                    <a:pt x="27174" y="0"/>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1"/>
            <p:cNvSpPr/>
            <p:nvPr/>
          </p:nvSpPr>
          <p:spPr>
            <a:xfrm>
              <a:off x="3578405" y="2631672"/>
              <a:ext cx="231937" cy="9298"/>
            </a:xfrm>
            <a:custGeom>
              <a:avLst/>
              <a:gdLst/>
              <a:ahLst/>
              <a:cxnLst/>
              <a:rect l="l" t="t" r="r" b="b"/>
              <a:pathLst>
                <a:path w="27752" h="1126" extrusionOk="0">
                  <a:moveTo>
                    <a:pt x="578" y="1"/>
                  </a:moveTo>
                  <a:cubicBezTo>
                    <a:pt x="244" y="1"/>
                    <a:pt x="1" y="244"/>
                    <a:pt x="1" y="578"/>
                  </a:cubicBezTo>
                  <a:cubicBezTo>
                    <a:pt x="1" y="882"/>
                    <a:pt x="244" y="1126"/>
                    <a:pt x="578" y="1126"/>
                  </a:cubicBezTo>
                  <a:lnTo>
                    <a:pt x="27174" y="1126"/>
                  </a:lnTo>
                  <a:cubicBezTo>
                    <a:pt x="27509" y="1126"/>
                    <a:pt x="27752" y="882"/>
                    <a:pt x="27752" y="578"/>
                  </a:cubicBezTo>
                  <a:cubicBezTo>
                    <a:pt x="27752" y="244"/>
                    <a:pt x="27509" y="1"/>
                    <a:pt x="27174" y="1"/>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51"/>
          <p:cNvGrpSpPr/>
          <p:nvPr/>
        </p:nvGrpSpPr>
        <p:grpSpPr>
          <a:xfrm>
            <a:off x="7012909" y="2331297"/>
            <a:ext cx="1152382" cy="643781"/>
            <a:chOff x="7101859" y="2178897"/>
            <a:chExt cx="1152382" cy="643781"/>
          </a:xfrm>
        </p:grpSpPr>
        <p:sp>
          <p:nvSpPr>
            <p:cNvPr id="1067" name="Google Shape;1067;p51"/>
            <p:cNvSpPr/>
            <p:nvPr/>
          </p:nvSpPr>
          <p:spPr>
            <a:xfrm>
              <a:off x="7101859" y="2268451"/>
              <a:ext cx="1152382" cy="554228"/>
            </a:xfrm>
            <a:custGeom>
              <a:avLst/>
              <a:gdLst/>
              <a:ahLst/>
              <a:cxnLst/>
              <a:rect l="l" t="t" r="r" b="b"/>
              <a:pathLst>
                <a:path w="84501" h="40640" extrusionOk="0">
                  <a:moveTo>
                    <a:pt x="76932" y="12068"/>
                  </a:moveTo>
                  <a:lnTo>
                    <a:pt x="76932" y="33041"/>
                  </a:lnTo>
                  <a:lnTo>
                    <a:pt x="33314" y="33041"/>
                  </a:lnTo>
                  <a:lnTo>
                    <a:pt x="76932" y="12068"/>
                  </a:lnTo>
                  <a:close/>
                  <a:moveTo>
                    <a:pt x="84500" y="1"/>
                  </a:moveTo>
                  <a:lnTo>
                    <a:pt x="0" y="40640"/>
                  </a:lnTo>
                  <a:lnTo>
                    <a:pt x="84500" y="40640"/>
                  </a:lnTo>
                  <a:lnTo>
                    <a:pt x="84500"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1"/>
            <p:cNvSpPr/>
            <p:nvPr/>
          </p:nvSpPr>
          <p:spPr>
            <a:xfrm>
              <a:off x="7419239" y="2178897"/>
              <a:ext cx="815372" cy="393810"/>
            </a:xfrm>
            <a:custGeom>
              <a:avLst/>
              <a:gdLst/>
              <a:ahLst/>
              <a:cxnLst/>
              <a:rect l="l" t="t" r="r" b="b"/>
              <a:pathLst>
                <a:path w="59789" h="28877" extrusionOk="0">
                  <a:moveTo>
                    <a:pt x="34894" y="5685"/>
                  </a:moveTo>
                  <a:lnTo>
                    <a:pt x="5714" y="19788"/>
                  </a:lnTo>
                  <a:lnTo>
                    <a:pt x="5714" y="5685"/>
                  </a:lnTo>
                  <a:close/>
                  <a:moveTo>
                    <a:pt x="0" y="1"/>
                  </a:moveTo>
                  <a:lnTo>
                    <a:pt x="0" y="28876"/>
                  </a:lnTo>
                  <a:lnTo>
                    <a:pt x="59788"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51"/>
          <p:cNvGrpSpPr/>
          <p:nvPr/>
        </p:nvGrpSpPr>
        <p:grpSpPr>
          <a:xfrm>
            <a:off x="5211035" y="2287491"/>
            <a:ext cx="733331" cy="696305"/>
            <a:chOff x="5238718" y="2135091"/>
            <a:chExt cx="733331" cy="696305"/>
          </a:xfrm>
        </p:grpSpPr>
        <p:sp>
          <p:nvSpPr>
            <p:cNvPr id="1070" name="Google Shape;1070;p51"/>
            <p:cNvSpPr/>
            <p:nvPr/>
          </p:nvSpPr>
          <p:spPr>
            <a:xfrm>
              <a:off x="5238718" y="2135091"/>
              <a:ext cx="733331" cy="696305"/>
            </a:xfrm>
            <a:custGeom>
              <a:avLst/>
              <a:gdLst/>
              <a:ahLst/>
              <a:cxnLst/>
              <a:rect l="l" t="t" r="r" b="b"/>
              <a:pathLst>
                <a:path w="28454" h="27020" extrusionOk="0">
                  <a:moveTo>
                    <a:pt x="19047" y="0"/>
                  </a:moveTo>
                  <a:lnTo>
                    <a:pt x="0" y="11708"/>
                  </a:lnTo>
                  <a:lnTo>
                    <a:pt x="9440" y="27019"/>
                  </a:lnTo>
                  <a:lnTo>
                    <a:pt x="28454" y="15311"/>
                  </a:lnTo>
                  <a:lnTo>
                    <a:pt x="19047"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1"/>
            <p:cNvSpPr/>
            <p:nvPr/>
          </p:nvSpPr>
          <p:spPr>
            <a:xfrm>
              <a:off x="5238718" y="2135091"/>
              <a:ext cx="557098" cy="410052"/>
            </a:xfrm>
            <a:custGeom>
              <a:avLst/>
              <a:gdLst/>
              <a:ahLst/>
              <a:cxnLst/>
              <a:rect l="l" t="t" r="r" b="b"/>
              <a:pathLst>
                <a:path w="21616" h="15912" extrusionOk="0">
                  <a:moveTo>
                    <a:pt x="19047" y="0"/>
                  </a:moveTo>
                  <a:lnTo>
                    <a:pt x="0" y="11708"/>
                  </a:lnTo>
                  <a:lnTo>
                    <a:pt x="2602" y="15911"/>
                  </a:lnTo>
                  <a:lnTo>
                    <a:pt x="21616" y="4203"/>
                  </a:lnTo>
                  <a:lnTo>
                    <a:pt x="19047"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1"/>
            <p:cNvSpPr/>
            <p:nvPr/>
          </p:nvSpPr>
          <p:spPr>
            <a:xfrm>
              <a:off x="5404641" y="2505586"/>
              <a:ext cx="134120" cy="128953"/>
            </a:xfrm>
            <a:custGeom>
              <a:avLst/>
              <a:gdLst/>
              <a:ahLst/>
              <a:cxnLst/>
              <a:rect l="l" t="t" r="r" b="b"/>
              <a:pathLst>
                <a:path w="5204" h="5004" extrusionOk="0">
                  <a:moveTo>
                    <a:pt x="3469" y="0"/>
                  </a:moveTo>
                  <a:lnTo>
                    <a:pt x="0" y="2135"/>
                  </a:lnTo>
                  <a:lnTo>
                    <a:pt x="1735" y="5004"/>
                  </a:lnTo>
                  <a:lnTo>
                    <a:pt x="5204" y="2869"/>
                  </a:lnTo>
                  <a:lnTo>
                    <a:pt x="3469" y="0"/>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1"/>
            <p:cNvSpPr/>
            <p:nvPr/>
          </p:nvSpPr>
          <p:spPr>
            <a:xfrm>
              <a:off x="5538736" y="2423045"/>
              <a:ext cx="134996" cy="128103"/>
            </a:xfrm>
            <a:custGeom>
              <a:avLst/>
              <a:gdLst/>
              <a:ahLst/>
              <a:cxnLst/>
              <a:rect l="l" t="t" r="r" b="b"/>
              <a:pathLst>
                <a:path w="5238" h="4971" extrusionOk="0">
                  <a:moveTo>
                    <a:pt x="3470" y="1"/>
                  </a:moveTo>
                  <a:lnTo>
                    <a:pt x="1" y="2136"/>
                  </a:lnTo>
                  <a:lnTo>
                    <a:pt x="1769" y="4971"/>
                  </a:lnTo>
                  <a:lnTo>
                    <a:pt x="5238" y="2869"/>
                  </a:lnTo>
                  <a:lnTo>
                    <a:pt x="3470" y="1"/>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1"/>
            <p:cNvSpPr/>
            <p:nvPr/>
          </p:nvSpPr>
          <p:spPr>
            <a:xfrm>
              <a:off x="5673706" y="2340530"/>
              <a:ext cx="134146" cy="128103"/>
            </a:xfrm>
            <a:custGeom>
              <a:avLst/>
              <a:gdLst/>
              <a:ahLst/>
              <a:cxnLst/>
              <a:rect l="l" t="t" r="r" b="b"/>
              <a:pathLst>
                <a:path w="5205" h="4971" extrusionOk="0">
                  <a:moveTo>
                    <a:pt x="3470" y="0"/>
                  </a:moveTo>
                  <a:lnTo>
                    <a:pt x="1" y="2135"/>
                  </a:lnTo>
                  <a:lnTo>
                    <a:pt x="1735" y="4971"/>
                  </a:lnTo>
                  <a:lnTo>
                    <a:pt x="5205" y="2836"/>
                  </a:lnTo>
                  <a:lnTo>
                    <a:pt x="3470" y="0"/>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1"/>
            <p:cNvSpPr/>
            <p:nvPr/>
          </p:nvSpPr>
          <p:spPr>
            <a:xfrm>
              <a:off x="5469975" y="2612171"/>
              <a:ext cx="134120" cy="128953"/>
            </a:xfrm>
            <a:custGeom>
              <a:avLst/>
              <a:gdLst/>
              <a:ahLst/>
              <a:cxnLst/>
              <a:rect l="l" t="t" r="r" b="b"/>
              <a:pathLst>
                <a:path w="5204" h="5004" extrusionOk="0">
                  <a:moveTo>
                    <a:pt x="3469" y="0"/>
                  </a:moveTo>
                  <a:lnTo>
                    <a:pt x="0" y="2135"/>
                  </a:lnTo>
                  <a:lnTo>
                    <a:pt x="1735" y="5004"/>
                  </a:lnTo>
                  <a:lnTo>
                    <a:pt x="5204" y="2869"/>
                  </a:lnTo>
                  <a:lnTo>
                    <a:pt x="3469" y="0"/>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1"/>
            <p:cNvSpPr/>
            <p:nvPr/>
          </p:nvSpPr>
          <p:spPr>
            <a:xfrm>
              <a:off x="5604069" y="2529656"/>
              <a:ext cx="134996" cy="128103"/>
            </a:xfrm>
            <a:custGeom>
              <a:avLst/>
              <a:gdLst/>
              <a:ahLst/>
              <a:cxnLst/>
              <a:rect l="l" t="t" r="r" b="b"/>
              <a:pathLst>
                <a:path w="5238" h="4971" extrusionOk="0">
                  <a:moveTo>
                    <a:pt x="3470" y="0"/>
                  </a:moveTo>
                  <a:lnTo>
                    <a:pt x="1" y="2135"/>
                  </a:lnTo>
                  <a:lnTo>
                    <a:pt x="1769" y="4970"/>
                  </a:lnTo>
                  <a:lnTo>
                    <a:pt x="5238" y="2869"/>
                  </a:lnTo>
                  <a:lnTo>
                    <a:pt x="3470" y="0"/>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1"/>
            <p:cNvSpPr/>
            <p:nvPr/>
          </p:nvSpPr>
          <p:spPr>
            <a:xfrm>
              <a:off x="5739040" y="2447114"/>
              <a:ext cx="134146" cy="128103"/>
            </a:xfrm>
            <a:custGeom>
              <a:avLst/>
              <a:gdLst/>
              <a:ahLst/>
              <a:cxnLst/>
              <a:rect l="l" t="t" r="r" b="b"/>
              <a:pathLst>
                <a:path w="5205" h="4971" extrusionOk="0">
                  <a:moveTo>
                    <a:pt x="3470" y="1"/>
                  </a:moveTo>
                  <a:lnTo>
                    <a:pt x="1" y="2136"/>
                  </a:lnTo>
                  <a:lnTo>
                    <a:pt x="1736" y="4971"/>
                  </a:lnTo>
                  <a:lnTo>
                    <a:pt x="5205" y="2836"/>
                  </a:lnTo>
                  <a:lnTo>
                    <a:pt x="3470" y="1"/>
                  </a:lnTo>
                  <a:close/>
                </a:path>
              </a:pathLst>
            </a:custGeom>
            <a:solidFill>
              <a:srgbClr val="FFD378"/>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1"/>
            <p:cNvSpPr/>
            <p:nvPr/>
          </p:nvSpPr>
          <p:spPr>
            <a:xfrm>
              <a:off x="5681464" y="2190084"/>
              <a:ext cx="56751" cy="57622"/>
            </a:xfrm>
            <a:custGeom>
              <a:avLst/>
              <a:gdLst/>
              <a:ahLst/>
              <a:cxnLst/>
              <a:rect l="l" t="t" r="r" b="b"/>
              <a:pathLst>
                <a:path w="2202" h="2236" fill="none" extrusionOk="0">
                  <a:moveTo>
                    <a:pt x="0" y="802"/>
                  </a:moveTo>
                  <a:lnTo>
                    <a:pt x="1301" y="1"/>
                  </a:lnTo>
                  <a:lnTo>
                    <a:pt x="2202" y="1435"/>
                  </a:lnTo>
                  <a:lnTo>
                    <a:pt x="901" y="2236"/>
                  </a:lnTo>
                  <a:close/>
                </a:path>
              </a:pathLst>
            </a:custGeom>
            <a:solidFill>
              <a:srgbClr val="FFBBBB"/>
            </a:solid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1"/>
            <p:cNvSpPr/>
            <p:nvPr/>
          </p:nvSpPr>
          <p:spPr>
            <a:xfrm>
              <a:off x="5649635" y="2229641"/>
              <a:ext cx="23247" cy="37856"/>
            </a:xfrm>
            <a:custGeom>
              <a:avLst/>
              <a:gdLst/>
              <a:ahLst/>
              <a:cxnLst/>
              <a:rect l="l" t="t" r="r" b="b"/>
              <a:pathLst>
                <a:path w="902" h="1469" fill="none" extrusionOk="0">
                  <a:moveTo>
                    <a:pt x="1" y="0"/>
                  </a:moveTo>
                  <a:lnTo>
                    <a:pt x="901" y="1468"/>
                  </a:lnTo>
                </a:path>
              </a:pathLst>
            </a:custGeom>
            <a:noFill/>
            <a:ln w="19050"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sp>
        <p:nvSpPr>
          <p:cNvPr id="1084" name="Google Shape;1084;p52"/>
          <p:cNvSpPr txBox="1">
            <a:spLocks noGrp="1"/>
          </p:cNvSpPr>
          <p:nvPr>
            <p:ph type="title"/>
          </p:nvPr>
        </p:nvSpPr>
        <p:spPr>
          <a:xfrm>
            <a:off x="701600" y="389902"/>
            <a:ext cx="7729200" cy="576000"/>
          </a:xfrm>
          <a:prstGeom prst="rect">
            <a:avLst/>
          </a:prstGeom>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a:t>Check This Diagram</a:t>
            </a:r>
            <a:endParaRPr/>
          </a:p>
        </p:txBody>
      </p:sp>
      <p:grpSp>
        <p:nvGrpSpPr>
          <p:cNvPr id="1085" name="Google Shape;1085;p52"/>
          <p:cNvGrpSpPr/>
          <p:nvPr/>
        </p:nvGrpSpPr>
        <p:grpSpPr>
          <a:xfrm>
            <a:off x="2908383" y="2463963"/>
            <a:ext cx="3327233" cy="1034087"/>
            <a:chOff x="2733364" y="2395800"/>
            <a:chExt cx="3750686" cy="1165694"/>
          </a:xfrm>
        </p:grpSpPr>
        <p:cxnSp>
          <p:nvCxnSpPr>
            <p:cNvPr id="1086" name="Google Shape;1086;p52"/>
            <p:cNvCxnSpPr/>
            <p:nvPr/>
          </p:nvCxnSpPr>
          <p:spPr>
            <a:xfrm rot="10800000" flipH="1">
              <a:off x="2733364" y="2976549"/>
              <a:ext cx="584400" cy="584400"/>
            </a:xfrm>
            <a:prstGeom prst="straightConnector1">
              <a:avLst/>
            </a:prstGeom>
            <a:noFill/>
            <a:ln w="28575" cap="flat" cmpd="sng">
              <a:solidFill>
                <a:schemeClr val="dk1"/>
              </a:solidFill>
              <a:prstDash val="solid"/>
              <a:round/>
              <a:headEnd type="none" w="med" len="med"/>
              <a:tailEnd type="none" w="med" len="med"/>
            </a:ln>
          </p:spPr>
        </p:cxnSp>
        <p:grpSp>
          <p:nvGrpSpPr>
            <p:cNvPr id="1087" name="Google Shape;1087;p52"/>
            <p:cNvGrpSpPr/>
            <p:nvPr/>
          </p:nvGrpSpPr>
          <p:grpSpPr>
            <a:xfrm>
              <a:off x="2736746" y="2395800"/>
              <a:ext cx="3747304" cy="1165694"/>
              <a:chOff x="2736746" y="2395800"/>
              <a:chExt cx="3747304" cy="1165694"/>
            </a:xfrm>
          </p:grpSpPr>
          <p:cxnSp>
            <p:nvCxnSpPr>
              <p:cNvPr id="1088" name="Google Shape;1088;p52"/>
              <p:cNvCxnSpPr/>
              <p:nvPr/>
            </p:nvCxnSpPr>
            <p:spPr>
              <a:xfrm>
                <a:off x="4609830" y="2396594"/>
                <a:ext cx="0" cy="1164900"/>
              </a:xfrm>
              <a:prstGeom prst="straightConnector1">
                <a:avLst/>
              </a:prstGeom>
              <a:noFill/>
              <a:ln w="28575" cap="flat" cmpd="sng">
                <a:solidFill>
                  <a:schemeClr val="dk1"/>
                </a:solidFill>
                <a:prstDash val="solid"/>
                <a:round/>
                <a:headEnd type="none" w="med" len="med"/>
                <a:tailEnd type="none" w="med" len="med"/>
              </a:ln>
            </p:spPr>
          </p:cxnSp>
          <p:cxnSp>
            <p:nvCxnSpPr>
              <p:cNvPr id="1089" name="Google Shape;1089;p52"/>
              <p:cNvCxnSpPr/>
              <p:nvPr/>
            </p:nvCxnSpPr>
            <p:spPr>
              <a:xfrm>
                <a:off x="3314325" y="2977177"/>
                <a:ext cx="2526000" cy="0"/>
              </a:xfrm>
              <a:prstGeom prst="straightConnector1">
                <a:avLst/>
              </a:prstGeom>
              <a:noFill/>
              <a:ln w="28575" cap="flat" cmpd="sng">
                <a:solidFill>
                  <a:schemeClr val="dk1"/>
                </a:solidFill>
                <a:prstDash val="solid"/>
                <a:round/>
                <a:headEnd type="none" w="med" len="med"/>
                <a:tailEnd type="none" w="med" len="med"/>
              </a:ln>
            </p:spPr>
          </p:cxnSp>
          <p:cxnSp>
            <p:nvCxnSpPr>
              <p:cNvPr id="1090" name="Google Shape;1090;p52"/>
              <p:cNvCxnSpPr/>
              <p:nvPr/>
            </p:nvCxnSpPr>
            <p:spPr>
              <a:xfrm>
                <a:off x="2736746" y="2396763"/>
                <a:ext cx="581100" cy="581100"/>
              </a:xfrm>
              <a:prstGeom prst="straightConnector1">
                <a:avLst/>
              </a:prstGeom>
              <a:noFill/>
              <a:ln w="28575" cap="flat" cmpd="sng">
                <a:solidFill>
                  <a:schemeClr val="dk1"/>
                </a:solidFill>
                <a:prstDash val="solid"/>
                <a:round/>
                <a:headEnd type="none" w="med" len="med"/>
                <a:tailEnd type="none" w="med" len="med"/>
              </a:ln>
            </p:spPr>
          </p:cxnSp>
          <p:grpSp>
            <p:nvGrpSpPr>
              <p:cNvPr id="1091" name="Google Shape;1091;p52"/>
              <p:cNvGrpSpPr/>
              <p:nvPr/>
            </p:nvGrpSpPr>
            <p:grpSpPr>
              <a:xfrm>
                <a:off x="5835450" y="2395800"/>
                <a:ext cx="648600" cy="1164175"/>
                <a:chOff x="3192825" y="2548200"/>
                <a:chExt cx="648600" cy="1164175"/>
              </a:xfrm>
            </p:grpSpPr>
            <p:cxnSp>
              <p:nvCxnSpPr>
                <p:cNvPr id="1092" name="Google Shape;1092;p52"/>
                <p:cNvCxnSpPr/>
                <p:nvPr/>
              </p:nvCxnSpPr>
              <p:spPr>
                <a:xfrm flipH="1">
                  <a:off x="3192825" y="2548200"/>
                  <a:ext cx="648600" cy="582000"/>
                </a:xfrm>
                <a:prstGeom prst="straightConnector1">
                  <a:avLst/>
                </a:prstGeom>
                <a:noFill/>
                <a:ln w="28575" cap="flat" cmpd="sng">
                  <a:solidFill>
                    <a:schemeClr val="dk1"/>
                  </a:solidFill>
                  <a:prstDash val="solid"/>
                  <a:round/>
                  <a:headEnd type="none" w="med" len="med"/>
                  <a:tailEnd type="none" w="med" len="med"/>
                </a:ln>
              </p:spPr>
            </p:cxnSp>
            <p:cxnSp>
              <p:nvCxnSpPr>
                <p:cNvPr id="1093" name="Google Shape;1093;p52"/>
                <p:cNvCxnSpPr/>
                <p:nvPr/>
              </p:nvCxnSpPr>
              <p:spPr>
                <a:xfrm rot="10800000">
                  <a:off x="3192975" y="3128875"/>
                  <a:ext cx="641400" cy="583500"/>
                </a:xfrm>
                <a:prstGeom prst="straightConnector1">
                  <a:avLst/>
                </a:prstGeom>
                <a:noFill/>
                <a:ln w="28575" cap="flat" cmpd="sng">
                  <a:solidFill>
                    <a:schemeClr val="dk1"/>
                  </a:solidFill>
                  <a:prstDash val="solid"/>
                  <a:round/>
                  <a:headEnd type="none" w="med" len="med"/>
                  <a:tailEnd type="none" w="med" len="med"/>
                </a:ln>
              </p:spPr>
            </p:cxnSp>
          </p:grpSp>
        </p:grpSp>
      </p:grpSp>
      <p:sp>
        <p:nvSpPr>
          <p:cNvPr id="1094" name="Google Shape;1094;p52"/>
          <p:cNvSpPr txBox="1"/>
          <p:nvPr/>
        </p:nvSpPr>
        <p:spPr>
          <a:xfrm>
            <a:off x="978275" y="1860913"/>
            <a:ext cx="1972800" cy="673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Mercury is the smallest planet</a:t>
            </a:r>
            <a:endParaRPr>
              <a:solidFill>
                <a:schemeClr val="dk1"/>
              </a:solidFill>
              <a:latin typeface="Montserrat Medium"/>
              <a:ea typeface="Montserrat Medium"/>
              <a:cs typeface="Montserrat Medium"/>
              <a:sym typeface="Montserrat Medium"/>
            </a:endParaRPr>
          </a:p>
        </p:txBody>
      </p:sp>
      <p:sp>
        <p:nvSpPr>
          <p:cNvPr id="1095" name="Google Shape;1095;p52"/>
          <p:cNvSpPr txBox="1"/>
          <p:nvPr/>
        </p:nvSpPr>
        <p:spPr>
          <a:xfrm>
            <a:off x="3585600" y="1860913"/>
            <a:ext cx="1972800" cy="67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Despite being red, Mars is a cold place</a:t>
            </a:r>
            <a:endParaRPr>
              <a:solidFill>
                <a:schemeClr val="dk1"/>
              </a:solidFill>
              <a:latin typeface="Montserrat Medium"/>
              <a:ea typeface="Montserrat Medium"/>
              <a:cs typeface="Montserrat Medium"/>
              <a:sym typeface="Montserrat Medium"/>
            </a:endParaRPr>
          </a:p>
        </p:txBody>
      </p:sp>
      <p:sp>
        <p:nvSpPr>
          <p:cNvPr id="1096" name="Google Shape;1096;p52"/>
          <p:cNvSpPr txBox="1"/>
          <p:nvPr/>
        </p:nvSpPr>
        <p:spPr>
          <a:xfrm>
            <a:off x="6192925" y="1860913"/>
            <a:ext cx="1972800" cy="673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a:t>
            </a:r>
            <a:endParaRPr>
              <a:solidFill>
                <a:schemeClr val="dk1"/>
              </a:solidFill>
              <a:latin typeface="Montserrat Medium"/>
              <a:ea typeface="Montserrat Medium"/>
              <a:cs typeface="Montserrat Medium"/>
              <a:sym typeface="Montserrat Medium"/>
            </a:endParaRPr>
          </a:p>
        </p:txBody>
      </p:sp>
      <p:sp>
        <p:nvSpPr>
          <p:cNvPr id="1097" name="Google Shape;1097;p52"/>
          <p:cNvSpPr txBox="1"/>
          <p:nvPr/>
        </p:nvSpPr>
        <p:spPr>
          <a:xfrm>
            <a:off x="978275" y="3425450"/>
            <a:ext cx="1972800" cy="673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Venus has a beautiful name</a:t>
            </a:r>
            <a:endParaRPr>
              <a:solidFill>
                <a:schemeClr val="dk1"/>
              </a:solidFill>
              <a:latin typeface="Montserrat Medium"/>
              <a:ea typeface="Montserrat Medium"/>
              <a:cs typeface="Montserrat Medium"/>
              <a:sym typeface="Montserrat Medium"/>
            </a:endParaRPr>
          </a:p>
        </p:txBody>
      </p:sp>
      <p:sp>
        <p:nvSpPr>
          <p:cNvPr id="1098" name="Google Shape;1098;p52"/>
          <p:cNvSpPr txBox="1"/>
          <p:nvPr/>
        </p:nvSpPr>
        <p:spPr>
          <a:xfrm>
            <a:off x="3585600" y="3425450"/>
            <a:ext cx="1972800" cy="67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Saturn is the ringed planet</a:t>
            </a:r>
            <a:endParaRPr>
              <a:solidFill>
                <a:schemeClr val="dk1"/>
              </a:solidFill>
              <a:latin typeface="Montserrat Medium"/>
              <a:ea typeface="Montserrat Medium"/>
              <a:cs typeface="Montserrat Medium"/>
              <a:sym typeface="Montserrat Medium"/>
            </a:endParaRPr>
          </a:p>
        </p:txBody>
      </p:sp>
      <p:sp>
        <p:nvSpPr>
          <p:cNvPr id="1099" name="Google Shape;1099;p52"/>
          <p:cNvSpPr txBox="1"/>
          <p:nvPr/>
        </p:nvSpPr>
        <p:spPr>
          <a:xfrm>
            <a:off x="6192925" y="3425450"/>
            <a:ext cx="1972800" cy="673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Neptune is the farthest planet</a:t>
            </a:r>
            <a:endParaRPr>
              <a:solidFill>
                <a:schemeClr val="dk1"/>
              </a:solidFill>
              <a:latin typeface="Montserrat Medium"/>
              <a:ea typeface="Montserrat Medium"/>
              <a:cs typeface="Montserrat Medium"/>
              <a:sym typeface="Montserrat Medium"/>
            </a:endParaRPr>
          </a:p>
        </p:txBody>
      </p:sp>
      <p:sp>
        <p:nvSpPr>
          <p:cNvPr id="1100" name="Google Shape;1100;p52"/>
          <p:cNvSpPr/>
          <p:nvPr/>
        </p:nvSpPr>
        <p:spPr>
          <a:xfrm>
            <a:off x="2274575" y="1204953"/>
            <a:ext cx="676500" cy="685800"/>
          </a:xfrm>
          <a:prstGeom prst="mathPlus">
            <a:avLst>
              <a:gd name="adj1" fmla="val 23520"/>
            </a:avLst>
          </a:pr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2"/>
          <p:cNvSpPr/>
          <p:nvPr/>
        </p:nvSpPr>
        <p:spPr>
          <a:xfrm>
            <a:off x="6165925" y="1143000"/>
            <a:ext cx="739800" cy="809700"/>
          </a:xfrm>
          <a:prstGeom prst="mathDivide">
            <a:avLst>
              <a:gd name="adj1" fmla="val 17316"/>
              <a:gd name="adj2" fmla="val 4722"/>
              <a:gd name="adj3" fmla="val 9880"/>
            </a:avLst>
          </a:pr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2"/>
          <p:cNvSpPr/>
          <p:nvPr/>
        </p:nvSpPr>
        <p:spPr>
          <a:xfrm>
            <a:off x="6192925" y="4071235"/>
            <a:ext cx="685800" cy="685800"/>
          </a:xfrm>
          <a:prstGeom prst="mathEqual">
            <a:avLst>
              <a:gd name="adj1" fmla="val 23520"/>
              <a:gd name="adj2"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2"/>
          <p:cNvSpPr/>
          <p:nvPr/>
        </p:nvSpPr>
        <p:spPr>
          <a:xfrm>
            <a:off x="4229100" y="1204953"/>
            <a:ext cx="685800" cy="685800"/>
          </a:xfrm>
          <a:prstGeom prst="mathMultiply">
            <a:avLst>
              <a:gd name="adj1" fmla="val 23520"/>
            </a:avLst>
          </a:pr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2"/>
          <p:cNvSpPr/>
          <p:nvPr/>
        </p:nvSpPr>
        <p:spPr>
          <a:xfrm>
            <a:off x="4268600" y="4110726"/>
            <a:ext cx="606900" cy="606900"/>
          </a:xfrm>
          <a:prstGeom prst="mathNotEqual">
            <a:avLst>
              <a:gd name="adj1" fmla="val 23520"/>
              <a:gd name="adj2" fmla="val 6600000"/>
              <a:gd name="adj3"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2"/>
          <p:cNvSpPr/>
          <p:nvPr/>
        </p:nvSpPr>
        <p:spPr>
          <a:xfrm>
            <a:off x="2363964" y="4334335"/>
            <a:ext cx="497700" cy="159600"/>
          </a:xfrm>
          <a:prstGeom prst="rect">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35"/>
          <p:cNvSpPr txBox="1">
            <a:spLocks noGrp="1"/>
          </p:cNvSpPr>
          <p:nvPr>
            <p:ph type="title" idx="15"/>
          </p:nvPr>
        </p:nvSpPr>
        <p:spPr>
          <a:xfrm>
            <a:off x="701600" y="412250"/>
            <a:ext cx="7729200" cy="5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545" name="Google Shape;545;p35"/>
          <p:cNvSpPr txBox="1">
            <a:spLocks noGrp="1"/>
          </p:cNvSpPr>
          <p:nvPr>
            <p:ph type="title" idx="2"/>
          </p:nvPr>
        </p:nvSpPr>
        <p:spPr>
          <a:xfrm>
            <a:off x="2707150" y="2721493"/>
            <a:ext cx="1787400" cy="69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Features of the Main Topic</a:t>
            </a:r>
            <a:endParaRPr/>
          </a:p>
        </p:txBody>
      </p:sp>
      <p:sp>
        <p:nvSpPr>
          <p:cNvPr id="546" name="Google Shape;546;p35"/>
          <p:cNvSpPr txBox="1">
            <a:spLocks noGrp="1"/>
          </p:cNvSpPr>
          <p:nvPr>
            <p:ph type="title"/>
          </p:nvPr>
        </p:nvSpPr>
        <p:spPr>
          <a:xfrm>
            <a:off x="764850" y="2721618"/>
            <a:ext cx="1787400" cy="69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Complete Overview</a:t>
            </a:r>
            <a:endParaRPr/>
          </a:p>
        </p:txBody>
      </p:sp>
      <p:sp>
        <p:nvSpPr>
          <p:cNvPr id="547" name="Google Shape;547;p35"/>
          <p:cNvSpPr txBox="1">
            <a:spLocks noGrp="1"/>
          </p:cNvSpPr>
          <p:nvPr>
            <p:ph type="subTitle" idx="1"/>
          </p:nvPr>
        </p:nvSpPr>
        <p:spPr>
          <a:xfrm>
            <a:off x="867150" y="3348493"/>
            <a:ext cx="15828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a:p>
            <a:pPr marL="0" lvl="0" indent="0" algn="ctr" rtl="0">
              <a:spcBef>
                <a:spcPts val="0"/>
              </a:spcBef>
              <a:spcAft>
                <a:spcPts val="0"/>
              </a:spcAft>
              <a:buNone/>
            </a:pPr>
            <a:endParaRPr/>
          </a:p>
        </p:txBody>
      </p:sp>
      <p:sp>
        <p:nvSpPr>
          <p:cNvPr id="548" name="Google Shape;548;p35"/>
          <p:cNvSpPr txBox="1">
            <a:spLocks noGrp="1"/>
          </p:cNvSpPr>
          <p:nvPr>
            <p:ph type="title" idx="3"/>
          </p:nvPr>
        </p:nvSpPr>
        <p:spPr>
          <a:xfrm>
            <a:off x="4649450" y="2721493"/>
            <a:ext cx="1787400" cy="69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the Assignment</a:t>
            </a:r>
            <a:endParaRPr/>
          </a:p>
        </p:txBody>
      </p:sp>
      <p:sp>
        <p:nvSpPr>
          <p:cNvPr id="549" name="Google Shape;549;p35"/>
          <p:cNvSpPr txBox="1">
            <a:spLocks noGrp="1"/>
          </p:cNvSpPr>
          <p:nvPr>
            <p:ph type="title" idx="4"/>
          </p:nvPr>
        </p:nvSpPr>
        <p:spPr>
          <a:xfrm>
            <a:off x="6591750" y="2721493"/>
            <a:ext cx="1787400" cy="69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All about the Main Topic</a:t>
            </a:r>
            <a:endParaRPr/>
          </a:p>
        </p:txBody>
      </p:sp>
      <p:sp>
        <p:nvSpPr>
          <p:cNvPr id="550" name="Google Shape;550;p35"/>
          <p:cNvSpPr txBox="1">
            <a:spLocks noGrp="1"/>
          </p:cNvSpPr>
          <p:nvPr>
            <p:ph type="title" idx="5"/>
          </p:nvPr>
        </p:nvSpPr>
        <p:spPr>
          <a:xfrm>
            <a:off x="732600" y="1800229"/>
            <a:ext cx="1851900" cy="9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551" name="Google Shape;551;p35"/>
          <p:cNvSpPr txBox="1">
            <a:spLocks noGrp="1"/>
          </p:cNvSpPr>
          <p:nvPr>
            <p:ph type="title" idx="6"/>
          </p:nvPr>
        </p:nvSpPr>
        <p:spPr>
          <a:xfrm>
            <a:off x="6559500" y="1800228"/>
            <a:ext cx="1851900" cy="9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552" name="Google Shape;552;p35"/>
          <p:cNvSpPr txBox="1">
            <a:spLocks noGrp="1"/>
          </p:cNvSpPr>
          <p:nvPr>
            <p:ph type="title" idx="7"/>
          </p:nvPr>
        </p:nvSpPr>
        <p:spPr>
          <a:xfrm>
            <a:off x="4617200" y="1800129"/>
            <a:ext cx="1851900" cy="9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553" name="Google Shape;553;p35"/>
          <p:cNvSpPr txBox="1">
            <a:spLocks noGrp="1"/>
          </p:cNvSpPr>
          <p:nvPr>
            <p:ph type="title" idx="8"/>
          </p:nvPr>
        </p:nvSpPr>
        <p:spPr>
          <a:xfrm>
            <a:off x="2674900" y="1800129"/>
            <a:ext cx="1851900" cy="93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554" name="Google Shape;554;p35"/>
          <p:cNvSpPr txBox="1">
            <a:spLocks noGrp="1"/>
          </p:cNvSpPr>
          <p:nvPr>
            <p:ph type="subTitle" idx="9"/>
          </p:nvPr>
        </p:nvSpPr>
        <p:spPr>
          <a:xfrm>
            <a:off x="2809450" y="3348493"/>
            <a:ext cx="15828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a:p>
            <a:pPr marL="0" lvl="0" indent="0" algn="ctr" rtl="0">
              <a:spcBef>
                <a:spcPts val="0"/>
              </a:spcBef>
              <a:spcAft>
                <a:spcPts val="0"/>
              </a:spcAft>
              <a:buNone/>
            </a:pPr>
            <a:endParaRPr/>
          </a:p>
        </p:txBody>
      </p:sp>
      <p:sp>
        <p:nvSpPr>
          <p:cNvPr id="555" name="Google Shape;555;p35"/>
          <p:cNvSpPr txBox="1">
            <a:spLocks noGrp="1"/>
          </p:cNvSpPr>
          <p:nvPr>
            <p:ph type="subTitle" idx="13"/>
          </p:nvPr>
        </p:nvSpPr>
        <p:spPr>
          <a:xfrm>
            <a:off x="4751750" y="3348493"/>
            <a:ext cx="15828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a:p>
            <a:pPr marL="0" lvl="0" indent="0" algn="ctr" rtl="0">
              <a:spcBef>
                <a:spcPts val="0"/>
              </a:spcBef>
              <a:spcAft>
                <a:spcPts val="0"/>
              </a:spcAft>
              <a:buNone/>
            </a:pPr>
            <a:endParaRPr/>
          </a:p>
        </p:txBody>
      </p:sp>
      <p:sp>
        <p:nvSpPr>
          <p:cNvPr id="556" name="Google Shape;556;p35"/>
          <p:cNvSpPr txBox="1">
            <a:spLocks noGrp="1"/>
          </p:cNvSpPr>
          <p:nvPr>
            <p:ph type="subTitle" idx="14"/>
          </p:nvPr>
        </p:nvSpPr>
        <p:spPr>
          <a:xfrm>
            <a:off x="6694050" y="3348503"/>
            <a:ext cx="1582800" cy="97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describe the topic of the section here</a:t>
            </a:r>
            <a:endParaRPr/>
          </a:p>
          <a:p>
            <a:pPr marL="0" lvl="0" indent="0" algn="ctr"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53"/>
          <p:cNvSpPr txBox="1">
            <a:spLocks noGrp="1"/>
          </p:cNvSpPr>
          <p:nvPr>
            <p:ph type="title"/>
          </p:nvPr>
        </p:nvSpPr>
        <p:spPr>
          <a:xfrm>
            <a:off x="701600" y="411480"/>
            <a:ext cx="7729200" cy="573900"/>
          </a:xfrm>
          <a:prstGeom prst="rect">
            <a:avLst/>
          </a:prstGeom>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t>Overview</a:t>
            </a:r>
            <a:endParaRPr/>
          </a:p>
        </p:txBody>
      </p:sp>
      <p:sp>
        <p:nvSpPr>
          <p:cNvPr id="1111" name="Google Shape;1111;p53"/>
          <p:cNvSpPr txBox="1"/>
          <p:nvPr/>
        </p:nvSpPr>
        <p:spPr>
          <a:xfrm>
            <a:off x="2327400" y="1104550"/>
            <a:ext cx="4489200" cy="622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To modify this graph, click on it, follow the link, change the data and paste the new graph here</a:t>
            </a:r>
            <a:endParaRPr>
              <a:solidFill>
                <a:schemeClr val="dk1"/>
              </a:solidFill>
              <a:latin typeface="Montserrat Medium"/>
              <a:ea typeface="Montserrat Medium"/>
              <a:cs typeface="Montserrat Medium"/>
              <a:sym typeface="Montserrat Medium"/>
            </a:endParaRPr>
          </a:p>
        </p:txBody>
      </p:sp>
      <p:sp>
        <p:nvSpPr>
          <p:cNvPr id="1112" name="Google Shape;1112;p53"/>
          <p:cNvSpPr txBox="1"/>
          <p:nvPr/>
        </p:nvSpPr>
        <p:spPr>
          <a:xfrm>
            <a:off x="3526874" y="2130250"/>
            <a:ext cx="966300" cy="3147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sz="1800" b="1">
                <a:solidFill>
                  <a:schemeClr val="dk1"/>
                </a:solidFill>
                <a:latin typeface="DM Serif Display"/>
                <a:ea typeface="DM Serif Display"/>
                <a:cs typeface="DM Serif Display"/>
                <a:sym typeface="DM Serif Display"/>
              </a:rPr>
              <a:t>Mercury</a:t>
            </a:r>
            <a:endParaRPr sz="1800" b="1">
              <a:solidFill>
                <a:schemeClr val="dk1"/>
              </a:solidFill>
              <a:latin typeface="DM Serif Display"/>
              <a:ea typeface="DM Serif Display"/>
              <a:cs typeface="DM Serif Display"/>
              <a:sym typeface="DM Serif Display"/>
            </a:endParaRPr>
          </a:p>
        </p:txBody>
      </p:sp>
      <p:sp>
        <p:nvSpPr>
          <p:cNvPr id="1113" name="Google Shape;1113;p53"/>
          <p:cNvSpPr txBox="1"/>
          <p:nvPr/>
        </p:nvSpPr>
        <p:spPr>
          <a:xfrm>
            <a:off x="499175" y="2130250"/>
            <a:ext cx="2137800" cy="314700"/>
          </a:xfrm>
          <a:prstGeom prst="rect">
            <a:avLst/>
          </a:prstGeom>
          <a:noFill/>
          <a:ln>
            <a:noFill/>
          </a:ln>
        </p:spPr>
        <p:txBody>
          <a:bodyPr spcFirstLastPara="1" wrap="square" lIns="0" tIns="0" rIns="0"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It’s the innermost one</a:t>
            </a:r>
            <a:endParaRPr>
              <a:solidFill>
                <a:schemeClr val="dk1"/>
              </a:solidFill>
              <a:latin typeface="Montserrat Medium"/>
              <a:ea typeface="Montserrat Medium"/>
              <a:cs typeface="Montserrat Medium"/>
              <a:sym typeface="Montserrat Medium"/>
            </a:endParaRPr>
          </a:p>
        </p:txBody>
      </p:sp>
      <p:sp>
        <p:nvSpPr>
          <p:cNvPr id="1114" name="Google Shape;1114;p53"/>
          <p:cNvSpPr txBox="1"/>
          <p:nvPr/>
        </p:nvSpPr>
        <p:spPr>
          <a:xfrm>
            <a:off x="3526874" y="2623067"/>
            <a:ext cx="966300" cy="3204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sz="1800" b="1">
                <a:solidFill>
                  <a:schemeClr val="dk1"/>
                </a:solidFill>
                <a:latin typeface="DM Serif Display"/>
                <a:ea typeface="DM Serif Display"/>
                <a:cs typeface="DM Serif Display"/>
                <a:sym typeface="DM Serif Display"/>
              </a:rPr>
              <a:t>Earth</a:t>
            </a:r>
            <a:endParaRPr sz="1800" b="1">
              <a:solidFill>
                <a:schemeClr val="dk1"/>
              </a:solidFill>
              <a:latin typeface="DM Serif Display"/>
              <a:ea typeface="DM Serif Display"/>
              <a:cs typeface="DM Serif Display"/>
              <a:sym typeface="DM Serif Display"/>
            </a:endParaRPr>
          </a:p>
        </p:txBody>
      </p:sp>
      <p:sp>
        <p:nvSpPr>
          <p:cNvPr id="1115" name="Google Shape;1115;p53"/>
          <p:cNvSpPr txBox="1"/>
          <p:nvPr/>
        </p:nvSpPr>
        <p:spPr>
          <a:xfrm>
            <a:off x="499175" y="2623067"/>
            <a:ext cx="2137800" cy="320400"/>
          </a:xfrm>
          <a:prstGeom prst="rect">
            <a:avLst/>
          </a:prstGeom>
          <a:noFill/>
          <a:ln>
            <a:noFill/>
          </a:ln>
        </p:spPr>
        <p:txBody>
          <a:bodyPr spcFirstLastPara="1" wrap="square" lIns="0" tIns="0" rIns="0"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It’s where we live on</a:t>
            </a:r>
            <a:endParaRPr>
              <a:solidFill>
                <a:schemeClr val="dk1"/>
              </a:solidFill>
              <a:latin typeface="Montserrat Medium"/>
              <a:ea typeface="Montserrat Medium"/>
              <a:cs typeface="Montserrat Medium"/>
              <a:sym typeface="Montserrat Medium"/>
            </a:endParaRPr>
          </a:p>
        </p:txBody>
      </p:sp>
      <p:sp>
        <p:nvSpPr>
          <p:cNvPr id="1116" name="Google Shape;1116;p53"/>
          <p:cNvSpPr txBox="1"/>
          <p:nvPr/>
        </p:nvSpPr>
        <p:spPr>
          <a:xfrm>
            <a:off x="3526874" y="3121584"/>
            <a:ext cx="966300" cy="3147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sz="1800" b="1">
                <a:solidFill>
                  <a:schemeClr val="dk1"/>
                </a:solidFill>
                <a:latin typeface="DM Serif Display"/>
                <a:ea typeface="DM Serif Display"/>
                <a:cs typeface="DM Serif Display"/>
                <a:sym typeface="DM Serif Display"/>
              </a:rPr>
              <a:t>Venus</a:t>
            </a:r>
            <a:endParaRPr sz="1800" b="1">
              <a:solidFill>
                <a:schemeClr val="dk1"/>
              </a:solidFill>
              <a:latin typeface="DM Serif Display"/>
              <a:ea typeface="DM Serif Display"/>
              <a:cs typeface="DM Serif Display"/>
              <a:sym typeface="DM Serif Display"/>
            </a:endParaRPr>
          </a:p>
        </p:txBody>
      </p:sp>
      <p:sp>
        <p:nvSpPr>
          <p:cNvPr id="1117" name="Google Shape;1117;p53"/>
          <p:cNvSpPr txBox="1"/>
          <p:nvPr/>
        </p:nvSpPr>
        <p:spPr>
          <a:xfrm>
            <a:off x="499175" y="3121583"/>
            <a:ext cx="2137800" cy="314700"/>
          </a:xfrm>
          <a:prstGeom prst="rect">
            <a:avLst/>
          </a:prstGeom>
          <a:noFill/>
          <a:ln>
            <a:noFill/>
          </a:ln>
        </p:spPr>
        <p:txBody>
          <a:bodyPr spcFirstLastPara="1" wrap="square" lIns="0" tIns="0" rIns="0"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It’s a very hot planet</a:t>
            </a:r>
            <a:endParaRPr>
              <a:solidFill>
                <a:schemeClr val="dk1"/>
              </a:solidFill>
              <a:latin typeface="Montserrat Medium"/>
              <a:ea typeface="Montserrat Medium"/>
              <a:cs typeface="Montserrat Medium"/>
              <a:sym typeface="Montserrat Medium"/>
            </a:endParaRPr>
          </a:p>
        </p:txBody>
      </p:sp>
      <p:sp>
        <p:nvSpPr>
          <p:cNvPr id="1118" name="Google Shape;1118;p53"/>
          <p:cNvSpPr txBox="1"/>
          <p:nvPr/>
        </p:nvSpPr>
        <p:spPr>
          <a:xfrm>
            <a:off x="3526874" y="3614401"/>
            <a:ext cx="966300" cy="3075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sz="1800" b="1">
                <a:solidFill>
                  <a:schemeClr val="dk1"/>
                </a:solidFill>
                <a:latin typeface="DM Serif Display"/>
                <a:ea typeface="DM Serif Display"/>
                <a:cs typeface="DM Serif Display"/>
                <a:sym typeface="DM Serif Display"/>
              </a:rPr>
              <a:t>Neptune</a:t>
            </a:r>
            <a:endParaRPr sz="1800" b="1">
              <a:solidFill>
                <a:schemeClr val="dk1"/>
              </a:solidFill>
              <a:latin typeface="DM Serif Display"/>
              <a:ea typeface="DM Serif Display"/>
              <a:cs typeface="DM Serif Display"/>
              <a:sym typeface="DM Serif Display"/>
            </a:endParaRPr>
          </a:p>
        </p:txBody>
      </p:sp>
      <p:sp>
        <p:nvSpPr>
          <p:cNvPr id="1119" name="Google Shape;1119;p53"/>
          <p:cNvSpPr txBox="1"/>
          <p:nvPr/>
        </p:nvSpPr>
        <p:spPr>
          <a:xfrm>
            <a:off x="499175" y="3614400"/>
            <a:ext cx="2137800" cy="307500"/>
          </a:xfrm>
          <a:prstGeom prst="rect">
            <a:avLst/>
          </a:prstGeom>
          <a:noFill/>
          <a:ln>
            <a:noFill/>
          </a:ln>
        </p:spPr>
        <p:txBody>
          <a:bodyPr spcFirstLastPara="1" wrap="square" lIns="0" tIns="0" rIns="0" bIns="9125" anchor="ctr"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It’s the outermost one</a:t>
            </a:r>
            <a:endParaRPr>
              <a:solidFill>
                <a:schemeClr val="dk1"/>
              </a:solidFill>
              <a:latin typeface="Montserrat Medium"/>
              <a:ea typeface="Montserrat Medium"/>
              <a:cs typeface="Montserrat Medium"/>
              <a:sym typeface="Montserrat Medium"/>
            </a:endParaRPr>
          </a:p>
        </p:txBody>
      </p:sp>
      <p:cxnSp>
        <p:nvCxnSpPr>
          <p:cNvPr id="1120" name="Google Shape;1120;p53"/>
          <p:cNvCxnSpPr/>
          <p:nvPr/>
        </p:nvCxnSpPr>
        <p:spPr>
          <a:xfrm>
            <a:off x="2784650" y="2287600"/>
            <a:ext cx="594600" cy="0"/>
          </a:xfrm>
          <a:prstGeom prst="straightConnector1">
            <a:avLst/>
          </a:prstGeom>
          <a:noFill/>
          <a:ln w="19050" cap="flat" cmpd="sng">
            <a:solidFill>
              <a:schemeClr val="dk1"/>
            </a:solidFill>
            <a:prstDash val="solid"/>
            <a:round/>
            <a:headEnd type="none" w="med" len="med"/>
            <a:tailEnd type="none" w="med" len="med"/>
          </a:ln>
        </p:spPr>
      </p:cxnSp>
      <p:cxnSp>
        <p:nvCxnSpPr>
          <p:cNvPr id="1121" name="Google Shape;1121;p53"/>
          <p:cNvCxnSpPr/>
          <p:nvPr/>
        </p:nvCxnSpPr>
        <p:spPr>
          <a:xfrm>
            <a:off x="2784650" y="2783267"/>
            <a:ext cx="594600" cy="0"/>
          </a:xfrm>
          <a:prstGeom prst="straightConnector1">
            <a:avLst/>
          </a:prstGeom>
          <a:noFill/>
          <a:ln w="19050" cap="flat" cmpd="sng">
            <a:solidFill>
              <a:schemeClr val="dk1"/>
            </a:solidFill>
            <a:prstDash val="solid"/>
            <a:round/>
            <a:headEnd type="none" w="med" len="med"/>
            <a:tailEnd type="none" w="med" len="med"/>
          </a:ln>
        </p:spPr>
      </p:cxnSp>
      <p:cxnSp>
        <p:nvCxnSpPr>
          <p:cNvPr id="1122" name="Google Shape;1122;p53"/>
          <p:cNvCxnSpPr/>
          <p:nvPr/>
        </p:nvCxnSpPr>
        <p:spPr>
          <a:xfrm>
            <a:off x="2784650" y="3278934"/>
            <a:ext cx="594600" cy="0"/>
          </a:xfrm>
          <a:prstGeom prst="straightConnector1">
            <a:avLst/>
          </a:prstGeom>
          <a:noFill/>
          <a:ln w="19050" cap="flat" cmpd="sng">
            <a:solidFill>
              <a:schemeClr val="dk1"/>
            </a:solidFill>
            <a:prstDash val="solid"/>
            <a:round/>
            <a:headEnd type="none" w="med" len="med"/>
            <a:tailEnd type="none" w="med" len="med"/>
          </a:ln>
        </p:spPr>
      </p:cxnSp>
      <p:sp>
        <p:nvSpPr>
          <p:cNvPr id="1123" name="Google Shape;1123;p53"/>
          <p:cNvSpPr txBox="1"/>
          <p:nvPr/>
        </p:nvSpPr>
        <p:spPr>
          <a:xfrm>
            <a:off x="5664100" y="4005725"/>
            <a:ext cx="726600" cy="2127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a:solidFill>
                  <a:schemeClr val="accent2"/>
                </a:solidFill>
                <a:latin typeface="DM Serif Display"/>
                <a:ea typeface="DM Serif Display"/>
                <a:cs typeface="DM Serif Display"/>
                <a:sym typeface="DM Serif Display"/>
              </a:rPr>
              <a:t>Lesson 1</a:t>
            </a:r>
            <a:endParaRPr>
              <a:solidFill>
                <a:schemeClr val="accent2"/>
              </a:solidFill>
              <a:latin typeface="DM Serif Display"/>
              <a:ea typeface="DM Serif Display"/>
              <a:cs typeface="DM Serif Display"/>
              <a:sym typeface="DM Serif Display"/>
            </a:endParaRPr>
          </a:p>
        </p:txBody>
      </p:sp>
      <p:sp>
        <p:nvSpPr>
          <p:cNvPr id="1124" name="Google Shape;1124;p53"/>
          <p:cNvSpPr txBox="1"/>
          <p:nvPr/>
        </p:nvSpPr>
        <p:spPr>
          <a:xfrm>
            <a:off x="7739567" y="4005725"/>
            <a:ext cx="726600" cy="2127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a:solidFill>
                  <a:srgbClr val="80A4E7"/>
                </a:solidFill>
                <a:latin typeface="DM Serif Display"/>
                <a:ea typeface="DM Serif Display"/>
                <a:cs typeface="DM Serif Display"/>
                <a:sym typeface="DM Serif Display"/>
              </a:rPr>
              <a:t>Lesson 3</a:t>
            </a:r>
            <a:endParaRPr>
              <a:solidFill>
                <a:srgbClr val="80A4E7"/>
              </a:solidFill>
              <a:latin typeface="DM Serif Display"/>
              <a:ea typeface="DM Serif Display"/>
              <a:cs typeface="DM Serif Display"/>
              <a:sym typeface="DM Serif Display"/>
            </a:endParaRPr>
          </a:p>
        </p:txBody>
      </p:sp>
      <p:sp>
        <p:nvSpPr>
          <p:cNvPr id="1125" name="Google Shape;1125;p53"/>
          <p:cNvSpPr txBox="1"/>
          <p:nvPr/>
        </p:nvSpPr>
        <p:spPr>
          <a:xfrm>
            <a:off x="6690623" y="4005725"/>
            <a:ext cx="726600" cy="212700"/>
          </a:xfrm>
          <a:prstGeom prst="rect">
            <a:avLst/>
          </a:prstGeom>
          <a:noFill/>
          <a:ln>
            <a:noFill/>
          </a:ln>
        </p:spPr>
        <p:txBody>
          <a:bodyPr spcFirstLastPara="1" wrap="square" lIns="0" tIns="0" rIns="0" bIns="18275" anchor="ctr" anchorCtr="0">
            <a:noAutofit/>
          </a:bodyPr>
          <a:lstStyle/>
          <a:p>
            <a:pPr marL="0" lvl="0" indent="0" algn="ctr" rtl="0">
              <a:spcBef>
                <a:spcPts val="0"/>
              </a:spcBef>
              <a:spcAft>
                <a:spcPts val="0"/>
              </a:spcAft>
              <a:buNone/>
            </a:pPr>
            <a:r>
              <a:rPr lang="en">
                <a:solidFill>
                  <a:srgbClr val="AC99CE"/>
                </a:solidFill>
                <a:latin typeface="DM Serif Display"/>
                <a:ea typeface="DM Serif Display"/>
                <a:cs typeface="DM Serif Display"/>
                <a:sym typeface="DM Serif Display"/>
              </a:rPr>
              <a:t>Lesson 2</a:t>
            </a:r>
            <a:endParaRPr>
              <a:solidFill>
                <a:srgbClr val="AC99CE"/>
              </a:solidFill>
              <a:latin typeface="DM Serif Display"/>
              <a:ea typeface="DM Serif Display"/>
              <a:cs typeface="DM Serif Display"/>
              <a:sym typeface="DM Serif Display"/>
            </a:endParaRPr>
          </a:p>
        </p:txBody>
      </p:sp>
      <p:cxnSp>
        <p:nvCxnSpPr>
          <p:cNvPr id="1126" name="Google Shape;1126;p53"/>
          <p:cNvCxnSpPr/>
          <p:nvPr/>
        </p:nvCxnSpPr>
        <p:spPr>
          <a:xfrm>
            <a:off x="2784650" y="3768151"/>
            <a:ext cx="594600" cy="0"/>
          </a:xfrm>
          <a:prstGeom prst="straightConnector1">
            <a:avLst/>
          </a:prstGeom>
          <a:noFill/>
          <a:ln w="19050" cap="flat" cmpd="sng">
            <a:solidFill>
              <a:schemeClr val="dk1"/>
            </a:solidFill>
            <a:prstDash val="solid"/>
            <a:round/>
            <a:headEnd type="none" w="med" len="med"/>
            <a:tailEnd type="none" w="med" len="med"/>
          </a:ln>
        </p:spPr>
      </p:cxnSp>
      <p:pic>
        <p:nvPicPr>
          <p:cNvPr id="1127" name="Google Shape;1127;p53" title="Chart">
            <a:hlinkClick r:id="rId3"/>
          </p:cNvPr>
          <p:cNvPicPr preferRelativeResize="0"/>
          <p:nvPr/>
        </p:nvPicPr>
        <p:blipFill>
          <a:blip r:embed="rId4">
            <a:alphaModFix/>
          </a:blip>
          <a:stretch>
            <a:fillRect/>
          </a:stretch>
        </p:blipFill>
        <p:spPr>
          <a:xfrm>
            <a:off x="5338649" y="1879750"/>
            <a:ext cx="3197086" cy="197357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31"/>
        <p:cNvGrpSpPr/>
        <p:nvPr/>
      </p:nvGrpSpPr>
      <p:grpSpPr>
        <a:xfrm>
          <a:off x="0" y="0"/>
          <a:ext cx="0" cy="0"/>
          <a:chOff x="0" y="0"/>
          <a:chExt cx="0" cy="0"/>
        </a:xfrm>
      </p:grpSpPr>
      <p:sp>
        <p:nvSpPr>
          <p:cNvPr id="1132" name="Google Shape;1132;p54"/>
          <p:cNvSpPr txBox="1">
            <a:spLocks noGrp="1"/>
          </p:cNvSpPr>
          <p:nvPr>
            <p:ph type="title"/>
          </p:nvPr>
        </p:nvSpPr>
        <p:spPr>
          <a:xfrm>
            <a:off x="714125" y="912300"/>
            <a:ext cx="3858000" cy="331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grpSp>
        <p:nvGrpSpPr>
          <p:cNvPr id="1133" name="Google Shape;1133;p54"/>
          <p:cNvGrpSpPr/>
          <p:nvPr/>
        </p:nvGrpSpPr>
        <p:grpSpPr>
          <a:xfrm>
            <a:off x="714122" y="370957"/>
            <a:ext cx="335405" cy="335228"/>
            <a:chOff x="-4030775" y="413625"/>
            <a:chExt cx="88425" cy="88425"/>
          </a:xfrm>
        </p:grpSpPr>
        <p:sp>
          <p:nvSpPr>
            <p:cNvPr id="1134" name="Google Shape;1134;p54"/>
            <p:cNvSpPr/>
            <p:nvPr/>
          </p:nvSpPr>
          <p:spPr>
            <a:xfrm>
              <a:off x="-3986575" y="413625"/>
              <a:ext cx="25" cy="88425"/>
            </a:xfrm>
            <a:custGeom>
              <a:avLst/>
              <a:gdLst/>
              <a:ahLst/>
              <a:cxnLst/>
              <a:rect l="l" t="t" r="r" b="b"/>
              <a:pathLst>
                <a:path w="1" h="3537" fill="none" extrusionOk="0">
                  <a:moveTo>
                    <a:pt x="1" y="0"/>
                  </a:moveTo>
                  <a:lnTo>
                    <a:pt x="1" y="3536"/>
                  </a:lnTo>
                </a:path>
              </a:pathLst>
            </a:custGeom>
            <a:solidFill>
              <a:srgbClr val="FCEFE7"/>
            </a:solidFill>
            <a:ln w="76200" cap="rnd" cmpd="sng">
              <a:solidFill>
                <a:srgbClr val="FFEBD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4"/>
            <p:cNvSpPr/>
            <p:nvPr/>
          </p:nvSpPr>
          <p:spPr>
            <a:xfrm>
              <a:off x="-4030775" y="457825"/>
              <a:ext cx="88425" cy="25"/>
            </a:xfrm>
            <a:custGeom>
              <a:avLst/>
              <a:gdLst/>
              <a:ahLst/>
              <a:cxnLst/>
              <a:rect l="l" t="t" r="r" b="b"/>
              <a:pathLst>
                <a:path w="3537" h="1" fill="none" extrusionOk="0">
                  <a:moveTo>
                    <a:pt x="3536" y="0"/>
                  </a:moveTo>
                  <a:lnTo>
                    <a:pt x="1" y="0"/>
                  </a:lnTo>
                </a:path>
              </a:pathLst>
            </a:custGeom>
            <a:solidFill>
              <a:srgbClr val="FCEFE7"/>
            </a:solidFill>
            <a:ln w="76200" cap="rnd" cmpd="sng">
              <a:solidFill>
                <a:srgbClr val="FFEBD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54"/>
          <p:cNvGrpSpPr/>
          <p:nvPr/>
        </p:nvGrpSpPr>
        <p:grpSpPr>
          <a:xfrm>
            <a:off x="5955972" y="3895969"/>
            <a:ext cx="335405" cy="335228"/>
            <a:chOff x="-4030775" y="413625"/>
            <a:chExt cx="88425" cy="88425"/>
          </a:xfrm>
        </p:grpSpPr>
        <p:sp>
          <p:nvSpPr>
            <p:cNvPr id="1137" name="Google Shape;1137;p5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EF969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EF969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54"/>
          <p:cNvGrpSpPr/>
          <p:nvPr/>
        </p:nvGrpSpPr>
        <p:grpSpPr>
          <a:xfrm>
            <a:off x="8269547" y="836107"/>
            <a:ext cx="335405" cy="335228"/>
            <a:chOff x="-4030775" y="413625"/>
            <a:chExt cx="88425" cy="88425"/>
          </a:xfrm>
        </p:grpSpPr>
        <p:sp>
          <p:nvSpPr>
            <p:cNvPr id="1140" name="Google Shape;1140;p54"/>
            <p:cNvSpPr/>
            <p:nvPr/>
          </p:nvSpPr>
          <p:spPr>
            <a:xfrm>
              <a:off x="-3986575" y="413625"/>
              <a:ext cx="25" cy="88425"/>
            </a:xfrm>
            <a:custGeom>
              <a:avLst/>
              <a:gdLst/>
              <a:ahLst/>
              <a:cxnLst/>
              <a:rect l="l" t="t" r="r" b="b"/>
              <a:pathLst>
                <a:path w="1" h="3537" fill="none" extrusionOk="0">
                  <a:moveTo>
                    <a:pt x="1" y="0"/>
                  </a:moveTo>
                  <a:lnTo>
                    <a:pt x="1" y="3536"/>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p:nvPr/>
          </p:nvSpPr>
          <p:spPr>
            <a:xfrm>
              <a:off x="-4030775" y="457825"/>
              <a:ext cx="88425" cy="25"/>
            </a:xfrm>
            <a:custGeom>
              <a:avLst/>
              <a:gdLst/>
              <a:ahLst/>
              <a:cxnLst/>
              <a:rect l="l" t="t" r="r" b="b"/>
              <a:pathLst>
                <a:path w="3537" h="1" fill="none" extrusionOk="0">
                  <a:moveTo>
                    <a:pt x="3536" y="0"/>
                  </a:moveTo>
                  <a:lnTo>
                    <a:pt x="1" y="0"/>
                  </a:lnTo>
                </a:path>
              </a:pathLst>
            </a:custGeom>
            <a:noFill/>
            <a:ln w="76200" cap="rnd" cmpd="sng">
              <a:solidFill>
                <a:srgbClr val="FFD3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1146" name="Google Shape;1146;p55"/>
          <p:cNvSpPr txBox="1">
            <a:spLocks noGrp="1"/>
          </p:cNvSpPr>
          <p:nvPr>
            <p:ph type="title"/>
          </p:nvPr>
        </p:nvSpPr>
        <p:spPr>
          <a:xfrm>
            <a:off x="701600" y="411480"/>
            <a:ext cx="7729200" cy="573900"/>
          </a:xfrm>
          <a:prstGeom prst="rect">
            <a:avLst/>
          </a:prstGeom>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t>This Is a Timeline</a:t>
            </a:r>
            <a:endParaRPr/>
          </a:p>
        </p:txBody>
      </p:sp>
      <p:sp>
        <p:nvSpPr>
          <p:cNvPr id="1147" name="Google Shape;1147;p55"/>
          <p:cNvSpPr/>
          <p:nvPr/>
        </p:nvSpPr>
        <p:spPr>
          <a:xfrm rot="5400000" flipH="1">
            <a:off x="4205290" y="-1799705"/>
            <a:ext cx="733421" cy="9209639"/>
          </a:xfrm>
          <a:custGeom>
            <a:avLst/>
            <a:gdLst/>
            <a:ahLst/>
            <a:cxnLst/>
            <a:rect l="l" t="t" r="r" b="b"/>
            <a:pathLst>
              <a:path w="17478" h="101066" extrusionOk="0">
                <a:moveTo>
                  <a:pt x="0" y="1"/>
                </a:moveTo>
                <a:lnTo>
                  <a:pt x="0" y="101066"/>
                </a:lnTo>
                <a:lnTo>
                  <a:pt x="17478" y="101066"/>
                </a:lnTo>
                <a:lnTo>
                  <a:pt x="17478" y="1"/>
                </a:ln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5"/>
          <p:cNvSpPr/>
          <p:nvPr/>
        </p:nvSpPr>
        <p:spPr>
          <a:xfrm rot="5400000">
            <a:off x="4471982" y="-2266427"/>
            <a:ext cx="200036" cy="9209639"/>
          </a:xfrm>
          <a:custGeom>
            <a:avLst/>
            <a:gdLst/>
            <a:ahLst/>
            <a:cxnLst/>
            <a:rect l="l" t="t" r="r" b="b"/>
            <a:pathLst>
              <a:path w="17478" h="101066" extrusionOk="0">
                <a:moveTo>
                  <a:pt x="0" y="1"/>
                </a:moveTo>
                <a:lnTo>
                  <a:pt x="0" y="101066"/>
                </a:lnTo>
                <a:lnTo>
                  <a:pt x="17478" y="101066"/>
                </a:lnTo>
                <a:lnTo>
                  <a:pt x="17478" y="1"/>
                </a:lnTo>
                <a:close/>
              </a:path>
            </a:pathLst>
          </a:custGeom>
          <a:solidFill>
            <a:srgbClr val="FCEF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5"/>
          <p:cNvSpPr txBox="1"/>
          <p:nvPr/>
        </p:nvSpPr>
        <p:spPr>
          <a:xfrm>
            <a:off x="5689275" y="3343957"/>
            <a:ext cx="1623300" cy="379200"/>
          </a:xfrm>
          <a:prstGeom prst="rect">
            <a:avLst/>
          </a:prstGeom>
          <a:noFill/>
          <a:ln>
            <a:noFill/>
          </a:ln>
        </p:spPr>
        <p:txBody>
          <a:bodyPr spcFirstLastPara="1" wrap="square" lIns="91425" tIns="0" rIns="91425" bIns="91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Saturn:</a:t>
            </a:r>
            <a:endParaRPr>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Ringed one</a:t>
            </a:r>
            <a:endParaRPr>
              <a:solidFill>
                <a:schemeClr val="dk1"/>
              </a:solidFill>
              <a:latin typeface="Montserrat Medium"/>
              <a:ea typeface="Montserrat Medium"/>
              <a:cs typeface="Montserrat Medium"/>
              <a:sym typeface="Montserrat Medium"/>
            </a:endParaRPr>
          </a:p>
        </p:txBody>
      </p:sp>
      <p:sp>
        <p:nvSpPr>
          <p:cNvPr id="1150" name="Google Shape;1150;p55"/>
          <p:cNvSpPr txBox="1"/>
          <p:nvPr/>
        </p:nvSpPr>
        <p:spPr>
          <a:xfrm>
            <a:off x="1831425" y="3343957"/>
            <a:ext cx="1623300" cy="379200"/>
          </a:xfrm>
          <a:prstGeom prst="rect">
            <a:avLst/>
          </a:prstGeom>
          <a:noFill/>
          <a:ln>
            <a:noFill/>
          </a:ln>
        </p:spPr>
        <p:txBody>
          <a:bodyPr spcFirstLastPara="1" wrap="square" lIns="91425" tIns="0" rIns="91425" bIns="91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Jupiter:</a:t>
            </a:r>
            <a:endParaRPr>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Biggest one</a:t>
            </a:r>
            <a:endParaRPr>
              <a:solidFill>
                <a:schemeClr val="dk1"/>
              </a:solidFill>
              <a:latin typeface="Montserrat Medium"/>
              <a:ea typeface="Montserrat Medium"/>
              <a:cs typeface="Montserrat Medium"/>
              <a:sym typeface="Montserrat Medium"/>
            </a:endParaRPr>
          </a:p>
        </p:txBody>
      </p:sp>
      <p:sp>
        <p:nvSpPr>
          <p:cNvPr id="1151" name="Google Shape;1151;p55"/>
          <p:cNvSpPr txBox="1"/>
          <p:nvPr/>
        </p:nvSpPr>
        <p:spPr>
          <a:xfrm>
            <a:off x="3760350" y="3343957"/>
            <a:ext cx="1623300" cy="379200"/>
          </a:xfrm>
          <a:prstGeom prst="rect">
            <a:avLst/>
          </a:prstGeom>
          <a:noFill/>
          <a:ln>
            <a:noFill/>
          </a:ln>
        </p:spPr>
        <p:txBody>
          <a:bodyPr spcFirstLastPara="1" wrap="square" lIns="91425" tIns="0" rIns="91425" bIns="9125" anchor="ctr"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Venus:</a:t>
            </a:r>
            <a:endParaRPr>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Beautiful name</a:t>
            </a:r>
            <a:endParaRPr>
              <a:solidFill>
                <a:schemeClr val="dk1"/>
              </a:solidFill>
              <a:latin typeface="Montserrat Medium"/>
              <a:ea typeface="Montserrat Medium"/>
              <a:cs typeface="Montserrat Medium"/>
              <a:sym typeface="Montserrat Medium"/>
            </a:endParaRPr>
          </a:p>
        </p:txBody>
      </p:sp>
      <p:sp>
        <p:nvSpPr>
          <p:cNvPr id="1152" name="Google Shape;1152;p55"/>
          <p:cNvSpPr txBox="1"/>
          <p:nvPr/>
        </p:nvSpPr>
        <p:spPr>
          <a:xfrm>
            <a:off x="2144775" y="1740974"/>
            <a:ext cx="996600" cy="48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2018</a:t>
            </a:r>
            <a:endParaRPr sz="1800" b="1">
              <a:solidFill>
                <a:srgbClr val="352A53"/>
              </a:solidFill>
              <a:latin typeface="DM Serif Display"/>
              <a:ea typeface="DM Serif Display"/>
              <a:cs typeface="DM Serif Display"/>
              <a:sym typeface="DM Serif Display"/>
            </a:endParaRPr>
          </a:p>
        </p:txBody>
      </p:sp>
      <p:sp>
        <p:nvSpPr>
          <p:cNvPr id="1153" name="Google Shape;1153;p55"/>
          <p:cNvSpPr txBox="1"/>
          <p:nvPr/>
        </p:nvSpPr>
        <p:spPr>
          <a:xfrm>
            <a:off x="4073700" y="1740974"/>
            <a:ext cx="996600" cy="48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2019</a:t>
            </a:r>
            <a:endParaRPr sz="1800" b="1">
              <a:solidFill>
                <a:srgbClr val="352A53"/>
              </a:solidFill>
              <a:latin typeface="DM Serif Display"/>
              <a:ea typeface="DM Serif Display"/>
              <a:cs typeface="DM Serif Display"/>
              <a:sym typeface="DM Serif Display"/>
            </a:endParaRPr>
          </a:p>
        </p:txBody>
      </p:sp>
      <p:sp>
        <p:nvSpPr>
          <p:cNvPr id="1154" name="Google Shape;1154;p55"/>
          <p:cNvSpPr txBox="1"/>
          <p:nvPr/>
        </p:nvSpPr>
        <p:spPr>
          <a:xfrm>
            <a:off x="6002625" y="1740974"/>
            <a:ext cx="996600" cy="48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2020</a:t>
            </a:r>
            <a:endParaRPr sz="1800" b="1">
              <a:solidFill>
                <a:srgbClr val="352A53"/>
              </a:solidFill>
              <a:latin typeface="DM Serif Display"/>
              <a:ea typeface="DM Serif Display"/>
              <a:cs typeface="DM Serif Display"/>
              <a:sym typeface="DM Serif Display"/>
            </a:endParaRPr>
          </a:p>
        </p:txBody>
      </p:sp>
      <p:cxnSp>
        <p:nvCxnSpPr>
          <p:cNvPr id="1155" name="Google Shape;1155;p55"/>
          <p:cNvCxnSpPr/>
          <p:nvPr/>
        </p:nvCxnSpPr>
        <p:spPr>
          <a:xfrm>
            <a:off x="714125" y="2437326"/>
            <a:ext cx="0" cy="377400"/>
          </a:xfrm>
          <a:prstGeom prst="straightConnector1">
            <a:avLst/>
          </a:prstGeom>
          <a:noFill/>
          <a:ln w="28575" cap="flat" cmpd="sng">
            <a:solidFill>
              <a:srgbClr val="352A53"/>
            </a:solidFill>
            <a:prstDash val="solid"/>
            <a:round/>
            <a:headEnd type="none" w="med" len="med"/>
            <a:tailEnd type="none" w="med" len="med"/>
          </a:ln>
        </p:spPr>
      </p:cxnSp>
      <p:cxnSp>
        <p:nvCxnSpPr>
          <p:cNvPr id="1156" name="Google Shape;1156;p55"/>
          <p:cNvCxnSpPr/>
          <p:nvPr/>
        </p:nvCxnSpPr>
        <p:spPr>
          <a:xfrm>
            <a:off x="2643075" y="2437326"/>
            <a:ext cx="0" cy="377400"/>
          </a:xfrm>
          <a:prstGeom prst="straightConnector1">
            <a:avLst/>
          </a:prstGeom>
          <a:noFill/>
          <a:ln w="28575" cap="flat" cmpd="sng">
            <a:solidFill>
              <a:srgbClr val="352A53"/>
            </a:solidFill>
            <a:prstDash val="solid"/>
            <a:round/>
            <a:headEnd type="none" w="med" len="med"/>
            <a:tailEnd type="none" w="med" len="med"/>
          </a:ln>
        </p:spPr>
      </p:cxnSp>
      <p:cxnSp>
        <p:nvCxnSpPr>
          <p:cNvPr id="1157" name="Google Shape;1157;p55"/>
          <p:cNvCxnSpPr/>
          <p:nvPr/>
        </p:nvCxnSpPr>
        <p:spPr>
          <a:xfrm>
            <a:off x="3607531" y="2436667"/>
            <a:ext cx="0" cy="230100"/>
          </a:xfrm>
          <a:prstGeom prst="straightConnector1">
            <a:avLst/>
          </a:prstGeom>
          <a:noFill/>
          <a:ln w="28575" cap="flat" cmpd="sng">
            <a:solidFill>
              <a:srgbClr val="352A53"/>
            </a:solidFill>
            <a:prstDash val="solid"/>
            <a:round/>
            <a:headEnd type="none" w="med" len="med"/>
            <a:tailEnd type="none" w="med" len="med"/>
          </a:ln>
        </p:spPr>
      </p:cxnSp>
      <p:cxnSp>
        <p:nvCxnSpPr>
          <p:cNvPr id="1158" name="Google Shape;1158;p55"/>
          <p:cNvCxnSpPr/>
          <p:nvPr/>
        </p:nvCxnSpPr>
        <p:spPr>
          <a:xfrm>
            <a:off x="5536469" y="2435631"/>
            <a:ext cx="0" cy="230100"/>
          </a:xfrm>
          <a:prstGeom prst="straightConnector1">
            <a:avLst/>
          </a:prstGeom>
          <a:noFill/>
          <a:ln w="28575" cap="flat" cmpd="sng">
            <a:solidFill>
              <a:srgbClr val="352A53"/>
            </a:solidFill>
            <a:prstDash val="solid"/>
            <a:round/>
            <a:headEnd type="none" w="med" len="med"/>
            <a:tailEnd type="none" w="med" len="med"/>
          </a:ln>
        </p:spPr>
      </p:cxnSp>
      <p:cxnSp>
        <p:nvCxnSpPr>
          <p:cNvPr id="1159" name="Google Shape;1159;p55"/>
          <p:cNvCxnSpPr/>
          <p:nvPr/>
        </p:nvCxnSpPr>
        <p:spPr>
          <a:xfrm>
            <a:off x="6500925" y="2435627"/>
            <a:ext cx="0" cy="377400"/>
          </a:xfrm>
          <a:prstGeom prst="straightConnector1">
            <a:avLst/>
          </a:prstGeom>
          <a:noFill/>
          <a:ln w="28575" cap="flat" cmpd="sng">
            <a:solidFill>
              <a:srgbClr val="352A53"/>
            </a:solidFill>
            <a:prstDash val="solid"/>
            <a:round/>
            <a:headEnd type="none" w="med" len="med"/>
            <a:tailEnd type="none" w="med" len="med"/>
          </a:ln>
        </p:spPr>
      </p:cxnSp>
      <p:cxnSp>
        <p:nvCxnSpPr>
          <p:cNvPr id="1160" name="Google Shape;1160;p55"/>
          <p:cNvCxnSpPr/>
          <p:nvPr/>
        </p:nvCxnSpPr>
        <p:spPr>
          <a:xfrm>
            <a:off x="7465406" y="2436663"/>
            <a:ext cx="0" cy="230100"/>
          </a:xfrm>
          <a:prstGeom prst="straightConnector1">
            <a:avLst/>
          </a:prstGeom>
          <a:noFill/>
          <a:ln w="28575" cap="flat" cmpd="sng">
            <a:solidFill>
              <a:srgbClr val="352A53"/>
            </a:solidFill>
            <a:prstDash val="solid"/>
            <a:round/>
            <a:headEnd type="none" w="med" len="med"/>
            <a:tailEnd type="none" w="med" len="med"/>
          </a:ln>
        </p:spPr>
      </p:cxnSp>
      <p:cxnSp>
        <p:nvCxnSpPr>
          <p:cNvPr id="1161" name="Google Shape;1161;p55"/>
          <p:cNvCxnSpPr/>
          <p:nvPr/>
        </p:nvCxnSpPr>
        <p:spPr>
          <a:xfrm>
            <a:off x="8429875" y="2437319"/>
            <a:ext cx="0" cy="377400"/>
          </a:xfrm>
          <a:prstGeom prst="straightConnector1">
            <a:avLst/>
          </a:prstGeom>
          <a:noFill/>
          <a:ln w="28575" cap="flat" cmpd="sng">
            <a:solidFill>
              <a:srgbClr val="352A53"/>
            </a:solidFill>
            <a:prstDash val="solid"/>
            <a:round/>
            <a:headEnd type="none" w="med" len="med"/>
            <a:tailEnd type="none" w="med" len="med"/>
          </a:ln>
        </p:spPr>
      </p:cxnSp>
      <p:cxnSp>
        <p:nvCxnSpPr>
          <p:cNvPr id="1162" name="Google Shape;1162;p55"/>
          <p:cNvCxnSpPr/>
          <p:nvPr/>
        </p:nvCxnSpPr>
        <p:spPr>
          <a:xfrm>
            <a:off x="4572000" y="2437326"/>
            <a:ext cx="0" cy="377400"/>
          </a:xfrm>
          <a:prstGeom prst="straightConnector1">
            <a:avLst/>
          </a:prstGeom>
          <a:noFill/>
          <a:ln w="28575" cap="flat" cmpd="sng">
            <a:solidFill>
              <a:srgbClr val="352A53"/>
            </a:solidFill>
            <a:prstDash val="solid"/>
            <a:round/>
            <a:headEnd type="none" w="med" len="med"/>
            <a:tailEnd type="none" w="med" len="med"/>
          </a:ln>
        </p:spPr>
      </p:cxnSp>
      <p:cxnSp>
        <p:nvCxnSpPr>
          <p:cNvPr id="1163" name="Google Shape;1163;p55"/>
          <p:cNvCxnSpPr/>
          <p:nvPr/>
        </p:nvCxnSpPr>
        <p:spPr>
          <a:xfrm>
            <a:off x="1678594" y="2435636"/>
            <a:ext cx="0" cy="230100"/>
          </a:xfrm>
          <a:prstGeom prst="straightConnector1">
            <a:avLst/>
          </a:prstGeom>
          <a:noFill/>
          <a:ln w="28575" cap="flat" cmpd="sng">
            <a:solidFill>
              <a:srgbClr val="352A53"/>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68" name="Google Shape;1168;p56"/>
          <p:cNvSpPr txBox="1">
            <a:spLocks noGrp="1"/>
          </p:cNvSpPr>
          <p:nvPr>
            <p:ph type="title"/>
          </p:nvPr>
        </p:nvSpPr>
        <p:spPr>
          <a:xfrm>
            <a:off x="701600" y="389902"/>
            <a:ext cx="7729200" cy="576000"/>
          </a:xfrm>
          <a:prstGeom prst="rect">
            <a:avLst/>
          </a:prstGeom>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a:t>This is a Table</a:t>
            </a:r>
            <a:endParaRPr/>
          </a:p>
        </p:txBody>
      </p:sp>
      <p:graphicFrame>
        <p:nvGraphicFramePr>
          <p:cNvPr id="1169" name="Google Shape;1169;p56"/>
          <p:cNvGraphicFramePr/>
          <p:nvPr/>
        </p:nvGraphicFramePr>
        <p:xfrm>
          <a:off x="1379500" y="1557013"/>
          <a:ext cx="6373375" cy="2356225"/>
        </p:xfrm>
        <a:graphic>
          <a:graphicData uri="http://schemas.openxmlformats.org/drawingml/2006/table">
            <a:tbl>
              <a:tblPr>
                <a:noFill/>
                <a:tableStyleId>{C625D553-7734-4719-9D8F-04599B2E1CFC}</a:tableStyleId>
              </a:tblPr>
              <a:tblGrid>
                <a:gridCol w="1274675">
                  <a:extLst>
                    <a:ext uri="{9D8B030D-6E8A-4147-A177-3AD203B41FA5}">
                      <a16:colId xmlns:a16="http://schemas.microsoft.com/office/drawing/2014/main" val="20000"/>
                    </a:ext>
                  </a:extLst>
                </a:gridCol>
                <a:gridCol w="1274675">
                  <a:extLst>
                    <a:ext uri="{9D8B030D-6E8A-4147-A177-3AD203B41FA5}">
                      <a16:colId xmlns:a16="http://schemas.microsoft.com/office/drawing/2014/main" val="20001"/>
                    </a:ext>
                  </a:extLst>
                </a:gridCol>
                <a:gridCol w="1274675">
                  <a:extLst>
                    <a:ext uri="{9D8B030D-6E8A-4147-A177-3AD203B41FA5}">
                      <a16:colId xmlns:a16="http://schemas.microsoft.com/office/drawing/2014/main" val="20002"/>
                    </a:ext>
                  </a:extLst>
                </a:gridCol>
                <a:gridCol w="1274675">
                  <a:extLst>
                    <a:ext uri="{9D8B030D-6E8A-4147-A177-3AD203B41FA5}">
                      <a16:colId xmlns:a16="http://schemas.microsoft.com/office/drawing/2014/main" val="20003"/>
                    </a:ext>
                  </a:extLst>
                </a:gridCol>
                <a:gridCol w="1274675">
                  <a:extLst>
                    <a:ext uri="{9D8B030D-6E8A-4147-A177-3AD203B41FA5}">
                      <a16:colId xmlns:a16="http://schemas.microsoft.com/office/drawing/2014/main" val="20004"/>
                    </a:ext>
                  </a:extLst>
                </a:gridCol>
              </a:tblGrid>
              <a:tr h="795600">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alpha val="0"/>
                        </a:srgbClr>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alpha val="0"/>
                        </a:srgbClr>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2017</a:t>
                      </a:r>
                      <a:endParaRPr sz="1800">
                        <a:solidFill>
                          <a:srgbClr val="352A53"/>
                        </a:solidFill>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2018</a:t>
                      </a:r>
                      <a:endParaRPr sz="1800">
                        <a:solidFill>
                          <a:srgbClr val="352A53"/>
                        </a:solidFill>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2019</a:t>
                      </a:r>
                      <a:endParaRPr sz="1800">
                        <a:solidFill>
                          <a:srgbClr val="352A53"/>
                        </a:solidFill>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2020</a:t>
                      </a:r>
                      <a:endParaRPr sz="1800">
                        <a:solidFill>
                          <a:srgbClr val="352A53"/>
                        </a:solidFill>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extLst>
                  <a:ext uri="{0D108BD9-81ED-4DB2-BD59-A6C34878D82A}">
                    <a16:rowId xmlns:a16="http://schemas.microsoft.com/office/drawing/2014/main" val="10000"/>
                  </a:ext>
                </a:extLst>
              </a:tr>
              <a:tr h="765025">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Venus</a:t>
                      </a:r>
                      <a:endParaRPr sz="1800">
                        <a:solidFill>
                          <a:srgbClr val="352A53"/>
                        </a:solidFill>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extLst>
                  <a:ext uri="{0D108BD9-81ED-4DB2-BD59-A6C34878D82A}">
                    <a16:rowId xmlns:a16="http://schemas.microsoft.com/office/drawing/2014/main" val="10001"/>
                  </a:ext>
                </a:extLst>
              </a:tr>
              <a:tr h="795600">
                <a:tc>
                  <a:txBody>
                    <a:bodyPr/>
                    <a:lstStyle/>
                    <a:p>
                      <a:pPr marL="0" lvl="0" indent="0" algn="ctr" rtl="0">
                        <a:spcBef>
                          <a:spcPts val="0"/>
                        </a:spcBef>
                        <a:spcAft>
                          <a:spcPts val="0"/>
                        </a:spcAft>
                        <a:buNone/>
                      </a:pPr>
                      <a:r>
                        <a:rPr lang="en" sz="1800" b="1">
                          <a:solidFill>
                            <a:srgbClr val="352A53"/>
                          </a:solidFill>
                          <a:latin typeface="DM Serif Display"/>
                          <a:ea typeface="DM Serif Display"/>
                          <a:cs typeface="DM Serif Display"/>
                          <a:sym typeface="DM Serif Display"/>
                        </a:rPr>
                        <a:t>Mars</a:t>
                      </a:r>
                      <a:endParaRPr sz="1800" b="1">
                        <a:solidFill>
                          <a:srgbClr val="352A53"/>
                        </a:solidFill>
                        <a:latin typeface="DM Serif Display"/>
                        <a:ea typeface="DM Serif Display"/>
                        <a:cs typeface="DM Serif Display"/>
                        <a:sym typeface="DM Serif Display"/>
                      </a:endParaRPr>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tc>
                  <a:txBody>
                    <a:bodyPr/>
                    <a:lstStyle/>
                    <a:p>
                      <a:pPr marL="0" lvl="0" indent="0" algn="ctr" rtl="0">
                        <a:spcBef>
                          <a:spcPts val="0"/>
                        </a:spcBef>
                        <a:spcAft>
                          <a:spcPts val="0"/>
                        </a:spcAft>
                        <a:buNone/>
                      </a:pPr>
                      <a:endParaRPr sz="1200"/>
                    </a:p>
                  </a:txBody>
                  <a:tcPr marL="91425" marR="91425" marT="91425" marB="91425" anchor="ctr">
                    <a:lnL w="28575" cap="flat" cmpd="sng">
                      <a:solidFill>
                        <a:srgbClr val="FFBBBB"/>
                      </a:solidFill>
                      <a:prstDash val="solid"/>
                      <a:round/>
                      <a:headEnd type="none" w="sm" len="sm"/>
                      <a:tailEnd type="none" w="sm" len="sm"/>
                    </a:lnL>
                    <a:lnR w="28575" cap="flat" cmpd="sng">
                      <a:solidFill>
                        <a:srgbClr val="FFBBBB"/>
                      </a:solidFill>
                      <a:prstDash val="solid"/>
                      <a:round/>
                      <a:headEnd type="none" w="sm" len="sm"/>
                      <a:tailEnd type="none" w="sm" len="sm"/>
                    </a:lnR>
                    <a:lnT w="28575" cap="flat" cmpd="sng">
                      <a:solidFill>
                        <a:srgbClr val="FFBBBB"/>
                      </a:solidFill>
                      <a:prstDash val="solid"/>
                      <a:round/>
                      <a:headEnd type="none" w="sm" len="sm"/>
                      <a:tailEnd type="none" w="sm" len="sm"/>
                    </a:lnT>
                    <a:lnB w="28575" cap="flat" cmpd="sng">
                      <a:solidFill>
                        <a:srgbClr val="FFBBBB"/>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170" name="Google Shape;1170;p56"/>
          <p:cNvSpPr/>
          <p:nvPr/>
        </p:nvSpPr>
        <p:spPr>
          <a:xfrm>
            <a:off x="6893289" y="2500375"/>
            <a:ext cx="431400" cy="431400"/>
          </a:xfrm>
          <a:prstGeom prst="mathEqual">
            <a:avLst>
              <a:gd name="adj1" fmla="val 23520"/>
              <a:gd name="adj2"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6"/>
          <p:cNvSpPr/>
          <p:nvPr/>
        </p:nvSpPr>
        <p:spPr>
          <a:xfrm>
            <a:off x="3086100" y="2500375"/>
            <a:ext cx="431400" cy="431400"/>
          </a:xfrm>
          <a:prstGeom prst="mathNotEqual">
            <a:avLst>
              <a:gd name="adj1" fmla="val 23520"/>
              <a:gd name="adj2" fmla="val 6600000"/>
              <a:gd name="adj3"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6"/>
          <p:cNvSpPr/>
          <p:nvPr/>
        </p:nvSpPr>
        <p:spPr>
          <a:xfrm rot="10800000">
            <a:off x="4355163" y="3300475"/>
            <a:ext cx="431400" cy="431400"/>
          </a:xfrm>
          <a:prstGeom prst="mathEqual">
            <a:avLst>
              <a:gd name="adj1" fmla="val 23520"/>
              <a:gd name="adj2"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6"/>
          <p:cNvSpPr/>
          <p:nvPr/>
        </p:nvSpPr>
        <p:spPr>
          <a:xfrm>
            <a:off x="5624226" y="2500375"/>
            <a:ext cx="431400" cy="431400"/>
          </a:xfrm>
          <a:prstGeom prst="mathNotEqual">
            <a:avLst>
              <a:gd name="adj1" fmla="val 23520"/>
              <a:gd name="adj2" fmla="val 6600000"/>
              <a:gd name="adj3"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6"/>
          <p:cNvSpPr/>
          <p:nvPr/>
        </p:nvSpPr>
        <p:spPr>
          <a:xfrm flipH="1">
            <a:off x="3086100" y="3300475"/>
            <a:ext cx="431400" cy="431400"/>
          </a:xfrm>
          <a:prstGeom prst="mathEqual">
            <a:avLst>
              <a:gd name="adj1" fmla="val 23520"/>
              <a:gd name="adj2"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C99CE"/>
              </a:solidFill>
            </a:endParaRPr>
          </a:p>
        </p:txBody>
      </p:sp>
      <p:sp>
        <p:nvSpPr>
          <p:cNvPr id="1175" name="Google Shape;1175;p56"/>
          <p:cNvSpPr/>
          <p:nvPr/>
        </p:nvSpPr>
        <p:spPr>
          <a:xfrm rot="10800000">
            <a:off x="4355163" y="2500375"/>
            <a:ext cx="431400" cy="431400"/>
          </a:xfrm>
          <a:prstGeom prst="mathNotEqual">
            <a:avLst>
              <a:gd name="adj1" fmla="val 23520"/>
              <a:gd name="adj2" fmla="val 6600000"/>
              <a:gd name="adj3"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C99CE"/>
              </a:solidFill>
            </a:endParaRPr>
          </a:p>
        </p:txBody>
      </p:sp>
      <p:sp>
        <p:nvSpPr>
          <p:cNvPr id="1176" name="Google Shape;1176;p56"/>
          <p:cNvSpPr/>
          <p:nvPr/>
        </p:nvSpPr>
        <p:spPr>
          <a:xfrm flipH="1">
            <a:off x="5624226" y="3300475"/>
            <a:ext cx="431400" cy="431400"/>
          </a:xfrm>
          <a:prstGeom prst="mathEqual">
            <a:avLst>
              <a:gd name="adj1" fmla="val 23520"/>
              <a:gd name="adj2"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C99CE"/>
              </a:solidFill>
            </a:endParaRPr>
          </a:p>
        </p:txBody>
      </p:sp>
      <p:sp>
        <p:nvSpPr>
          <p:cNvPr id="1177" name="Google Shape;1177;p56"/>
          <p:cNvSpPr/>
          <p:nvPr/>
        </p:nvSpPr>
        <p:spPr>
          <a:xfrm>
            <a:off x="6893289" y="3300475"/>
            <a:ext cx="431400" cy="431400"/>
          </a:xfrm>
          <a:prstGeom prst="mathNotEqual">
            <a:avLst>
              <a:gd name="adj1" fmla="val 23520"/>
              <a:gd name="adj2" fmla="val 6600000"/>
              <a:gd name="adj3" fmla="val 11760"/>
            </a:avLst>
          </a:pr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81"/>
        <p:cNvGrpSpPr/>
        <p:nvPr/>
      </p:nvGrpSpPr>
      <p:grpSpPr>
        <a:xfrm>
          <a:off x="0" y="0"/>
          <a:ext cx="0" cy="0"/>
          <a:chOff x="0" y="0"/>
          <a:chExt cx="0" cy="0"/>
        </a:xfrm>
      </p:grpSpPr>
      <p:grpSp>
        <p:nvGrpSpPr>
          <p:cNvPr id="1182" name="Google Shape;1182;p57"/>
          <p:cNvGrpSpPr/>
          <p:nvPr/>
        </p:nvGrpSpPr>
        <p:grpSpPr>
          <a:xfrm>
            <a:off x="4952565" y="1565058"/>
            <a:ext cx="3481761" cy="3043481"/>
            <a:chOff x="4952565" y="1565058"/>
            <a:chExt cx="3481761" cy="3043481"/>
          </a:xfrm>
        </p:grpSpPr>
        <p:sp>
          <p:nvSpPr>
            <p:cNvPr id="1183" name="Google Shape;1183;p57"/>
            <p:cNvSpPr/>
            <p:nvPr/>
          </p:nvSpPr>
          <p:spPr>
            <a:xfrm>
              <a:off x="4952565" y="1565058"/>
              <a:ext cx="3481761" cy="2066306"/>
            </a:xfrm>
            <a:custGeom>
              <a:avLst/>
              <a:gdLst/>
              <a:ahLst/>
              <a:cxnLst/>
              <a:rect l="l" t="t" r="r" b="b"/>
              <a:pathLst>
                <a:path w="148640" h="88222" extrusionOk="0">
                  <a:moveTo>
                    <a:pt x="5230" y="1"/>
                  </a:moveTo>
                  <a:cubicBezTo>
                    <a:pt x="2556" y="1"/>
                    <a:pt x="0" y="1321"/>
                    <a:pt x="0" y="3994"/>
                  </a:cubicBezTo>
                  <a:lnTo>
                    <a:pt x="0" y="88222"/>
                  </a:lnTo>
                  <a:lnTo>
                    <a:pt x="148640" y="88222"/>
                  </a:lnTo>
                  <a:lnTo>
                    <a:pt x="148640" y="3994"/>
                  </a:lnTo>
                  <a:cubicBezTo>
                    <a:pt x="148640" y="1321"/>
                    <a:pt x="147136" y="1"/>
                    <a:pt x="144462"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7"/>
            <p:cNvSpPr/>
            <p:nvPr/>
          </p:nvSpPr>
          <p:spPr>
            <a:xfrm>
              <a:off x="6118102" y="3838037"/>
              <a:ext cx="1175352" cy="668759"/>
            </a:xfrm>
            <a:custGeom>
              <a:avLst/>
              <a:gdLst/>
              <a:ahLst/>
              <a:cxnLst/>
              <a:rect l="l" t="t" r="r" b="b"/>
              <a:pathLst>
                <a:path w="50177" h="28553" extrusionOk="0">
                  <a:moveTo>
                    <a:pt x="25643" y="0"/>
                  </a:moveTo>
                  <a:cubicBezTo>
                    <a:pt x="16894" y="0"/>
                    <a:pt x="7987" y="1717"/>
                    <a:pt x="7987" y="5211"/>
                  </a:cubicBezTo>
                  <a:cubicBezTo>
                    <a:pt x="7987" y="26163"/>
                    <a:pt x="0" y="28553"/>
                    <a:pt x="0" y="28553"/>
                  </a:cubicBezTo>
                  <a:lnTo>
                    <a:pt x="50176" y="28553"/>
                  </a:lnTo>
                  <a:cubicBezTo>
                    <a:pt x="50176" y="28553"/>
                    <a:pt x="42390" y="26497"/>
                    <a:pt x="42390" y="4743"/>
                  </a:cubicBezTo>
                  <a:cubicBezTo>
                    <a:pt x="42390" y="1600"/>
                    <a:pt x="34090" y="0"/>
                    <a:pt x="25643"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7"/>
            <p:cNvSpPr/>
            <p:nvPr/>
          </p:nvSpPr>
          <p:spPr>
            <a:xfrm>
              <a:off x="6082474" y="4506772"/>
              <a:ext cx="1262630" cy="101767"/>
            </a:xfrm>
            <a:custGeom>
              <a:avLst/>
              <a:gdLst/>
              <a:ahLst/>
              <a:cxnLst/>
              <a:rect l="l" t="t" r="r" b="b"/>
              <a:pathLst>
                <a:path w="53903" h="4345" extrusionOk="0">
                  <a:moveTo>
                    <a:pt x="452" y="1"/>
                  </a:moveTo>
                  <a:cubicBezTo>
                    <a:pt x="1" y="1"/>
                    <a:pt x="1" y="803"/>
                    <a:pt x="1" y="1254"/>
                  </a:cubicBezTo>
                  <a:lnTo>
                    <a:pt x="1" y="3409"/>
                  </a:lnTo>
                  <a:cubicBezTo>
                    <a:pt x="1" y="3860"/>
                    <a:pt x="1" y="4345"/>
                    <a:pt x="452" y="4345"/>
                  </a:cubicBezTo>
                  <a:lnTo>
                    <a:pt x="52967" y="4345"/>
                  </a:lnTo>
                  <a:cubicBezTo>
                    <a:pt x="53418" y="4345"/>
                    <a:pt x="53903" y="3860"/>
                    <a:pt x="53903" y="3409"/>
                  </a:cubicBezTo>
                  <a:lnTo>
                    <a:pt x="53903" y="1254"/>
                  </a:lnTo>
                  <a:cubicBezTo>
                    <a:pt x="53903" y="803"/>
                    <a:pt x="53418" y="1"/>
                    <a:pt x="52967"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7"/>
            <p:cNvSpPr/>
            <p:nvPr/>
          </p:nvSpPr>
          <p:spPr>
            <a:xfrm>
              <a:off x="4952565" y="3631340"/>
              <a:ext cx="3481761" cy="448103"/>
            </a:xfrm>
            <a:custGeom>
              <a:avLst/>
              <a:gdLst/>
              <a:ahLst/>
              <a:cxnLst/>
              <a:rect l="l" t="t" r="r" b="b"/>
              <a:pathLst>
                <a:path w="148640" h="19132" extrusionOk="0">
                  <a:moveTo>
                    <a:pt x="0" y="1"/>
                  </a:moveTo>
                  <a:lnTo>
                    <a:pt x="0" y="12916"/>
                  </a:lnTo>
                  <a:cubicBezTo>
                    <a:pt x="0" y="15590"/>
                    <a:pt x="2556" y="19132"/>
                    <a:pt x="5230" y="19132"/>
                  </a:cubicBezTo>
                  <a:lnTo>
                    <a:pt x="144462" y="19132"/>
                  </a:lnTo>
                  <a:cubicBezTo>
                    <a:pt x="147136" y="19132"/>
                    <a:pt x="148640" y="15590"/>
                    <a:pt x="148640" y="12916"/>
                  </a:cubicBezTo>
                  <a:lnTo>
                    <a:pt x="148640"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7"/>
            <p:cNvSpPr/>
            <p:nvPr/>
          </p:nvSpPr>
          <p:spPr>
            <a:xfrm>
              <a:off x="6563488" y="3707273"/>
              <a:ext cx="284556" cy="284901"/>
            </a:xfrm>
            <a:custGeom>
              <a:avLst/>
              <a:gdLst/>
              <a:ahLst/>
              <a:cxnLst/>
              <a:rect l="l" t="t" r="r" b="b"/>
              <a:pathLst>
                <a:path w="12148" h="12164" extrusionOk="0">
                  <a:moveTo>
                    <a:pt x="6066" y="0"/>
                  </a:moveTo>
                  <a:cubicBezTo>
                    <a:pt x="2707" y="0"/>
                    <a:pt x="1" y="2724"/>
                    <a:pt x="1" y="6082"/>
                  </a:cubicBezTo>
                  <a:cubicBezTo>
                    <a:pt x="1" y="9440"/>
                    <a:pt x="2707" y="12164"/>
                    <a:pt x="6066" y="12164"/>
                  </a:cubicBezTo>
                  <a:cubicBezTo>
                    <a:pt x="9424" y="12164"/>
                    <a:pt x="12148" y="9440"/>
                    <a:pt x="12148" y="6082"/>
                  </a:cubicBezTo>
                  <a:cubicBezTo>
                    <a:pt x="12148" y="2724"/>
                    <a:pt x="9424" y="0"/>
                    <a:pt x="6066"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57"/>
          <p:cNvGrpSpPr/>
          <p:nvPr/>
        </p:nvGrpSpPr>
        <p:grpSpPr>
          <a:xfrm>
            <a:off x="5232914" y="1820219"/>
            <a:ext cx="2961600" cy="1556100"/>
            <a:chOff x="5232914" y="1820219"/>
            <a:chExt cx="2961600" cy="1556100"/>
          </a:xfrm>
        </p:grpSpPr>
        <p:sp>
          <p:nvSpPr>
            <p:cNvPr id="1189" name="Google Shape;1189;p57"/>
            <p:cNvSpPr/>
            <p:nvPr/>
          </p:nvSpPr>
          <p:spPr>
            <a:xfrm>
              <a:off x="5232914" y="1820219"/>
              <a:ext cx="2961600" cy="1556100"/>
            </a:xfrm>
            <a:prstGeom prst="rect">
              <a:avLst/>
            </a:pr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 name="Google Shape;1190;p57"/>
            <p:cNvGrpSpPr/>
            <p:nvPr/>
          </p:nvGrpSpPr>
          <p:grpSpPr>
            <a:xfrm>
              <a:off x="6115975" y="1983849"/>
              <a:ext cx="1195300" cy="1228582"/>
              <a:chOff x="6723350" y="2220250"/>
              <a:chExt cx="1420946" cy="1461032"/>
            </a:xfrm>
          </p:grpSpPr>
          <p:sp>
            <p:nvSpPr>
              <p:cNvPr id="1191" name="Google Shape;1191;p57"/>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7"/>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7"/>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7"/>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7"/>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7"/>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7"/>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7"/>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7"/>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7"/>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7"/>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7"/>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7"/>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7"/>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7"/>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0" name="Google Shape;1210;p57"/>
          <p:cNvSpPr txBox="1">
            <a:spLocks noGrp="1"/>
          </p:cNvSpPr>
          <p:nvPr>
            <p:ph type="body" idx="1"/>
          </p:nvPr>
        </p:nvSpPr>
        <p:spPr>
          <a:xfrm>
            <a:off x="714125" y="2207737"/>
            <a:ext cx="3486300" cy="143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the screen picture and then “Replace image” (in Google Slides) or “Change Picture” (in PowerPoint) to add yours</a:t>
            </a:r>
            <a:endParaRPr/>
          </a:p>
          <a:p>
            <a:pPr marL="0" lvl="0" indent="0" algn="l" rtl="0">
              <a:spcBef>
                <a:spcPts val="0"/>
              </a:spcBef>
              <a:spcAft>
                <a:spcPts val="0"/>
              </a:spcAft>
              <a:buNone/>
            </a:pPr>
            <a:endParaRPr/>
          </a:p>
        </p:txBody>
      </p:sp>
      <p:sp>
        <p:nvSpPr>
          <p:cNvPr id="1211" name="Google Shape;1211;p57"/>
          <p:cNvSpPr txBox="1">
            <a:spLocks noGrp="1"/>
          </p:cNvSpPr>
          <p:nvPr>
            <p:ph type="title"/>
          </p:nvPr>
        </p:nvSpPr>
        <p:spPr>
          <a:xfrm>
            <a:off x="714125" y="446725"/>
            <a:ext cx="4196100" cy="99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Display Your Media</a:t>
            </a:r>
            <a:endParaRPr/>
          </a:p>
        </p:txBody>
      </p:sp>
      <p:grpSp>
        <p:nvGrpSpPr>
          <p:cNvPr id="1212" name="Google Shape;1212;p57"/>
          <p:cNvGrpSpPr/>
          <p:nvPr/>
        </p:nvGrpSpPr>
        <p:grpSpPr>
          <a:xfrm>
            <a:off x="6445594" y="2331308"/>
            <a:ext cx="536255" cy="533937"/>
            <a:chOff x="5569087" y="-1512189"/>
            <a:chExt cx="544975" cy="542619"/>
          </a:xfrm>
        </p:grpSpPr>
        <p:sp>
          <p:nvSpPr>
            <p:cNvPr id="1213" name="Google Shape;1213;p57"/>
            <p:cNvSpPr/>
            <p:nvPr/>
          </p:nvSpPr>
          <p:spPr>
            <a:xfrm rot="5400000">
              <a:off x="5570265" y="-1513367"/>
              <a:ext cx="542619" cy="544975"/>
            </a:xfrm>
            <a:custGeom>
              <a:avLst/>
              <a:gdLst/>
              <a:ahLst/>
              <a:cxnLst/>
              <a:rect l="l" t="t" r="r" b="b"/>
              <a:pathLst>
                <a:path w="22413" h="22508" extrusionOk="0">
                  <a:moveTo>
                    <a:pt x="11206" y="0"/>
                  </a:moveTo>
                  <a:cubicBezTo>
                    <a:pt x="4998" y="0"/>
                    <a:pt x="0" y="5094"/>
                    <a:pt x="128" y="11302"/>
                  </a:cubicBezTo>
                  <a:lnTo>
                    <a:pt x="128" y="11397"/>
                  </a:lnTo>
                  <a:cubicBezTo>
                    <a:pt x="128" y="17510"/>
                    <a:pt x="5094" y="22476"/>
                    <a:pt x="11206" y="22508"/>
                  </a:cubicBezTo>
                  <a:cubicBezTo>
                    <a:pt x="17350" y="22476"/>
                    <a:pt x="22285" y="17510"/>
                    <a:pt x="22317" y="11397"/>
                  </a:cubicBezTo>
                  <a:lnTo>
                    <a:pt x="22317" y="11302"/>
                  </a:lnTo>
                  <a:cubicBezTo>
                    <a:pt x="22412" y="5094"/>
                    <a:pt x="17414" y="0"/>
                    <a:pt x="11206"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7"/>
            <p:cNvSpPr/>
            <p:nvPr/>
          </p:nvSpPr>
          <p:spPr>
            <a:xfrm rot="-1798290">
              <a:off x="5675870" y="-1393548"/>
              <a:ext cx="282243" cy="243955"/>
            </a:xfrm>
            <a:prstGeom prst="triangle">
              <a:avLst>
                <a:gd name="adj" fmla="val 50000"/>
              </a:avLst>
            </a:pr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15" name="Google Shape;1215;p57"/>
          <p:cNvPicPr preferRelativeResize="0"/>
          <p:nvPr/>
        </p:nvPicPr>
        <p:blipFill>
          <a:blip r:embed="rId3">
            <a:alphaModFix/>
          </a:blip>
          <a:stretch>
            <a:fillRect/>
          </a:stretch>
        </p:blipFill>
        <p:spPr>
          <a:xfrm>
            <a:off x="5232925" y="1820225"/>
            <a:ext cx="2961601" cy="1556100"/>
          </a:xfrm>
          <a:prstGeom prst="rect">
            <a:avLst/>
          </a:prstGeom>
          <a:noFill/>
          <a:ln w="28575" cap="flat" cmpd="sng">
            <a:solidFill>
              <a:schemeClr val="dk1"/>
            </a:solidFill>
            <a:prstDash val="solid"/>
            <a:round/>
            <a:headEnd type="none" w="sm" len="sm"/>
            <a:tailEnd type="none" w="sm" len="sm"/>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19"/>
        <p:cNvGrpSpPr/>
        <p:nvPr/>
      </p:nvGrpSpPr>
      <p:grpSpPr>
        <a:xfrm>
          <a:off x="0" y="0"/>
          <a:ext cx="0" cy="0"/>
          <a:chOff x="0" y="0"/>
          <a:chExt cx="0" cy="0"/>
        </a:xfrm>
      </p:grpSpPr>
      <p:sp>
        <p:nvSpPr>
          <p:cNvPr id="1220" name="Google Shape;1220;p58"/>
          <p:cNvSpPr txBox="1">
            <a:spLocks noGrp="1"/>
          </p:cNvSpPr>
          <p:nvPr>
            <p:ph type="subTitle" idx="1"/>
          </p:nvPr>
        </p:nvSpPr>
        <p:spPr>
          <a:xfrm>
            <a:off x="701600" y="1374375"/>
            <a:ext cx="4547700" cy="1635300"/>
          </a:xfrm>
          <a:prstGeom prst="rect">
            <a:avLst/>
          </a:prstGeom>
        </p:spPr>
        <p:txBody>
          <a:bodyPr spcFirstLastPara="1" wrap="square" lIns="0" tIns="0" rIns="0" bIns="0" anchor="ctr" anchorCtr="0">
            <a:noAutofit/>
          </a:bodyPr>
          <a:lstStyle/>
          <a:p>
            <a:pPr marL="457200" lvl="0" indent="-317500" algn="l" rtl="0">
              <a:spcBef>
                <a:spcPts val="0"/>
              </a:spcBef>
              <a:spcAft>
                <a:spcPts val="0"/>
              </a:spcAft>
              <a:buSzPts val="1400"/>
              <a:buFont typeface="Montserrat Medium"/>
              <a:buChar char="●"/>
            </a:pPr>
            <a:r>
              <a:rPr lang="en"/>
              <a:t>Mercury is the smallest planet of all of them</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Neptune is the farthest one from the Sun</a:t>
            </a:r>
            <a:endParaRPr/>
          </a:p>
          <a:p>
            <a:pPr marL="457200" lvl="0" indent="0" algn="l" rtl="0">
              <a:spcBef>
                <a:spcPts val="0"/>
              </a:spcBef>
              <a:spcAft>
                <a:spcPts val="0"/>
              </a:spcAft>
              <a:buNone/>
            </a:pPr>
            <a:endParaRPr/>
          </a:p>
          <a:p>
            <a:pPr marL="457200" lvl="0" indent="-317500" algn="l" rtl="0">
              <a:spcBef>
                <a:spcPts val="0"/>
              </a:spcBef>
              <a:spcAft>
                <a:spcPts val="0"/>
              </a:spcAft>
              <a:buSzPts val="1400"/>
              <a:buFont typeface="Montserrat Medium"/>
              <a:buChar char="●"/>
            </a:pPr>
            <a:r>
              <a:rPr lang="en"/>
              <a:t>Jupiter is the biggest planet of them all</a:t>
            </a:r>
            <a:endParaRPr/>
          </a:p>
        </p:txBody>
      </p:sp>
      <p:sp>
        <p:nvSpPr>
          <p:cNvPr id="1221" name="Google Shape;1221;p58"/>
          <p:cNvSpPr txBox="1">
            <a:spLocks noGrp="1"/>
          </p:cNvSpPr>
          <p:nvPr>
            <p:ph type="title"/>
          </p:nvPr>
        </p:nvSpPr>
        <p:spPr>
          <a:xfrm>
            <a:off x="701600" y="376105"/>
            <a:ext cx="5091000" cy="57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Is Your Assignment</a:t>
            </a:r>
            <a:endParaRPr/>
          </a:p>
        </p:txBody>
      </p:sp>
      <p:grpSp>
        <p:nvGrpSpPr>
          <p:cNvPr id="1222" name="Google Shape;1222;p58"/>
          <p:cNvGrpSpPr/>
          <p:nvPr/>
        </p:nvGrpSpPr>
        <p:grpSpPr>
          <a:xfrm>
            <a:off x="6616328" y="1372419"/>
            <a:ext cx="1994281" cy="2265329"/>
            <a:chOff x="2646725" y="4744175"/>
            <a:chExt cx="833625" cy="946925"/>
          </a:xfrm>
        </p:grpSpPr>
        <p:sp>
          <p:nvSpPr>
            <p:cNvPr id="1223" name="Google Shape;1223;p58"/>
            <p:cNvSpPr/>
            <p:nvPr/>
          </p:nvSpPr>
          <p:spPr>
            <a:xfrm>
              <a:off x="2652050" y="4744175"/>
              <a:ext cx="828300" cy="946925"/>
            </a:xfrm>
            <a:custGeom>
              <a:avLst/>
              <a:gdLst/>
              <a:ahLst/>
              <a:cxnLst/>
              <a:rect l="l" t="t" r="r" b="b"/>
              <a:pathLst>
                <a:path w="33132" h="37877" extrusionOk="0">
                  <a:moveTo>
                    <a:pt x="2438" y="9641"/>
                  </a:moveTo>
                  <a:cubicBezTo>
                    <a:pt x="2670" y="9641"/>
                    <a:pt x="2886" y="9778"/>
                    <a:pt x="2979" y="9987"/>
                  </a:cubicBezTo>
                  <a:cubicBezTo>
                    <a:pt x="3100" y="10291"/>
                    <a:pt x="2948" y="10625"/>
                    <a:pt x="2645" y="10747"/>
                  </a:cubicBezTo>
                  <a:cubicBezTo>
                    <a:pt x="2579" y="10776"/>
                    <a:pt x="2511" y="10789"/>
                    <a:pt x="2443" y="10789"/>
                  </a:cubicBezTo>
                  <a:cubicBezTo>
                    <a:pt x="2224" y="10789"/>
                    <a:pt x="2008" y="10651"/>
                    <a:pt x="1915" y="10443"/>
                  </a:cubicBezTo>
                  <a:cubicBezTo>
                    <a:pt x="1793" y="10139"/>
                    <a:pt x="1915" y="9805"/>
                    <a:pt x="2219" y="9683"/>
                  </a:cubicBezTo>
                  <a:cubicBezTo>
                    <a:pt x="2291" y="9654"/>
                    <a:pt x="2365" y="9641"/>
                    <a:pt x="2438" y="9641"/>
                  </a:cubicBezTo>
                  <a:close/>
                  <a:moveTo>
                    <a:pt x="3320" y="11764"/>
                  </a:moveTo>
                  <a:cubicBezTo>
                    <a:pt x="3533" y="11764"/>
                    <a:pt x="3740" y="11889"/>
                    <a:pt x="3830" y="12115"/>
                  </a:cubicBezTo>
                  <a:cubicBezTo>
                    <a:pt x="3952" y="12388"/>
                    <a:pt x="3830" y="12723"/>
                    <a:pt x="3526" y="12844"/>
                  </a:cubicBezTo>
                  <a:cubicBezTo>
                    <a:pt x="3455" y="12876"/>
                    <a:pt x="3381" y="12891"/>
                    <a:pt x="3307" y="12891"/>
                  </a:cubicBezTo>
                  <a:cubicBezTo>
                    <a:pt x="3094" y="12891"/>
                    <a:pt x="2887" y="12766"/>
                    <a:pt x="2797" y="12540"/>
                  </a:cubicBezTo>
                  <a:cubicBezTo>
                    <a:pt x="2675" y="12267"/>
                    <a:pt x="2797" y="11932"/>
                    <a:pt x="3100" y="11811"/>
                  </a:cubicBezTo>
                  <a:cubicBezTo>
                    <a:pt x="3171" y="11779"/>
                    <a:pt x="3246" y="11764"/>
                    <a:pt x="3320" y="11764"/>
                  </a:cubicBezTo>
                  <a:close/>
                  <a:moveTo>
                    <a:pt x="4201" y="13861"/>
                  </a:moveTo>
                  <a:cubicBezTo>
                    <a:pt x="4414" y="13861"/>
                    <a:pt x="4621" y="13986"/>
                    <a:pt x="4711" y="14212"/>
                  </a:cubicBezTo>
                  <a:cubicBezTo>
                    <a:pt x="4833" y="14485"/>
                    <a:pt x="4711" y="14820"/>
                    <a:pt x="4407" y="14941"/>
                  </a:cubicBezTo>
                  <a:cubicBezTo>
                    <a:pt x="4337" y="14973"/>
                    <a:pt x="4262" y="14988"/>
                    <a:pt x="4188" y="14988"/>
                  </a:cubicBezTo>
                  <a:cubicBezTo>
                    <a:pt x="3975" y="14988"/>
                    <a:pt x="3768" y="14863"/>
                    <a:pt x="3678" y="14637"/>
                  </a:cubicBezTo>
                  <a:cubicBezTo>
                    <a:pt x="3556" y="14364"/>
                    <a:pt x="3678" y="14030"/>
                    <a:pt x="3982" y="13908"/>
                  </a:cubicBezTo>
                  <a:cubicBezTo>
                    <a:pt x="4053" y="13877"/>
                    <a:pt x="4127" y="13861"/>
                    <a:pt x="4201" y="13861"/>
                  </a:cubicBezTo>
                  <a:close/>
                  <a:moveTo>
                    <a:pt x="5065" y="15963"/>
                  </a:moveTo>
                  <a:cubicBezTo>
                    <a:pt x="5284" y="15963"/>
                    <a:pt x="5500" y="16101"/>
                    <a:pt x="5593" y="16309"/>
                  </a:cubicBezTo>
                  <a:cubicBezTo>
                    <a:pt x="5715" y="16613"/>
                    <a:pt x="5593" y="16948"/>
                    <a:pt x="5289" y="17069"/>
                  </a:cubicBezTo>
                  <a:cubicBezTo>
                    <a:pt x="5217" y="17098"/>
                    <a:pt x="5143" y="17111"/>
                    <a:pt x="5070" y="17111"/>
                  </a:cubicBezTo>
                  <a:cubicBezTo>
                    <a:pt x="4838" y="17111"/>
                    <a:pt x="4622" y="16974"/>
                    <a:pt x="4529" y="16765"/>
                  </a:cubicBezTo>
                  <a:cubicBezTo>
                    <a:pt x="4407" y="16461"/>
                    <a:pt x="4559" y="16127"/>
                    <a:pt x="4863" y="16005"/>
                  </a:cubicBezTo>
                  <a:cubicBezTo>
                    <a:pt x="4929" y="15976"/>
                    <a:pt x="4997" y="15963"/>
                    <a:pt x="5065" y="15963"/>
                  </a:cubicBezTo>
                  <a:close/>
                  <a:moveTo>
                    <a:pt x="5933" y="18060"/>
                  </a:moveTo>
                  <a:cubicBezTo>
                    <a:pt x="6166" y="18060"/>
                    <a:pt x="6382" y="18198"/>
                    <a:pt x="6474" y="18406"/>
                  </a:cubicBezTo>
                  <a:cubicBezTo>
                    <a:pt x="6596" y="18710"/>
                    <a:pt x="6444" y="19045"/>
                    <a:pt x="6170" y="19166"/>
                  </a:cubicBezTo>
                  <a:cubicBezTo>
                    <a:pt x="6098" y="19195"/>
                    <a:pt x="6024" y="19209"/>
                    <a:pt x="5952" y="19209"/>
                  </a:cubicBezTo>
                  <a:cubicBezTo>
                    <a:pt x="5719" y="19209"/>
                    <a:pt x="5503" y="19071"/>
                    <a:pt x="5411" y="18862"/>
                  </a:cubicBezTo>
                  <a:cubicBezTo>
                    <a:pt x="5289" y="18558"/>
                    <a:pt x="5441" y="18224"/>
                    <a:pt x="5715" y="18103"/>
                  </a:cubicBezTo>
                  <a:cubicBezTo>
                    <a:pt x="5787" y="18074"/>
                    <a:pt x="5861" y="18060"/>
                    <a:pt x="5933" y="18060"/>
                  </a:cubicBezTo>
                  <a:close/>
                  <a:moveTo>
                    <a:pt x="6833" y="20184"/>
                  </a:moveTo>
                  <a:cubicBezTo>
                    <a:pt x="7058" y="20184"/>
                    <a:pt x="7266" y="20309"/>
                    <a:pt x="7356" y="20534"/>
                  </a:cubicBezTo>
                  <a:cubicBezTo>
                    <a:pt x="7477" y="20808"/>
                    <a:pt x="7325" y="21142"/>
                    <a:pt x="7052" y="21264"/>
                  </a:cubicBezTo>
                  <a:cubicBezTo>
                    <a:pt x="6973" y="21295"/>
                    <a:pt x="6893" y="21310"/>
                    <a:pt x="6814" y="21310"/>
                  </a:cubicBezTo>
                  <a:cubicBezTo>
                    <a:pt x="6589" y="21310"/>
                    <a:pt x="6382" y="21185"/>
                    <a:pt x="6292" y="20960"/>
                  </a:cubicBezTo>
                  <a:cubicBezTo>
                    <a:pt x="6170" y="20686"/>
                    <a:pt x="6322" y="20352"/>
                    <a:pt x="6596" y="20230"/>
                  </a:cubicBezTo>
                  <a:cubicBezTo>
                    <a:pt x="6675" y="20199"/>
                    <a:pt x="6755" y="20184"/>
                    <a:pt x="6833" y="20184"/>
                  </a:cubicBezTo>
                  <a:close/>
                  <a:moveTo>
                    <a:pt x="7715" y="22281"/>
                  </a:moveTo>
                  <a:cubicBezTo>
                    <a:pt x="7940" y="22281"/>
                    <a:pt x="8147" y="22406"/>
                    <a:pt x="8237" y="22631"/>
                  </a:cubicBezTo>
                  <a:cubicBezTo>
                    <a:pt x="8359" y="22905"/>
                    <a:pt x="8207" y="23239"/>
                    <a:pt x="7903" y="23361"/>
                  </a:cubicBezTo>
                  <a:cubicBezTo>
                    <a:pt x="7832" y="23392"/>
                    <a:pt x="7758" y="23408"/>
                    <a:pt x="7684" y="23408"/>
                  </a:cubicBezTo>
                  <a:cubicBezTo>
                    <a:pt x="7471" y="23408"/>
                    <a:pt x="7264" y="23282"/>
                    <a:pt x="7173" y="23057"/>
                  </a:cubicBezTo>
                  <a:cubicBezTo>
                    <a:pt x="7052" y="22783"/>
                    <a:pt x="7173" y="22449"/>
                    <a:pt x="7477" y="22328"/>
                  </a:cubicBezTo>
                  <a:cubicBezTo>
                    <a:pt x="7556" y="22296"/>
                    <a:pt x="7637" y="22281"/>
                    <a:pt x="7715" y="22281"/>
                  </a:cubicBezTo>
                  <a:close/>
                  <a:moveTo>
                    <a:pt x="8578" y="24378"/>
                  </a:moveTo>
                  <a:cubicBezTo>
                    <a:pt x="8791" y="24378"/>
                    <a:pt x="8998" y="24503"/>
                    <a:pt x="9088" y="24729"/>
                  </a:cubicBezTo>
                  <a:cubicBezTo>
                    <a:pt x="9210" y="25033"/>
                    <a:pt x="9088" y="25367"/>
                    <a:pt x="8784" y="25489"/>
                  </a:cubicBezTo>
                  <a:cubicBezTo>
                    <a:pt x="8720" y="25517"/>
                    <a:pt x="8653" y="25531"/>
                    <a:pt x="8586" y="25531"/>
                  </a:cubicBezTo>
                  <a:cubicBezTo>
                    <a:pt x="8366" y="25531"/>
                    <a:pt x="8148" y="25387"/>
                    <a:pt x="8055" y="25154"/>
                  </a:cubicBezTo>
                  <a:cubicBezTo>
                    <a:pt x="7933" y="24881"/>
                    <a:pt x="8055" y="24546"/>
                    <a:pt x="8359" y="24425"/>
                  </a:cubicBezTo>
                  <a:cubicBezTo>
                    <a:pt x="8430" y="24393"/>
                    <a:pt x="8504" y="24378"/>
                    <a:pt x="8578" y="24378"/>
                  </a:cubicBezTo>
                  <a:close/>
                  <a:moveTo>
                    <a:pt x="9442" y="26480"/>
                  </a:moveTo>
                  <a:cubicBezTo>
                    <a:pt x="9661" y="26480"/>
                    <a:pt x="9877" y="26618"/>
                    <a:pt x="9970" y="26826"/>
                  </a:cubicBezTo>
                  <a:cubicBezTo>
                    <a:pt x="10091" y="27130"/>
                    <a:pt x="9970" y="27464"/>
                    <a:pt x="9666" y="27586"/>
                  </a:cubicBezTo>
                  <a:cubicBezTo>
                    <a:pt x="9601" y="27615"/>
                    <a:pt x="9532" y="27628"/>
                    <a:pt x="9464" y="27628"/>
                  </a:cubicBezTo>
                  <a:cubicBezTo>
                    <a:pt x="9245" y="27628"/>
                    <a:pt x="9029" y="27490"/>
                    <a:pt x="8936" y="27282"/>
                  </a:cubicBezTo>
                  <a:cubicBezTo>
                    <a:pt x="8815" y="26978"/>
                    <a:pt x="8936" y="26644"/>
                    <a:pt x="9240" y="26522"/>
                  </a:cubicBezTo>
                  <a:cubicBezTo>
                    <a:pt x="9305" y="26493"/>
                    <a:pt x="9374" y="26480"/>
                    <a:pt x="9442" y="26480"/>
                  </a:cubicBezTo>
                  <a:close/>
                  <a:moveTo>
                    <a:pt x="10321" y="28577"/>
                  </a:moveTo>
                  <a:cubicBezTo>
                    <a:pt x="10541" y="28577"/>
                    <a:pt x="10758" y="28721"/>
                    <a:pt x="10851" y="28954"/>
                  </a:cubicBezTo>
                  <a:cubicBezTo>
                    <a:pt x="10973" y="29227"/>
                    <a:pt x="10851" y="29562"/>
                    <a:pt x="10547" y="29683"/>
                  </a:cubicBezTo>
                  <a:cubicBezTo>
                    <a:pt x="10469" y="29715"/>
                    <a:pt x="10388" y="29730"/>
                    <a:pt x="10310" y="29730"/>
                  </a:cubicBezTo>
                  <a:cubicBezTo>
                    <a:pt x="10085" y="29730"/>
                    <a:pt x="9878" y="29605"/>
                    <a:pt x="9788" y="29379"/>
                  </a:cubicBezTo>
                  <a:cubicBezTo>
                    <a:pt x="9666" y="29075"/>
                    <a:pt x="9818" y="28741"/>
                    <a:pt x="10122" y="28619"/>
                  </a:cubicBezTo>
                  <a:cubicBezTo>
                    <a:pt x="10186" y="28591"/>
                    <a:pt x="10253" y="28577"/>
                    <a:pt x="10321" y="28577"/>
                  </a:cubicBezTo>
                  <a:close/>
                  <a:moveTo>
                    <a:pt x="11210" y="30701"/>
                  </a:moveTo>
                  <a:cubicBezTo>
                    <a:pt x="11435" y="30701"/>
                    <a:pt x="11643" y="30826"/>
                    <a:pt x="11733" y="31051"/>
                  </a:cubicBezTo>
                  <a:cubicBezTo>
                    <a:pt x="11854" y="31325"/>
                    <a:pt x="11702" y="31659"/>
                    <a:pt x="11429" y="31781"/>
                  </a:cubicBezTo>
                  <a:cubicBezTo>
                    <a:pt x="11350" y="31812"/>
                    <a:pt x="11270" y="31827"/>
                    <a:pt x="11191" y="31827"/>
                  </a:cubicBezTo>
                  <a:cubicBezTo>
                    <a:pt x="10966" y="31827"/>
                    <a:pt x="10759" y="31702"/>
                    <a:pt x="10669" y="31477"/>
                  </a:cubicBezTo>
                  <a:cubicBezTo>
                    <a:pt x="10547" y="31203"/>
                    <a:pt x="10699" y="30869"/>
                    <a:pt x="10973" y="30747"/>
                  </a:cubicBezTo>
                  <a:cubicBezTo>
                    <a:pt x="11051" y="30716"/>
                    <a:pt x="11132" y="30701"/>
                    <a:pt x="11210" y="30701"/>
                  </a:cubicBezTo>
                  <a:close/>
                  <a:moveTo>
                    <a:pt x="12092" y="32798"/>
                  </a:moveTo>
                  <a:cubicBezTo>
                    <a:pt x="12317" y="32798"/>
                    <a:pt x="12524" y="32923"/>
                    <a:pt x="12614" y="33148"/>
                  </a:cubicBezTo>
                  <a:cubicBezTo>
                    <a:pt x="12736" y="33452"/>
                    <a:pt x="12584" y="33787"/>
                    <a:pt x="12310" y="33908"/>
                  </a:cubicBezTo>
                  <a:cubicBezTo>
                    <a:pt x="12239" y="33937"/>
                    <a:pt x="12166" y="33950"/>
                    <a:pt x="12095" y="33950"/>
                  </a:cubicBezTo>
                  <a:cubicBezTo>
                    <a:pt x="11861" y="33950"/>
                    <a:pt x="11644" y="33807"/>
                    <a:pt x="11550" y="33574"/>
                  </a:cubicBezTo>
                  <a:cubicBezTo>
                    <a:pt x="11429" y="33300"/>
                    <a:pt x="11581" y="32966"/>
                    <a:pt x="11854" y="32844"/>
                  </a:cubicBezTo>
                  <a:cubicBezTo>
                    <a:pt x="11933" y="32813"/>
                    <a:pt x="12014" y="32798"/>
                    <a:pt x="12092" y="32798"/>
                  </a:cubicBezTo>
                  <a:close/>
                  <a:moveTo>
                    <a:pt x="12955" y="34899"/>
                  </a:moveTo>
                  <a:cubicBezTo>
                    <a:pt x="13187" y="34899"/>
                    <a:pt x="13403" y="35037"/>
                    <a:pt x="13496" y="35246"/>
                  </a:cubicBezTo>
                  <a:cubicBezTo>
                    <a:pt x="13617" y="35550"/>
                    <a:pt x="13465" y="35884"/>
                    <a:pt x="13161" y="36006"/>
                  </a:cubicBezTo>
                  <a:cubicBezTo>
                    <a:pt x="13096" y="36034"/>
                    <a:pt x="13028" y="36048"/>
                    <a:pt x="12960" y="36048"/>
                  </a:cubicBezTo>
                  <a:cubicBezTo>
                    <a:pt x="12741" y="36048"/>
                    <a:pt x="12525" y="35910"/>
                    <a:pt x="12432" y="35702"/>
                  </a:cubicBezTo>
                  <a:cubicBezTo>
                    <a:pt x="12310" y="35398"/>
                    <a:pt x="12432" y="35063"/>
                    <a:pt x="12736" y="34942"/>
                  </a:cubicBezTo>
                  <a:cubicBezTo>
                    <a:pt x="12808" y="34913"/>
                    <a:pt x="12882" y="34899"/>
                    <a:pt x="12955" y="34899"/>
                  </a:cubicBezTo>
                  <a:close/>
                  <a:moveTo>
                    <a:pt x="20671" y="1"/>
                  </a:moveTo>
                  <a:cubicBezTo>
                    <a:pt x="20600" y="1"/>
                    <a:pt x="20527" y="16"/>
                    <a:pt x="20456" y="48"/>
                  </a:cubicBezTo>
                  <a:lnTo>
                    <a:pt x="426" y="8376"/>
                  </a:lnTo>
                  <a:cubicBezTo>
                    <a:pt x="152" y="8498"/>
                    <a:pt x="0" y="8832"/>
                    <a:pt x="122" y="9105"/>
                  </a:cubicBezTo>
                  <a:lnTo>
                    <a:pt x="11976" y="37556"/>
                  </a:lnTo>
                  <a:cubicBezTo>
                    <a:pt x="12066" y="37757"/>
                    <a:pt x="12254" y="37876"/>
                    <a:pt x="12457" y="37876"/>
                  </a:cubicBezTo>
                  <a:cubicBezTo>
                    <a:pt x="12529" y="37876"/>
                    <a:pt x="12603" y="37861"/>
                    <a:pt x="12675" y="37829"/>
                  </a:cubicBezTo>
                  <a:lnTo>
                    <a:pt x="32706" y="29501"/>
                  </a:lnTo>
                  <a:cubicBezTo>
                    <a:pt x="33010" y="29379"/>
                    <a:pt x="33131" y="29075"/>
                    <a:pt x="33010" y="28802"/>
                  </a:cubicBezTo>
                  <a:lnTo>
                    <a:pt x="21156" y="352"/>
                  </a:lnTo>
                  <a:cubicBezTo>
                    <a:pt x="21065" y="126"/>
                    <a:pt x="20875" y="1"/>
                    <a:pt x="20671"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8"/>
            <p:cNvSpPr/>
            <p:nvPr/>
          </p:nvSpPr>
          <p:spPr>
            <a:xfrm>
              <a:off x="2646725" y="4996875"/>
              <a:ext cx="60050" cy="4575"/>
            </a:xfrm>
            <a:custGeom>
              <a:avLst/>
              <a:gdLst/>
              <a:ahLst/>
              <a:cxnLst/>
              <a:rect l="l" t="t" r="r" b="b"/>
              <a:pathLst>
                <a:path w="2402" h="183" fill="none" extrusionOk="0">
                  <a:moveTo>
                    <a:pt x="2402" y="0"/>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8"/>
            <p:cNvSpPr/>
            <p:nvPr/>
          </p:nvSpPr>
          <p:spPr>
            <a:xfrm>
              <a:off x="2668750" y="5050075"/>
              <a:ext cx="60075" cy="3825"/>
            </a:xfrm>
            <a:custGeom>
              <a:avLst/>
              <a:gdLst/>
              <a:ahLst/>
              <a:cxnLst/>
              <a:rect l="l" t="t" r="r" b="b"/>
              <a:pathLst>
                <a:path w="2403" h="153" fill="none" extrusionOk="0">
                  <a:moveTo>
                    <a:pt x="2402" y="0"/>
                  </a:moveTo>
                  <a:lnTo>
                    <a:pt x="1" y="152"/>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8"/>
            <p:cNvSpPr/>
            <p:nvPr/>
          </p:nvSpPr>
          <p:spPr>
            <a:xfrm>
              <a:off x="2690800" y="5102500"/>
              <a:ext cx="60050" cy="4575"/>
            </a:xfrm>
            <a:custGeom>
              <a:avLst/>
              <a:gdLst/>
              <a:ahLst/>
              <a:cxnLst/>
              <a:rect l="l" t="t" r="r" b="b"/>
              <a:pathLst>
                <a:path w="2402" h="183" fill="none" extrusionOk="0">
                  <a:moveTo>
                    <a:pt x="2402" y="0"/>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8"/>
            <p:cNvSpPr/>
            <p:nvPr/>
          </p:nvSpPr>
          <p:spPr>
            <a:xfrm>
              <a:off x="2712825" y="5154925"/>
              <a:ext cx="60075" cy="4600"/>
            </a:xfrm>
            <a:custGeom>
              <a:avLst/>
              <a:gdLst/>
              <a:ahLst/>
              <a:cxnLst/>
              <a:rect l="l" t="t" r="r" b="b"/>
              <a:pathLst>
                <a:path w="2403" h="184" fill="none" extrusionOk="0">
                  <a:moveTo>
                    <a:pt x="2402" y="1"/>
                  </a:moveTo>
                  <a:lnTo>
                    <a:pt x="1"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8"/>
            <p:cNvSpPr/>
            <p:nvPr/>
          </p:nvSpPr>
          <p:spPr>
            <a:xfrm>
              <a:off x="2734875" y="5207375"/>
              <a:ext cx="59300" cy="4575"/>
            </a:xfrm>
            <a:custGeom>
              <a:avLst/>
              <a:gdLst/>
              <a:ahLst/>
              <a:cxnLst/>
              <a:rect l="l" t="t" r="r" b="b"/>
              <a:pathLst>
                <a:path w="2372" h="183" fill="none" extrusionOk="0">
                  <a:moveTo>
                    <a:pt x="2371" y="0"/>
                  </a:moveTo>
                  <a:lnTo>
                    <a:pt x="0" y="182"/>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8"/>
            <p:cNvSpPr/>
            <p:nvPr/>
          </p:nvSpPr>
          <p:spPr>
            <a:xfrm>
              <a:off x="2756150" y="5259800"/>
              <a:ext cx="60050" cy="4575"/>
            </a:xfrm>
            <a:custGeom>
              <a:avLst/>
              <a:gdLst/>
              <a:ahLst/>
              <a:cxnLst/>
              <a:rect l="l" t="t" r="r" b="b"/>
              <a:pathLst>
                <a:path w="2402" h="183" fill="none" extrusionOk="0">
                  <a:moveTo>
                    <a:pt x="2402" y="0"/>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8"/>
            <p:cNvSpPr/>
            <p:nvPr/>
          </p:nvSpPr>
          <p:spPr>
            <a:xfrm>
              <a:off x="2778175" y="5313000"/>
              <a:ext cx="60075" cy="3825"/>
            </a:xfrm>
            <a:custGeom>
              <a:avLst/>
              <a:gdLst/>
              <a:ahLst/>
              <a:cxnLst/>
              <a:rect l="l" t="t" r="r" b="b"/>
              <a:pathLst>
                <a:path w="2403" h="153" fill="none" extrusionOk="0">
                  <a:moveTo>
                    <a:pt x="2402" y="0"/>
                  </a:moveTo>
                  <a:lnTo>
                    <a:pt x="1" y="152"/>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8"/>
            <p:cNvSpPr/>
            <p:nvPr/>
          </p:nvSpPr>
          <p:spPr>
            <a:xfrm>
              <a:off x="2800225" y="5365425"/>
              <a:ext cx="60050" cy="4575"/>
            </a:xfrm>
            <a:custGeom>
              <a:avLst/>
              <a:gdLst/>
              <a:ahLst/>
              <a:cxnLst/>
              <a:rect l="l" t="t" r="r" b="b"/>
              <a:pathLst>
                <a:path w="2402" h="183" fill="none" extrusionOk="0">
                  <a:moveTo>
                    <a:pt x="2402" y="0"/>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8"/>
            <p:cNvSpPr/>
            <p:nvPr/>
          </p:nvSpPr>
          <p:spPr>
            <a:xfrm>
              <a:off x="2822250" y="5417850"/>
              <a:ext cx="60050" cy="4600"/>
            </a:xfrm>
            <a:custGeom>
              <a:avLst/>
              <a:gdLst/>
              <a:ahLst/>
              <a:cxnLst/>
              <a:rect l="l" t="t" r="r" b="b"/>
              <a:pathLst>
                <a:path w="2402" h="184" fill="none" extrusionOk="0">
                  <a:moveTo>
                    <a:pt x="2402" y="1"/>
                  </a:moveTo>
                  <a:lnTo>
                    <a:pt x="1"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8"/>
            <p:cNvSpPr/>
            <p:nvPr/>
          </p:nvSpPr>
          <p:spPr>
            <a:xfrm>
              <a:off x="2844300" y="5470275"/>
              <a:ext cx="59300" cy="4600"/>
            </a:xfrm>
            <a:custGeom>
              <a:avLst/>
              <a:gdLst/>
              <a:ahLst/>
              <a:cxnLst/>
              <a:rect l="l" t="t" r="r" b="b"/>
              <a:pathLst>
                <a:path w="2372" h="184" fill="none" extrusionOk="0">
                  <a:moveTo>
                    <a:pt x="2371" y="1"/>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8"/>
            <p:cNvSpPr/>
            <p:nvPr/>
          </p:nvSpPr>
          <p:spPr>
            <a:xfrm>
              <a:off x="2865575" y="5523475"/>
              <a:ext cx="60050" cy="3825"/>
            </a:xfrm>
            <a:custGeom>
              <a:avLst/>
              <a:gdLst/>
              <a:ahLst/>
              <a:cxnLst/>
              <a:rect l="l" t="t" r="r" b="b"/>
              <a:pathLst>
                <a:path w="2402" h="153" fill="none" extrusionOk="0">
                  <a:moveTo>
                    <a:pt x="2402" y="1"/>
                  </a:moveTo>
                  <a:lnTo>
                    <a:pt x="0" y="15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8"/>
            <p:cNvSpPr/>
            <p:nvPr/>
          </p:nvSpPr>
          <p:spPr>
            <a:xfrm>
              <a:off x="2887600" y="5575900"/>
              <a:ext cx="60075" cy="4600"/>
            </a:xfrm>
            <a:custGeom>
              <a:avLst/>
              <a:gdLst/>
              <a:ahLst/>
              <a:cxnLst/>
              <a:rect l="l" t="t" r="r" b="b"/>
              <a:pathLst>
                <a:path w="2403" h="184" fill="none" extrusionOk="0">
                  <a:moveTo>
                    <a:pt x="2402" y="1"/>
                  </a:moveTo>
                  <a:lnTo>
                    <a:pt x="1"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8"/>
            <p:cNvSpPr/>
            <p:nvPr/>
          </p:nvSpPr>
          <p:spPr>
            <a:xfrm>
              <a:off x="2909650" y="5628350"/>
              <a:ext cx="60050" cy="4575"/>
            </a:xfrm>
            <a:custGeom>
              <a:avLst/>
              <a:gdLst/>
              <a:ahLst/>
              <a:cxnLst/>
              <a:rect l="l" t="t" r="r" b="b"/>
              <a:pathLst>
                <a:path w="2402" h="183" fill="none" extrusionOk="0">
                  <a:moveTo>
                    <a:pt x="2402" y="0"/>
                  </a:moveTo>
                  <a:lnTo>
                    <a:pt x="0" y="183"/>
                  </a:lnTo>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8"/>
            <p:cNvSpPr/>
            <p:nvPr/>
          </p:nvSpPr>
          <p:spPr>
            <a:xfrm>
              <a:off x="2879250" y="4920725"/>
              <a:ext cx="196825" cy="143200"/>
            </a:xfrm>
            <a:custGeom>
              <a:avLst/>
              <a:gdLst/>
              <a:ahLst/>
              <a:cxnLst/>
              <a:rect l="l" t="t" r="r" b="b"/>
              <a:pathLst>
                <a:path w="7873" h="5728" extrusionOk="0">
                  <a:moveTo>
                    <a:pt x="6440" y="1"/>
                  </a:moveTo>
                  <a:cubicBezTo>
                    <a:pt x="6393" y="1"/>
                    <a:pt x="6343" y="12"/>
                    <a:pt x="6292" y="37"/>
                  </a:cubicBezTo>
                  <a:lnTo>
                    <a:pt x="244" y="2560"/>
                  </a:lnTo>
                  <a:cubicBezTo>
                    <a:pt x="61" y="2621"/>
                    <a:pt x="0" y="2803"/>
                    <a:pt x="61" y="2986"/>
                  </a:cubicBezTo>
                  <a:lnTo>
                    <a:pt x="1125" y="5539"/>
                  </a:lnTo>
                  <a:cubicBezTo>
                    <a:pt x="1191" y="5649"/>
                    <a:pt x="1305" y="5727"/>
                    <a:pt x="1421" y="5727"/>
                  </a:cubicBezTo>
                  <a:cubicBezTo>
                    <a:pt x="1465" y="5727"/>
                    <a:pt x="1509" y="5716"/>
                    <a:pt x="1551" y="5691"/>
                  </a:cubicBezTo>
                  <a:lnTo>
                    <a:pt x="7630" y="3168"/>
                  </a:lnTo>
                  <a:cubicBezTo>
                    <a:pt x="7782" y="3107"/>
                    <a:pt x="7873" y="2925"/>
                    <a:pt x="7782" y="2743"/>
                  </a:cubicBezTo>
                  <a:lnTo>
                    <a:pt x="6718" y="189"/>
                  </a:lnTo>
                  <a:cubicBezTo>
                    <a:pt x="6674" y="79"/>
                    <a:pt x="6566" y="1"/>
                    <a:pt x="6440"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58"/>
          <p:cNvGrpSpPr/>
          <p:nvPr/>
        </p:nvGrpSpPr>
        <p:grpSpPr>
          <a:xfrm>
            <a:off x="4757101" y="3085878"/>
            <a:ext cx="3215586" cy="1519042"/>
            <a:chOff x="6725549" y="1758563"/>
            <a:chExt cx="4989272" cy="2356930"/>
          </a:xfrm>
        </p:grpSpPr>
        <p:grpSp>
          <p:nvGrpSpPr>
            <p:cNvPr id="1239" name="Google Shape;1239;p58"/>
            <p:cNvGrpSpPr/>
            <p:nvPr/>
          </p:nvGrpSpPr>
          <p:grpSpPr>
            <a:xfrm>
              <a:off x="6725549" y="1758563"/>
              <a:ext cx="4989272" cy="2356930"/>
              <a:chOff x="6725549" y="1758563"/>
              <a:chExt cx="4989272" cy="2356930"/>
            </a:xfrm>
          </p:grpSpPr>
          <p:sp>
            <p:nvSpPr>
              <p:cNvPr id="1240" name="Google Shape;1240;p58"/>
              <p:cNvSpPr/>
              <p:nvPr/>
            </p:nvSpPr>
            <p:spPr>
              <a:xfrm>
                <a:off x="7930928" y="2968956"/>
                <a:ext cx="2568461" cy="1146537"/>
              </a:xfrm>
              <a:custGeom>
                <a:avLst/>
                <a:gdLst/>
                <a:ahLst/>
                <a:cxnLst/>
                <a:rect l="l" t="t" r="r" b="b"/>
                <a:pathLst>
                  <a:path w="17413" h="7773" extrusionOk="0">
                    <a:moveTo>
                      <a:pt x="1" y="1"/>
                    </a:moveTo>
                    <a:lnTo>
                      <a:pt x="1" y="4571"/>
                    </a:lnTo>
                    <a:cubicBezTo>
                      <a:pt x="3092" y="6972"/>
                      <a:pt x="6057" y="7773"/>
                      <a:pt x="8636" y="7773"/>
                    </a:cubicBezTo>
                    <a:cubicBezTo>
                      <a:pt x="13796" y="7773"/>
                      <a:pt x="17413" y="4571"/>
                      <a:pt x="17413" y="4571"/>
                    </a:cubicBezTo>
                    <a:lnTo>
                      <a:pt x="17413" y="1"/>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8"/>
              <p:cNvSpPr/>
              <p:nvPr/>
            </p:nvSpPr>
            <p:spPr>
              <a:xfrm>
                <a:off x="7256848" y="2649174"/>
                <a:ext cx="148" cy="511834"/>
              </a:xfrm>
              <a:custGeom>
                <a:avLst/>
                <a:gdLst/>
                <a:ahLst/>
                <a:cxnLst/>
                <a:rect l="l" t="t" r="r" b="b"/>
                <a:pathLst>
                  <a:path w="1" h="3470" fill="none" extrusionOk="0">
                    <a:moveTo>
                      <a:pt x="1" y="0"/>
                    </a:moveTo>
                    <a:lnTo>
                      <a:pt x="1" y="347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8"/>
              <p:cNvSpPr/>
              <p:nvPr/>
            </p:nvSpPr>
            <p:spPr>
              <a:xfrm>
                <a:off x="7256848" y="3603653"/>
                <a:ext cx="148" cy="511834"/>
              </a:xfrm>
              <a:custGeom>
                <a:avLst/>
                <a:gdLst/>
                <a:ahLst/>
                <a:cxnLst/>
                <a:rect l="l" t="t" r="r" b="b"/>
                <a:pathLst>
                  <a:path w="1" h="3470" fill="none" extrusionOk="0">
                    <a:moveTo>
                      <a:pt x="1" y="1"/>
                    </a:moveTo>
                    <a:lnTo>
                      <a:pt x="1" y="347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8"/>
              <p:cNvSpPr/>
              <p:nvPr/>
            </p:nvSpPr>
            <p:spPr>
              <a:xfrm>
                <a:off x="7040316" y="3165870"/>
                <a:ext cx="433215" cy="437935"/>
              </a:xfrm>
              <a:custGeom>
                <a:avLst/>
                <a:gdLst/>
                <a:ahLst/>
                <a:cxnLst/>
                <a:rect l="l" t="t" r="r" b="b"/>
                <a:pathLst>
                  <a:path w="2937" h="2969" extrusionOk="0">
                    <a:moveTo>
                      <a:pt x="1469" y="0"/>
                    </a:moveTo>
                    <a:cubicBezTo>
                      <a:pt x="635" y="0"/>
                      <a:pt x="1" y="667"/>
                      <a:pt x="1" y="1468"/>
                    </a:cubicBezTo>
                    <a:cubicBezTo>
                      <a:pt x="1" y="2302"/>
                      <a:pt x="635" y="2969"/>
                      <a:pt x="1469" y="2969"/>
                    </a:cubicBezTo>
                    <a:cubicBezTo>
                      <a:pt x="2269" y="2969"/>
                      <a:pt x="2936" y="2302"/>
                      <a:pt x="2936" y="1468"/>
                    </a:cubicBezTo>
                    <a:cubicBezTo>
                      <a:pt x="2936" y="667"/>
                      <a:pt x="2269" y="0"/>
                      <a:pt x="1469" y="0"/>
                    </a:cubicBez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8"/>
              <p:cNvSpPr/>
              <p:nvPr/>
            </p:nvSpPr>
            <p:spPr>
              <a:xfrm>
                <a:off x="6725549" y="1758563"/>
                <a:ext cx="4989272" cy="1702621"/>
              </a:xfrm>
              <a:custGeom>
                <a:avLst/>
                <a:gdLst/>
                <a:ahLst/>
                <a:cxnLst/>
                <a:rect l="l" t="t" r="r" b="b"/>
                <a:pathLst>
                  <a:path w="33825" h="11543" extrusionOk="0">
                    <a:moveTo>
                      <a:pt x="16945" y="1"/>
                    </a:moveTo>
                    <a:lnTo>
                      <a:pt x="0" y="4871"/>
                    </a:lnTo>
                    <a:lnTo>
                      <a:pt x="17379" y="11542"/>
                    </a:lnTo>
                    <a:lnTo>
                      <a:pt x="33824" y="4871"/>
                    </a:lnTo>
                    <a:lnTo>
                      <a:pt x="16945" y="1"/>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 name="Google Shape;1245;p58"/>
            <p:cNvSpPr/>
            <p:nvPr/>
          </p:nvSpPr>
          <p:spPr>
            <a:xfrm>
              <a:off x="7135751" y="3257047"/>
              <a:ext cx="111000" cy="111000"/>
            </a:xfrm>
            <a:prstGeom prst="ellipse">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1249"/>
        <p:cNvGrpSpPr/>
        <p:nvPr/>
      </p:nvGrpSpPr>
      <p:grpSpPr>
        <a:xfrm>
          <a:off x="0" y="0"/>
          <a:ext cx="0" cy="0"/>
          <a:chOff x="0" y="0"/>
          <a:chExt cx="0" cy="0"/>
        </a:xfrm>
      </p:grpSpPr>
      <p:sp>
        <p:nvSpPr>
          <p:cNvPr id="1250" name="Google Shape;1250;p59"/>
          <p:cNvSpPr txBox="1">
            <a:spLocks noGrp="1"/>
          </p:cNvSpPr>
          <p:nvPr>
            <p:ph type="title"/>
          </p:nvPr>
        </p:nvSpPr>
        <p:spPr>
          <a:xfrm>
            <a:off x="2540100" y="538575"/>
            <a:ext cx="4063800" cy="87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251" name="Google Shape;1251;p59"/>
          <p:cNvSpPr txBox="1">
            <a:spLocks noGrp="1"/>
          </p:cNvSpPr>
          <p:nvPr>
            <p:ph type="subTitle" idx="1"/>
          </p:nvPr>
        </p:nvSpPr>
        <p:spPr>
          <a:xfrm>
            <a:off x="2947650" y="2404225"/>
            <a:ext cx="3248700" cy="1065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Do you have any questions?</a:t>
            </a:r>
            <a:endParaRPr dirty="0"/>
          </a:p>
          <a:p>
            <a:pPr marL="0" lvl="0" indent="0" algn="ctr" rtl="0">
              <a:spcBef>
                <a:spcPts val="0"/>
              </a:spcBef>
              <a:spcAft>
                <a:spcPts val="0"/>
              </a:spcAft>
              <a:buNone/>
            </a:pPr>
            <a:r>
              <a:rPr lang="en-US" dirty="0"/>
              <a:t>g</a:t>
            </a:r>
            <a:r>
              <a:rPr lang="en" dirty="0"/>
              <a:t>reat_ppt@outlook.com</a:t>
            </a:r>
            <a:endParaRPr dirty="0"/>
          </a:p>
          <a:p>
            <a:pPr marL="0" lvl="0" indent="0" algn="ctr" rtl="0">
              <a:spcBef>
                <a:spcPts val="0"/>
              </a:spcBef>
              <a:spcAft>
                <a:spcPts val="0"/>
              </a:spcAft>
              <a:buNone/>
            </a:pPr>
            <a:r>
              <a:rPr lang="en" dirty="0"/>
              <a:t>+00 000 000 000</a:t>
            </a:r>
            <a:endParaRPr dirty="0"/>
          </a:p>
          <a:p>
            <a:pPr marL="0" lvl="0" indent="0" algn="ctr" rtl="0">
              <a:spcBef>
                <a:spcPts val="0"/>
              </a:spcBef>
              <a:spcAft>
                <a:spcPts val="0"/>
              </a:spcAft>
              <a:buNone/>
            </a:pPr>
            <a:r>
              <a:rPr lang="en" dirty="0"/>
              <a:t>www.greatppt.com</a:t>
            </a:r>
            <a:endParaRPr dirty="0"/>
          </a:p>
        </p:txBody>
      </p:sp>
      <p:sp>
        <p:nvSpPr>
          <p:cNvPr id="1252" name="Google Shape;1252;p59"/>
          <p:cNvSpPr txBox="1"/>
          <p:nvPr/>
        </p:nvSpPr>
        <p:spPr>
          <a:xfrm>
            <a:off x="2820600" y="4354463"/>
            <a:ext cx="3502800" cy="3303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b="1">
                <a:solidFill>
                  <a:srgbClr val="352A53"/>
                </a:solidFill>
                <a:latin typeface="Montserrat"/>
                <a:ea typeface="Montserrat"/>
                <a:cs typeface="Montserrat"/>
                <a:sym typeface="Montserrat"/>
              </a:rPr>
              <a:t>Please keep this slide for attribution.</a:t>
            </a:r>
            <a:endParaRPr sz="1200" b="1">
              <a:solidFill>
                <a:srgbClr val="352A53"/>
              </a:solidFill>
              <a:latin typeface="Montserrat"/>
              <a:ea typeface="Montserrat"/>
              <a:cs typeface="Montserrat"/>
              <a:sym typeface="Montserrat"/>
            </a:endParaRPr>
          </a:p>
        </p:txBody>
      </p:sp>
      <p:grpSp>
        <p:nvGrpSpPr>
          <p:cNvPr id="1253" name="Google Shape;1253;p59"/>
          <p:cNvGrpSpPr/>
          <p:nvPr/>
        </p:nvGrpSpPr>
        <p:grpSpPr>
          <a:xfrm>
            <a:off x="3294865" y="1496967"/>
            <a:ext cx="2554295" cy="870465"/>
            <a:chOff x="780333" y="1475800"/>
            <a:chExt cx="2554295" cy="870465"/>
          </a:xfrm>
        </p:grpSpPr>
        <p:grpSp>
          <p:nvGrpSpPr>
            <p:cNvPr id="1254" name="Google Shape;1254;p59"/>
            <p:cNvGrpSpPr/>
            <p:nvPr/>
          </p:nvGrpSpPr>
          <p:grpSpPr>
            <a:xfrm>
              <a:off x="2464677" y="1476314"/>
              <a:ext cx="869951" cy="869951"/>
              <a:chOff x="4804452" y="1533464"/>
              <a:chExt cx="869951" cy="869951"/>
            </a:xfrm>
          </p:grpSpPr>
          <p:sp>
            <p:nvSpPr>
              <p:cNvPr id="1255" name="Google Shape;1255;p59"/>
              <p:cNvSpPr/>
              <p:nvPr/>
            </p:nvSpPr>
            <p:spPr>
              <a:xfrm rot="8100000">
                <a:off x="4932484" y="1660235"/>
                <a:ext cx="613887" cy="616410"/>
              </a:xfrm>
              <a:custGeom>
                <a:avLst/>
                <a:gdLst/>
                <a:ahLst/>
                <a:cxnLst/>
                <a:rect l="l" t="t" r="r" b="b"/>
                <a:pathLst>
                  <a:path w="22413" h="22508" extrusionOk="0">
                    <a:moveTo>
                      <a:pt x="11206" y="0"/>
                    </a:moveTo>
                    <a:cubicBezTo>
                      <a:pt x="4998" y="0"/>
                      <a:pt x="0" y="5094"/>
                      <a:pt x="128" y="11302"/>
                    </a:cubicBezTo>
                    <a:lnTo>
                      <a:pt x="128" y="11397"/>
                    </a:lnTo>
                    <a:cubicBezTo>
                      <a:pt x="128" y="17510"/>
                      <a:pt x="5094" y="22476"/>
                      <a:pt x="11206" y="22508"/>
                    </a:cubicBezTo>
                    <a:cubicBezTo>
                      <a:pt x="17350" y="22476"/>
                      <a:pt x="22285" y="17510"/>
                      <a:pt x="22317" y="11397"/>
                    </a:cubicBezTo>
                    <a:lnTo>
                      <a:pt x="22317" y="11302"/>
                    </a:lnTo>
                    <a:cubicBezTo>
                      <a:pt x="22412" y="5094"/>
                      <a:pt x="17414" y="0"/>
                      <a:pt x="11206" y="0"/>
                    </a:cubicBez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9"/>
              <p:cNvSpPr/>
              <p:nvPr/>
            </p:nvSpPr>
            <p:spPr>
              <a:xfrm>
                <a:off x="5139355" y="1779859"/>
                <a:ext cx="184839" cy="400768"/>
              </a:xfrm>
              <a:custGeom>
                <a:avLst/>
                <a:gdLst/>
                <a:ahLst/>
                <a:cxnLst/>
                <a:rect l="l" t="t" r="r" b="b"/>
                <a:pathLst>
                  <a:path w="60405" h="130970" extrusionOk="0">
                    <a:moveTo>
                      <a:pt x="40222" y="1"/>
                    </a:moveTo>
                    <a:cubicBezTo>
                      <a:pt x="17893" y="1"/>
                      <a:pt x="12883" y="16748"/>
                      <a:pt x="12883" y="27340"/>
                    </a:cubicBezTo>
                    <a:lnTo>
                      <a:pt x="12883" y="42369"/>
                    </a:lnTo>
                    <a:lnTo>
                      <a:pt x="1" y="42369"/>
                    </a:lnTo>
                    <a:lnTo>
                      <a:pt x="1" y="65414"/>
                    </a:lnTo>
                    <a:lnTo>
                      <a:pt x="12883" y="65414"/>
                    </a:lnTo>
                    <a:lnTo>
                      <a:pt x="12883" y="130970"/>
                    </a:lnTo>
                    <a:lnTo>
                      <a:pt x="39936" y="130970"/>
                    </a:lnTo>
                    <a:lnTo>
                      <a:pt x="39936" y="65414"/>
                    </a:lnTo>
                    <a:lnTo>
                      <a:pt x="57971" y="65414"/>
                    </a:lnTo>
                    <a:lnTo>
                      <a:pt x="60261" y="42369"/>
                    </a:lnTo>
                    <a:lnTo>
                      <a:pt x="39936" y="42369"/>
                    </a:lnTo>
                    <a:lnTo>
                      <a:pt x="39936" y="28771"/>
                    </a:lnTo>
                    <a:cubicBezTo>
                      <a:pt x="39936" y="23618"/>
                      <a:pt x="43371" y="22473"/>
                      <a:pt x="45804" y="22473"/>
                    </a:cubicBezTo>
                    <a:lnTo>
                      <a:pt x="60404" y="22473"/>
                    </a:lnTo>
                    <a:lnTo>
                      <a:pt x="60404" y="144"/>
                    </a:lnTo>
                    <a:lnTo>
                      <a:pt x="40222" y="1"/>
                    </a:lnTo>
                    <a:close/>
                  </a:path>
                </a:pathLst>
              </a:custGeom>
              <a:solidFill>
                <a:srgbClr val="FFFFFF"/>
              </a:solidFill>
              <a:ln w="19050"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59"/>
            <p:cNvGrpSpPr/>
            <p:nvPr/>
          </p:nvGrpSpPr>
          <p:grpSpPr>
            <a:xfrm>
              <a:off x="1622139" y="1475800"/>
              <a:ext cx="870007" cy="870007"/>
              <a:chOff x="3961914" y="1532950"/>
              <a:chExt cx="870007" cy="870007"/>
            </a:xfrm>
          </p:grpSpPr>
          <p:sp>
            <p:nvSpPr>
              <p:cNvPr id="1258" name="Google Shape;1258;p59"/>
              <p:cNvSpPr/>
              <p:nvPr/>
            </p:nvSpPr>
            <p:spPr>
              <a:xfrm rot="8100000">
                <a:off x="4089975" y="1659709"/>
                <a:ext cx="613887" cy="616489"/>
              </a:xfrm>
              <a:custGeom>
                <a:avLst/>
                <a:gdLst/>
                <a:ahLst/>
                <a:cxnLst/>
                <a:rect l="l" t="t" r="r" b="b"/>
                <a:pathLst>
                  <a:path w="22413" h="22508" extrusionOk="0">
                    <a:moveTo>
                      <a:pt x="11206" y="0"/>
                    </a:moveTo>
                    <a:cubicBezTo>
                      <a:pt x="4998" y="0"/>
                      <a:pt x="0" y="5094"/>
                      <a:pt x="128" y="11302"/>
                    </a:cubicBezTo>
                    <a:lnTo>
                      <a:pt x="128" y="11397"/>
                    </a:lnTo>
                    <a:cubicBezTo>
                      <a:pt x="128" y="17510"/>
                      <a:pt x="5094" y="22476"/>
                      <a:pt x="11206" y="22508"/>
                    </a:cubicBezTo>
                    <a:cubicBezTo>
                      <a:pt x="17350" y="22476"/>
                      <a:pt x="22285" y="17510"/>
                      <a:pt x="22317" y="11397"/>
                    </a:cubicBezTo>
                    <a:lnTo>
                      <a:pt x="22317" y="11302"/>
                    </a:lnTo>
                    <a:cubicBezTo>
                      <a:pt x="22412" y="5094"/>
                      <a:pt x="17414" y="0"/>
                      <a:pt x="11206"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9"/>
              <p:cNvSpPr/>
              <p:nvPr/>
            </p:nvSpPr>
            <p:spPr>
              <a:xfrm>
                <a:off x="4227467" y="1846852"/>
                <a:ext cx="357843" cy="290832"/>
              </a:xfrm>
              <a:custGeom>
                <a:avLst/>
                <a:gdLst/>
                <a:ahLst/>
                <a:cxnLst/>
                <a:rect l="l" t="t" r="r" b="b"/>
                <a:pathLst>
                  <a:path w="116942" h="95043" extrusionOk="0">
                    <a:moveTo>
                      <a:pt x="80872" y="0"/>
                    </a:moveTo>
                    <a:cubicBezTo>
                      <a:pt x="67703" y="0"/>
                      <a:pt x="56968" y="10736"/>
                      <a:pt x="56968" y="24047"/>
                    </a:cubicBezTo>
                    <a:cubicBezTo>
                      <a:pt x="56968" y="25908"/>
                      <a:pt x="57111" y="27769"/>
                      <a:pt x="57541" y="29486"/>
                    </a:cubicBezTo>
                    <a:cubicBezTo>
                      <a:pt x="37645" y="28484"/>
                      <a:pt x="19896" y="18894"/>
                      <a:pt x="8159" y="4438"/>
                    </a:cubicBezTo>
                    <a:cubicBezTo>
                      <a:pt x="6012" y="8016"/>
                      <a:pt x="4867" y="12167"/>
                      <a:pt x="4867" y="16461"/>
                    </a:cubicBezTo>
                    <a:cubicBezTo>
                      <a:pt x="4867" y="24763"/>
                      <a:pt x="9161" y="32206"/>
                      <a:pt x="15602" y="36500"/>
                    </a:cubicBezTo>
                    <a:cubicBezTo>
                      <a:pt x="11594" y="36357"/>
                      <a:pt x="7873" y="35212"/>
                      <a:pt x="4724" y="33494"/>
                    </a:cubicBezTo>
                    <a:lnTo>
                      <a:pt x="4724" y="33780"/>
                    </a:lnTo>
                    <a:cubicBezTo>
                      <a:pt x="4724" y="45374"/>
                      <a:pt x="12883" y="55108"/>
                      <a:pt x="23904" y="57255"/>
                    </a:cubicBezTo>
                    <a:cubicBezTo>
                      <a:pt x="21900" y="57827"/>
                      <a:pt x="19753" y="58113"/>
                      <a:pt x="17606" y="58113"/>
                    </a:cubicBezTo>
                    <a:cubicBezTo>
                      <a:pt x="16032" y="58113"/>
                      <a:pt x="14600" y="57970"/>
                      <a:pt x="13026" y="57684"/>
                    </a:cubicBezTo>
                    <a:lnTo>
                      <a:pt x="13026" y="57684"/>
                    </a:lnTo>
                    <a:cubicBezTo>
                      <a:pt x="16175" y="67274"/>
                      <a:pt x="25049" y="74145"/>
                      <a:pt x="35498" y="74431"/>
                    </a:cubicBezTo>
                    <a:cubicBezTo>
                      <a:pt x="27339" y="80872"/>
                      <a:pt x="16890" y="84593"/>
                      <a:pt x="5726" y="84593"/>
                    </a:cubicBezTo>
                    <a:cubicBezTo>
                      <a:pt x="3722" y="84593"/>
                      <a:pt x="1861" y="84593"/>
                      <a:pt x="0" y="84307"/>
                    </a:cubicBezTo>
                    <a:lnTo>
                      <a:pt x="0" y="84307"/>
                    </a:lnTo>
                    <a:cubicBezTo>
                      <a:pt x="10592" y="91178"/>
                      <a:pt x="23188" y="95042"/>
                      <a:pt x="36786" y="95042"/>
                    </a:cubicBezTo>
                    <a:cubicBezTo>
                      <a:pt x="80872" y="95042"/>
                      <a:pt x="105062" y="58543"/>
                      <a:pt x="105062" y="26767"/>
                    </a:cubicBezTo>
                    <a:cubicBezTo>
                      <a:pt x="105062" y="25765"/>
                      <a:pt x="104919" y="24763"/>
                      <a:pt x="104919" y="23761"/>
                    </a:cubicBezTo>
                    <a:cubicBezTo>
                      <a:pt x="109642" y="20326"/>
                      <a:pt x="113650" y="16175"/>
                      <a:pt x="116942" y="11308"/>
                    </a:cubicBezTo>
                    <a:lnTo>
                      <a:pt x="116942" y="11308"/>
                    </a:lnTo>
                    <a:cubicBezTo>
                      <a:pt x="112648" y="13169"/>
                      <a:pt x="107924" y="14457"/>
                      <a:pt x="103058" y="15030"/>
                    </a:cubicBezTo>
                    <a:cubicBezTo>
                      <a:pt x="108068" y="12167"/>
                      <a:pt x="111932" y="7444"/>
                      <a:pt x="113650" y="1861"/>
                    </a:cubicBezTo>
                    <a:lnTo>
                      <a:pt x="113650" y="1861"/>
                    </a:lnTo>
                    <a:cubicBezTo>
                      <a:pt x="109070" y="4581"/>
                      <a:pt x="103917" y="6585"/>
                      <a:pt x="98478" y="7587"/>
                    </a:cubicBezTo>
                    <a:cubicBezTo>
                      <a:pt x="94040" y="3006"/>
                      <a:pt x="87886" y="0"/>
                      <a:pt x="80872" y="0"/>
                    </a:cubicBezTo>
                    <a:close/>
                  </a:path>
                </a:pathLst>
              </a:custGeom>
              <a:solidFill>
                <a:srgbClr val="FFFFFF"/>
              </a:solidFill>
              <a:ln w="19050"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59"/>
            <p:cNvGrpSpPr/>
            <p:nvPr/>
          </p:nvGrpSpPr>
          <p:grpSpPr>
            <a:xfrm>
              <a:off x="780333" y="1476314"/>
              <a:ext cx="869951" cy="869951"/>
              <a:chOff x="3120108" y="1533464"/>
              <a:chExt cx="869951" cy="869951"/>
            </a:xfrm>
          </p:grpSpPr>
          <p:sp>
            <p:nvSpPr>
              <p:cNvPr id="1261" name="Google Shape;1261;p59"/>
              <p:cNvSpPr/>
              <p:nvPr/>
            </p:nvSpPr>
            <p:spPr>
              <a:xfrm rot="8100000">
                <a:off x="3248140" y="1660235"/>
                <a:ext cx="613887" cy="616410"/>
              </a:xfrm>
              <a:custGeom>
                <a:avLst/>
                <a:gdLst/>
                <a:ahLst/>
                <a:cxnLst/>
                <a:rect l="l" t="t" r="r" b="b"/>
                <a:pathLst>
                  <a:path w="22413" h="22508" extrusionOk="0">
                    <a:moveTo>
                      <a:pt x="11206" y="0"/>
                    </a:moveTo>
                    <a:cubicBezTo>
                      <a:pt x="4998" y="0"/>
                      <a:pt x="0" y="5094"/>
                      <a:pt x="128" y="11302"/>
                    </a:cubicBezTo>
                    <a:lnTo>
                      <a:pt x="128" y="11397"/>
                    </a:lnTo>
                    <a:cubicBezTo>
                      <a:pt x="128" y="17510"/>
                      <a:pt x="5094" y="22476"/>
                      <a:pt x="11206" y="22508"/>
                    </a:cubicBezTo>
                    <a:cubicBezTo>
                      <a:pt x="17350" y="22476"/>
                      <a:pt x="22285" y="17510"/>
                      <a:pt x="22317" y="11397"/>
                    </a:cubicBezTo>
                    <a:lnTo>
                      <a:pt x="22317" y="11302"/>
                    </a:lnTo>
                    <a:cubicBezTo>
                      <a:pt x="22412" y="5094"/>
                      <a:pt x="17414" y="0"/>
                      <a:pt x="11206"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9"/>
              <p:cNvSpPr/>
              <p:nvPr/>
            </p:nvSpPr>
            <p:spPr>
              <a:xfrm>
                <a:off x="3395717" y="1792119"/>
                <a:ext cx="342515" cy="327184"/>
              </a:xfrm>
              <a:custGeom>
                <a:avLst/>
                <a:gdLst/>
                <a:ahLst/>
                <a:cxnLst/>
                <a:rect l="l" t="t" r="r" b="b"/>
                <a:pathLst>
                  <a:path w="111933" h="106923" extrusionOk="0">
                    <a:moveTo>
                      <a:pt x="13599" y="1"/>
                    </a:moveTo>
                    <a:cubicBezTo>
                      <a:pt x="5440" y="1"/>
                      <a:pt x="1" y="5297"/>
                      <a:pt x="1" y="12453"/>
                    </a:cubicBezTo>
                    <a:cubicBezTo>
                      <a:pt x="1" y="19324"/>
                      <a:pt x="5297" y="24906"/>
                      <a:pt x="13312" y="24906"/>
                    </a:cubicBezTo>
                    <a:lnTo>
                      <a:pt x="13455" y="24906"/>
                    </a:lnTo>
                    <a:cubicBezTo>
                      <a:pt x="21900" y="24906"/>
                      <a:pt x="27053" y="19324"/>
                      <a:pt x="27053" y="12453"/>
                    </a:cubicBezTo>
                    <a:cubicBezTo>
                      <a:pt x="26910" y="5297"/>
                      <a:pt x="21900" y="1"/>
                      <a:pt x="13599" y="1"/>
                    </a:cubicBezTo>
                    <a:close/>
                    <a:moveTo>
                      <a:pt x="1432" y="34782"/>
                    </a:moveTo>
                    <a:lnTo>
                      <a:pt x="1432" y="106923"/>
                    </a:lnTo>
                    <a:lnTo>
                      <a:pt x="25479" y="106923"/>
                    </a:lnTo>
                    <a:lnTo>
                      <a:pt x="25479" y="34782"/>
                    </a:lnTo>
                    <a:close/>
                    <a:moveTo>
                      <a:pt x="84307" y="33065"/>
                    </a:moveTo>
                    <a:cubicBezTo>
                      <a:pt x="71568" y="33065"/>
                      <a:pt x="65843" y="40078"/>
                      <a:pt x="62694" y="44945"/>
                    </a:cubicBezTo>
                    <a:lnTo>
                      <a:pt x="62694" y="45231"/>
                    </a:lnTo>
                    <a:lnTo>
                      <a:pt x="62551" y="45231"/>
                    </a:lnTo>
                    <a:cubicBezTo>
                      <a:pt x="62551" y="45088"/>
                      <a:pt x="62694" y="45088"/>
                      <a:pt x="62694" y="44945"/>
                    </a:cubicBezTo>
                    <a:lnTo>
                      <a:pt x="62694" y="34782"/>
                    </a:lnTo>
                    <a:lnTo>
                      <a:pt x="38790" y="34782"/>
                    </a:lnTo>
                    <a:cubicBezTo>
                      <a:pt x="39077" y="41510"/>
                      <a:pt x="38790" y="106923"/>
                      <a:pt x="38790" y="106923"/>
                    </a:cubicBezTo>
                    <a:lnTo>
                      <a:pt x="62694" y="106923"/>
                    </a:lnTo>
                    <a:lnTo>
                      <a:pt x="62694" y="66558"/>
                    </a:lnTo>
                    <a:cubicBezTo>
                      <a:pt x="62694" y="64411"/>
                      <a:pt x="62837" y="62264"/>
                      <a:pt x="63553" y="60690"/>
                    </a:cubicBezTo>
                    <a:cubicBezTo>
                      <a:pt x="65270" y="56396"/>
                      <a:pt x="69135" y="51959"/>
                      <a:pt x="75862" y="51959"/>
                    </a:cubicBezTo>
                    <a:cubicBezTo>
                      <a:pt x="84451" y="51959"/>
                      <a:pt x="88029" y="58543"/>
                      <a:pt x="88029" y="68276"/>
                    </a:cubicBezTo>
                    <a:lnTo>
                      <a:pt x="88029" y="106923"/>
                    </a:lnTo>
                    <a:lnTo>
                      <a:pt x="111932" y="106923"/>
                    </a:lnTo>
                    <a:lnTo>
                      <a:pt x="111932" y="65557"/>
                    </a:lnTo>
                    <a:cubicBezTo>
                      <a:pt x="111932" y="43371"/>
                      <a:pt x="100195" y="33065"/>
                      <a:pt x="84307" y="33065"/>
                    </a:cubicBezTo>
                    <a:close/>
                  </a:path>
                </a:pathLst>
              </a:custGeom>
              <a:solidFill>
                <a:srgbClr val="FFFFFF"/>
              </a:solidFill>
              <a:ln w="19050"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3" name="Google Shape;1263;p59"/>
          <p:cNvGrpSpPr/>
          <p:nvPr/>
        </p:nvGrpSpPr>
        <p:grpSpPr>
          <a:xfrm>
            <a:off x="-303229" y="3163892"/>
            <a:ext cx="2559083" cy="1847779"/>
            <a:chOff x="-847725" y="1634875"/>
            <a:chExt cx="2937086" cy="2120715"/>
          </a:xfrm>
        </p:grpSpPr>
        <p:sp>
          <p:nvSpPr>
            <p:cNvPr id="1264" name="Google Shape;1264;p59"/>
            <p:cNvSpPr/>
            <p:nvPr/>
          </p:nvSpPr>
          <p:spPr>
            <a:xfrm>
              <a:off x="-78182" y="1634875"/>
              <a:ext cx="2167541" cy="2120715"/>
            </a:xfrm>
            <a:custGeom>
              <a:avLst/>
              <a:gdLst/>
              <a:ahLst/>
              <a:cxnLst/>
              <a:rect l="l" t="t" r="r" b="b"/>
              <a:pathLst>
                <a:path w="18238" h="17844" extrusionOk="0">
                  <a:moveTo>
                    <a:pt x="18237" y="1"/>
                  </a:moveTo>
                  <a:lnTo>
                    <a:pt x="0" y="9484"/>
                  </a:lnTo>
                  <a:lnTo>
                    <a:pt x="0" y="17843"/>
                  </a:lnTo>
                  <a:lnTo>
                    <a:pt x="18237"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9"/>
            <p:cNvSpPr/>
            <p:nvPr/>
          </p:nvSpPr>
          <p:spPr>
            <a:xfrm>
              <a:off x="-847725" y="1634875"/>
              <a:ext cx="2937078" cy="1264537"/>
            </a:xfrm>
            <a:custGeom>
              <a:avLst/>
              <a:gdLst/>
              <a:ahLst/>
              <a:cxnLst/>
              <a:rect l="l" t="t" r="r" b="b"/>
              <a:pathLst>
                <a:path w="24713" h="10640" extrusionOk="0">
                  <a:moveTo>
                    <a:pt x="24712" y="1"/>
                  </a:moveTo>
                  <a:lnTo>
                    <a:pt x="1" y="7600"/>
                  </a:lnTo>
                  <a:lnTo>
                    <a:pt x="6840" y="10639"/>
                  </a:lnTo>
                  <a:lnTo>
                    <a:pt x="24712"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9"/>
            <p:cNvSpPr/>
            <p:nvPr/>
          </p:nvSpPr>
          <p:spPr>
            <a:xfrm>
              <a:off x="236053" y="1634875"/>
              <a:ext cx="1853308" cy="2030391"/>
            </a:xfrm>
            <a:custGeom>
              <a:avLst/>
              <a:gdLst/>
              <a:ahLst/>
              <a:cxnLst/>
              <a:rect l="l" t="t" r="r" b="b"/>
              <a:pathLst>
                <a:path w="15594" h="17084" extrusionOk="0">
                  <a:moveTo>
                    <a:pt x="15593" y="1"/>
                  </a:moveTo>
                  <a:lnTo>
                    <a:pt x="0" y="12524"/>
                  </a:lnTo>
                  <a:lnTo>
                    <a:pt x="7599" y="17083"/>
                  </a:lnTo>
                  <a:lnTo>
                    <a:pt x="15593"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59"/>
          <p:cNvGrpSpPr/>
          <p:nvPr/>
        </p:nvGrpSpPr>
        <p:grpSpPr>
          <a:xfrm rot="10800000">
            <a:off x="6888146" y="131829"/>
            <a:ext cx="2559083" cy="1847779"/>
            <a:chOff x="-847725" y="1634875"/>
            <a:chExt cx="2937086" cy="2120715"/>
          </a:xfrm>
        </p:grpSpPr>
        <p:sp>
          <p:nvSpPr>
            <p:cNvPr id="1268" name="Google Shape;1268;p59"/>
            <p:cNvSpPr/>
            <p:nvPr/>
          </p:nvSpPr>
          <p:spPr>
            <a:xfrm>
              <a:off x="-78182" y="1634875"/>
              <a:ext cx="2167541" cy="2120715"/>
            </a:xfrm>
            <a:custGeom>
              <a:avLst/>
              <a:gdLst/>
              <a:ahLst/>
              <a:cxnLst/>
              <a:rect l="l" t="t" r="r" b="b"/>
              <a:pathLst>
                <a:path w="18238" h="17844" extrusionOk="0">
                  <a:moveTo>
                    <a:pt x="18237" y="1"/>
                  </a:moveTo>
                  <a:lnTo>
                    <a:pt x="0" y="9484"/>
                  </a:lnTo>
                  <a:lnTo>
                    <a:pt x="0" y="17843"/>
                  </a:lnTo>
                  <a:lnTo>
                    <a:pt x="18237"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9"/>
            <p:cNvSpPr/>
            <p:nvPr/>
          </p:nvSpPr>
          <p:spPr>
            <a:xfrm>
              <a:off x="-847725" y="1634875"/>
              <a:ext cx="2937078" cy="1264537"/>
            </a:xfrm>
            <a:custGeom>
              <a:avLst/>
              <a:gdLst/>
              <a:ahLst/>
              <a:cxnLst/>
              <a:rect l="l" t="t" r="r" b="b"/>
              <a:pathLst>
                <a:path w="24713" h="10640" extrusionOk="0">
                  <a:moveTo>
                    <a:pt x="24712" y="1"/>
                  </a:moveTo>
                  <a:lnTo>
                    <a:pt x="1" y="7600"/>
                  </a:lnTo>
                  <a:lnTo>
                    <a:pt x="6840" y="10639"/>
                  </a:lnTo>
                  <a:lnTo>
                    <a:pt x="24712"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9"/>
            <p:cNvSpPr/>
            <p:nvPr/>
          </p:nvSpPr>
          <p:spPr>
            <a:xfrm>
              <a:off x="236053" y="1634875"/>
              <a:ext cx="1853308" cy="2030391"/>
            </a:xfrm>
            <a:custGeom>
              <a:avLst/>
              <a:gdLst/>
              <a:ahLst/>
              <a:cxnLst/>
              <a:rect l="l" t="t" r="r" b="b"/>
              <a:pathLst>
                <a:path w="15594" h="17084" extrusionOk="0">
                  <a:moveTo>
                    <a:pt x="15593" y="1"/>
                  </a:moveTo>
                  <a:lnTo>
                    <a:pt x="0" y="12524"/>
                  </a:lnTo>
                  <a:lnTo>
                    <a:pt x="7599" y="17083"/>
                  </a:lnTo>
                  <a:lnTo>
                    <a:pt x="15593"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275" name="Google Shape;1275;p60"/>
          <p:cNvSpPr txBox="1">
            <a:spLocks noGrp="1"/>
          </p:cNvSpPr>
          <p:nvPr>
            <p:ph type="title"/>
          </p:nvPr>
        </p:nvSpPr>
        <p:spPr>
          <a:xfrm>
            <a:off x="701600" y="389902"/>
            <a:ext cx="7729200" cy="576000"/>
          </a:xfrm>
          <a:prstGeom prst="rect">
            <a:avLst/>
          </a:prstGeom>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a:t>Alternative Resources</a:t>
            </a:r>
            <a:endParaRPr/>
          </a:p>
        </p:txBody>
      </p:sp>
      <p:grpSp>
        <p:nvGrpSpPr>
          <p:cNvPr id="1276" name="Google Shape;1276;p60"/>
          <p:cNvGrpSpPr/>
          <p:nvPr/>
        </p:nvGrpSpPr>
        <p:grpSpPr>
          <a:xfrm>
            <a:off x="5471941" y="1492057"/>
            <a:ext cx="925212" cy="1006563"/>
            <a:chOff x="5552050" y="1704725"/>
            <a:chExt cx="832100" cy="909600"/>
          </a:xfrm>
        </p:grpSpPr>
        <p:sp>
          <p:nvSpPr>
            <p:cNvPr id="1277" name="Google Shape;1277;p60"/>
            <p:cNvSpPr/>
            <p:nvPr/>
          </p:nvSpPr>
          <p:spPr>
            <a:xfrm>
              <a:off x="5846125" y="1704725"/>
              <a:ext cx="243950" cy="143650"/>
            </a:xfrm>
            <a:custGeom>
              <a:avLst/>
              <a:gdLst/>
              <a:ahLst/>
              <a:cxnLst/>
              <a:rect l="l" t="t" r="r" b="b"/>
              <a:pathLst>
                <a:path w="9758" h="5746" fill="none" extrusionOk="0">
                  <a:moveTo>
                    <a:pt x="9666" y="5745"/>
                  </a:moveTo>
                  <a:cubicBezTo>
                    <a:pt x="9727" y="5472"/>
                    <a:pt x="9757" y="5168"/>
                    <a:pt x="9757" y="4864"/>
                  </a:cubicBezTo>
                  <a:cubicBezTo>
                    <a:pt x="9757" y="2189"/>
                    <a:pt x="7569" y="0"/>
                    <a:pt x="4894" y="0"/>
                  </a:cubicBezTo>
                  <a:cubicBezTo>
                    <a:pt x="2189" y="0"/>
                    <a:pt x="0" y="2189"/>
                    <a:pt x="0" y="4864"/>
                  </a:cubicBezTo>
                  <a:cubicBezTo>
                    <a:pt x="0" y="5168"/>
                    <a:pt x="31" y="5472"/>
                    <a:pt x="91" y="5745"/>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5633350" y="1817175"/>
              <a:ext cx="669500" cy="797150"/>
            </a:xfrm>
            <a:custGeom>
              <a:avLst/>
              <a:gdLst/>
              <a:ahLst/>
              <a:cxnLst/>
              <a:rect l="l" t="t" r="r" b="b"/>
              <a:pathLst>
                <a:path w="26780" h="31886" extrusionOk="0">
                  <a:moveTo>
                    <a:pt x="20426" y="15442"/>
                  </a:moveTo>
                  <a:cubicBezTo>
                    <a:pt x="21885" y="15442"/>
                    <a:pt x="23101" y="16627"/>
                    <a:pt x="23101" y="18117"/>
                  </a:cubicBezTo>
                  <a:lnTo>
                    <a:pt x="23101" y="20700"/>
                  </a:lnTo>
                  <a:cubicBezTo>
                    <a:pt x="23101" y="25807"/>
                    <a:pt x="18937" y="29971"/>
                    <a:pt x="13800" y="29971"/>
                  </a:cubicBezTo>
                  <a:lnTo>
                    <a:pt x="12979" y="29971"/>
                  </a:lnTo>
                  <a:cubicBezTo>
                    <a:pt x="7843" y="29971"/>
                    <a:pt x="3678" y="25807"/>
                    <a:pt x="3678" y="20700"/>
                  </a:cubicBezTo>
                  <a:lnTo>
                    <a:pt x="3678" y="18117"/>
                  </a:lnTo>
                  <a:cubicBezTo>
                    <a:pt x="3678" y="16627"/>
                    <a:pt x="4864" y="15442"/>
                    <a:pt x="6353" y="15442"/>
                  </a:cubicBezTo>
                  <a:close/>
                  <a:moveTo>
                    <a:pt x="13375" y="1"/>
                  </a:moveTo>
                  <a:cubicBezTo>
                    <a:pt x="11703" y="1"/>
                    <a:pt x="10092" y="305"/>
                    <a:pt x="8602" y="882"/>
                  </a:cubicBezTo>
                  <a:cubicBezTo>
                    <a:pt x="7508" y="1278"/>
                    <a:pt x="6505" y="1825"/>
                    <a:pt x="5593" y="2493"/>
                  </a:cubicBezTo>
                  <a:cubicBezTo>
                    <a:pt x="2219" y="4925"/>
                    <a:pt x="0" y="8876"/>
                    <a:pt x="0" y="13375"/>
                  </a:cubicBezTo>
                  <a:lnTo>
                    <a:pt x="0" y="29819"/>
                  </a:lnTo>
                  <a:cubicBezTo>
                    <a:pt x="0" y="30640"/>
                    <a:pt x="304" y="31126"/>
                    <a:pt x="700" y="31400"/>
                  </a:cubicBezTo>
                  <a:cubicBezTo>
                    <a:pt x="1308" y="31886"/>
                    <a:pt x="2067" y="31886"/>
                    <a:pt x="2067" y="31886"/>
                  </a:cubicBezTo>
                  <a:lnTo>
                    <a:pt x="24712" y="31886"/>
                  </a:lnTo>
                  <a:cubicBezTo>
                    <a:pt x="25351" y="31886"/>
                    <a:pt x="25806" y="31673"/>
                    <a:pt x="26110" y="31400"/>
                  </a:cubicBezTo>
                  <a:cubicBezTo>
                    <a:pt x="26779" y="30792"/>
                    <a:pt x="26779" y="29819"/>
                    <a:pt x="26779" y="29819"/>
                  </a:cubicBezTo>
                  <a:lnTo>
                    <a:pt x="26779" y="13375"/>
                  </a:lnTo>
                  <a:cubicBezTo>
                    <a:pt x="26779" y="8876"/>
                    <a:pt x="24560" y="4925"/>
                    <a:pt x="21186" y="2493"/>
                  </a:cubicBezTo>
                  <a:cubicBezTo>
                    <a:pt x="20274" y="1825"/>
                    <a:pt x="19241" y="1278"/>
                    <a:pt x="18177" y="882"/>
                  </a:cubicBezTo>
                  <a:cubicBezTo>
                    <a:pt x="16688" y="305"/>
                    <a:pt x="15077" y="1"/>
                    <a:pt x="13375"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5725300" y="2281475"/>
              <a:ext cx="485600" cy="284975"/>
            </a:xfrm>
            <a:custGeom>
              <a:avLst/>
              <a:gdLst/>
              <a:ahLst/>
              <a:cxnLst/>
              <a:rect l="l" t="t" r="r" b="b"/>
              <a:pathLst>
                <a:path w="19424" h="11399" extrusionOk="0">
                  <a:moveTo>
                    <a:pt x="0" y="1"/>
                  </a:moveTo>
                  <a:lnTo>
                    <a:pt x="0" y="2128"/>
                  </a:lnTo>
                  <a:cubicBezTo>
                    <a:pt x="0" y="7235"/>
                    <a:pt x="4165" y="11399"/>
                    <a:pt x="9301" y="11399"/>
                  </a:cubicBezTo>
                  <a:lnTo>
                    <a:pt x="10122" y="11399"/>
                  </a:lnTo>
                  <a:cubicBezTo>
                    <a:pt x="15259" y="11399"/>
                    <a:pt x="19423" y="7235"/>
                    <a:pt x="19423" y="2128"/>
                  </a:cubicBezTo>
                  <a:lnTo>
                    <a:pt x="19423" y="1"/>
                  </a:lnTo>
                  <a:cubicBezTo>
                    <a:pt x="16551" y="2159"/>
                    <a:pt x="13131" y="3238"/>
                    <a:pt x="9712" y="3238"/>
                  </a:cubicBezTo>
                  <a:cubicBezTo>
                    <a:pt x="6292" y="3238"/>
                    <a:pt x="2873" y="2159"/>
                    <a:pt x="0"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5725300" y="2203200"/>
              <a:ext cx="485600" cy="159225"/>
            </a:xfrm>
            <a:custGeom>
              <a:avLst/>
              <a:gdLst/>
              <a:ahLst/>
              <a:cxnLst/>
              <a:rect l="l" t="t" r="r" b="b"/>
              <a:pathLst>
                <a:path w="19424" h="6369" extrusionOk="0">
                  <a:moveTo>
                    <a:pt x="9697" y="2767"/>
                  </a:moveTo>
                  <a:cubicBezTo>
                    <a:pt x="10031" y="2767"/>
                    <a:pt x="10335" y="2919"/>
                    <a:pt x="10548" y="3132"/>
                  </a:cubicBezTo>
                  <a:cubicBezTo>
                    <a:pt x="10760" y="3344"/>
                    <a:pt x="10882" y="3618"/>
                    <a:pt x="10882" y="3952"/>
                  </a:cubicBezTo>
                  <a:cubicBezTo>
                    <a:pt x="10882" y="4591"/>
                    <a:pt x="10365" y="5138"/>
                    <a:pt x="9697" y="5138"/>
                  </a:cubicBezTo>
                  <a:cubicBezTo>
                    <a:pt x="9058" y="5138"/>
                    <a:pt x="8542" y="4591"/>
                    <a:pt x="8542" y="3952"/>
                  </a:cubicBezTo>
                  <a:cubicBezTo>
                    <a:pt x="8542" y="3618"/>
                    <a:pt x="8663" y="3344"/>
                    <a:pt x="8876" y="3132"/>
                  </a:cubicBezTo>
                  <a:cubicBezTo>
                    <a:pt x="9089" y="2919"/>
                    <a:pt x="9393" y="2767"/>
                    <a:pt x="9697" y="2767"/>
                  </a:cubicBezTo>
                  <a:close/>
                  <a:moveTo>
                    <a:pt x="2675" y="1"/>
                  </a:moveTo>
                  <a:cubicBezTo>
                    <a:pt x="1216" y="1"/>
                    <a:pt x="0" y="1186"/>
                    <a:pt x="0" y="2676"/>
                  </a:cubicBezTo>
                  <a:lnTo>
                    <a:pt x="0" y="3132"/>
                  </a:lnTo>
                  <a:cubicBezTo>
                    <a:pt x="2873" y="5290"/>
                    <a:pt x="6292" y="6369"/>
                    <a:pt x="9712" y="6369"/>
                  </a:cubicBezTo>
                  <a:cubicBezTo>
                    <a:pt x="13131" y="6369"/>
                    <a:pt x="16551" y="5290"/>
                    <a:pt x="19423" y="3132"/>
                  </a:cubicBezTo>
                  <a:lnTo>
                    <a:pt x="19423" y="2676"/>
                  </a:lnTo>
                  <a:cubicBezTo>
                    <a:pt x="19423" y="1186"/>
                    <a:pt x="18207" y="1"/>
                    <a:pt x="16748"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5938825" y="2272350"/>
              <a:ext cx="58550" cy="59300"/>
            </a:xfrm>
            <a:custGeom>
              <a:avLst/>
              <a:gdLst/>
              <a:ahLst/>
              <a:cxnLst/>
              <a:rect l="l" t="t" r="r" b="b"/>
              <a:pathLst>
                <a:path w="2342" h="2372" extrusionOk="0">
                  <a:moveTo>
                    <a:pt x="1156" y="1"/>
                  </a:moveTo>
                  <a:cubicBezTo>
                    <a:pt x="852" y="1"/>
                    <a:pt x="548" y="153"/>
                    <a:pt x="335" y="366"/>
                  </a:cubicBezTo>
                  <a:cubicBezTo>
                    <a:pt x="122" y="578"/>
                    <a:pt x="1" y="852"/>
                    <a:pt x="1" y="1186"/>
                  </a:cubicBezTo>
                  <a:cubicBezTo>
                    <a:pt x="1" y="1825"/>
                    <a:pt x="517" y="2372"/>
                    <a:pt x="1156" y="2372"/>
                  </a:cubicBezTo>
                  <a:cubicBezTo>
                    <a:pt x="1824" y="2372"/>
                    <a:pt x="2341" y="1825"/>
                    <a:pt x="2341" y="1186"/>
                  </a:cubicBezTo>
                  <a:cubicBezTo>
                    <a:pt x="2341" y="852"/>
                    <a:pt x="2219" y="578"/>
                    <a:pt x="2007" y="366"/>
                  </a:cubicBezTo>
                  <a:cubicBezTo>
                    <a:pt x="1794" y="153"/>
                    <a:pt x="1490" y="1"/>
                    <a:pt x="1156"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5552050" y="2281475"/>
              <a:ext cx="98800" cy="321450"/>
            </a:xfrm>
            <a:custGeom>
              <a:avLst/>
              <a:gdLst/>
              <a:ahLst/>
              <a:cxnLst/>
              <a:rect l="l" t="t" r="r" b="b"/>
              <a:pathLst>
                <a:path w="3952" h="12858" extrusionOk="0">
                  <a:moveTo>
                    <a:pt x="0" y="1"/>
                  </a:moveTo>
                  <a:lnTo>
                    <a:pt x="0" y="6961"/>
                  </a:lnTo>
                  <a:cubicBezTo>
                    <a:pt x="0" y="9332"/>
                    <a:pt x="1307" y="11429"/>
                    <a:pt x="3252" y="12524"/>
                  </a:cubicBezTo>
                  <a:cubicBezTo>
                    <a:pt x="3496" y="12645"/>
                    <a:pt x="3708" y="12736"/>
                    <a:pt x="3952" y="12858"/>
                  </a:cubicBezTo>
                  <a:cubicBezTo>
                    <a:pt x="3587" y="12554"/>
                    <a:pt x="3252" y="12068"/>
                    <a:pt x="3252" y="11247"/>
                  </a:cubicBezTo>
                  <a:lnTo>
                    <a:pt x="3252" y="335"/>
                  </a:lnTo>
                  <a:lnTo>
                    <a:pt x="3192"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6286100" y="2281475"/>
              <a:ext cx="98050" cy="320700"/>
            </a:xfrm>
            <a:custGeom>
              <a:avLst/>
              <a:gdLst/>
              <a:ahLst/>
              <a:cxnLst/>
              <a:rect l="l" t="t" r="r" b="b"/>
              <a:pathLst>
                <a:path w="3922" h="12828" extrusionOk="0">
                  <a:moveTo>
                    <a:pt x="730" y="1"/>
                  </a:moveTo>
                  <a:lnTo>
                    <a:pt x="639" y="335"/>
                  </a:lnTo>
                  <a:lnTo>
                    <a:pt x="639" y="11247"/>
                  </a:lnTo>
                  <a:cubicBezTo>
                    <a:pt x="639" y="11247"/>
                    <a:pt x="639" y="12220"/>
                    <a:pt x="0" y="12828"/>
                  </a:cubicBezTo>
                  <a:cubicBezTo>
                    <a:pt x="213" y="12736"/>
                    <a:pt x="456" y="12645"/>
                    <a:pt x="639" y="12524"/>
                  </a:cubicBezTo>
                  <a:cubicBezTo>
                    <a:pt x="2614" y="11429"/>
                    <a:pt x="3921" y="9332"/>
                    <a:pt x="3921" y="6961"/>
                  </a:cubicBezTo>
                  <a:lnTo>
                    <a:pt x="3921"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5596875" y="1745000"/>
              <a:ext cx="176325" cy="544875"/>
            </a:xfrm>
            <a:custGeom>
              <a:avLst/>
              <a:gdLst/>
              <a:ahLst/>
              <a:cxnLst/>
              <a:rect l="l" t="t" r="r" b="b"/>
              <a:pathLst>
                <a:path w="7053" h="21795" extrusionOk="0">
                  <a:moveTo>
                    <a:pt x="3526" y="0"/>
                  </a:moveTo>
                  <a:cubicBezTo>
                    <a:pt x="1581" y="0"/>
                    <a:pt x="1" y="1581"/>
                    <a:pt x="1" y="3526"/>
                  </a:cubicBezTo>
                  <a:lnTo>
                    <a:pt x="1" y="21460"/>
                  </a:lnTo>
                  <a:lnTo>
                    <a:pt x="1399" y="21460"/>
                  </a:lnTo>
                  <a:lnTo>
                    <a:pt x="1459" y="21794"/>
                  </a:lnTo>
                  <a:lnTo>
                    <a:pt x="1459" y="16262"/>
                  </a:lnTo>
                  <a:cubicBezTo>
                    <a:pt x="1459" y="11763"/>
                    <a:pt x="3678" y="7812"/>
                    <a:pt x="7052" y="5380"/>
                  </a:cubicBezTo>
                  <a:lnTo>
                    <a:pt x="7052" y="3526"/>
                  </a:lnTo>
                  <a:cubicBezTo>
                    <a:pt x="7052" y="1581"/>
                    <a:pt x="5472" y="0"/>
                    <a:pt x="3526"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5596875" y="1745000"/>
              <a:ext cx="176325" cy="120075"/>
            </a:xfrm>
            <a:custGeom>
              <a:avLst/>
              <a:gdLst/>
              <a:ahLst/>
              <a:cxnLst/>
              <a:rect l="l" t="t" r="r" b="b"/>
              <a:pathLst>
                <a:path w="7053" h="4803" extrusionOk="0">
                  <a:moveTo>
                    <a:pt x="3526" y="0"/>
                  </a:moveTo>
                  <a:cubicBezTo>
                    <a:pt x="1581" y="0"/>
                    <a:pt x="1" y="1581"/>
                    <a:pt x="1" y="3526"/>
                  </a:cubicBezTo>
                  <a:lnTo>
                    <a:pt x="1" y="4803"/>
                  </a:lnTo>
                  <a:lnTo>
                    <a:pt x="7052" y="4803"/>
                  </a:lnTo>
                  <a:lnTo>
                    <a:pt x="7052" y="3526"/>
                  </a:lnTo>
                  <a:cubicBezTo>
                    <a:pt x="7052" y="1581"/>
                    <a:pt x="5472" y="0"/>
                    <a:pt x="3526"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6163000" y="1745000"/>
              <a:ext cx="176325" cy="544875"/>
            </a:xfrm>
            <a:custGeom>
              <a:avLst/>
              <a:gdLst/>
              <a:ahLst/>
              <a:cxnLst/>
              <a:rect l="l" t="t" r="r" b="b"/>
              <a:pathLst>
                <a:path w="7053" h="21795" extrusionOk="0">
                  <a:moveTo>
                    <a:pt x="3526" y="0"/>
                  </a:moveTo>
                  <a:cubicBezTo>
                    <a:pt x="1581" y="0"/>
                    <a:pt x="0" y="1581"/>
                    <a:pt x="0" y="3526"/>
                  </a:cubicBezTo>
                  <a:lnTo>
                    <a:pt x="0" y="5380"/>
                  </a:lnTo>
                  <a:cubicBezTo>
                    <a:pt x="3374" y="7812"/>
                    <a:pt x="5563" y="11763"/>
                    <a:pt x="5563" y="16262"/>
                  </a:cubicBezTo>
                  <a:lnTo>
                    <a:pt x="5563" y="21794"/>
                  </a:lnTo>
                  <a:lnTo>
                    <a:pt x="5654" y="21460"/>
                  </a:lnTo>
                  <a:lnTo>
                    <a:pt x="7052" y="21460"/>
                  </a:lnTo>
                  <a:lnTo>
                    <a:pt x="7052" y="3526"/>
                  </a:lnTo>
                  <a:cubicBezTo>
                    <a:pt x="7052" y="1581"/>
                    <a:pt x="5472" y="0"/>
                    <a:pt x="3526"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6163000" y="1745000"/>
              <a:ext cx="176325" cy="117050"/>
            </a:xfrm>
            <a:custGeom>
              <a:avLst/>
              <a:gdLst/>
              <a:ahLst/>
              <a:cxnLst/>
              <a:rect l="l" t="t" r="r" b="b"/>
              <a:pathLst>
                <a:path w="7053" h="4682" extrusionOk="0">
                  <a:moveTo>
                    <a:pt x="3526" y="0"/>
                  </a:moveTo>
                  <a:cubicBezTo>
                    <a:pt x="1581" y="0"/>
                    <a:pt x="0" y="1581"/>
                    <a:pt x="0" y="3526"/>
                  </a:cubicBezTo>
                  <a:lnTo>
                    <a:pt x="0" y="4681"/>
                  </a:lnTo>
                  <a:lnTo>
                    <a:pt x="7052" y="4681"/>
                  </a:lnTo>
                  <a:lnTo>
                    <a:pt x="7052" y="3526"/>
                  </a:lnTo>
                  <a:cubicBezTo>
                    <a:pt x="7052" y="1581"/>
                    <a:pt x="5472" y="0"/>
                    <a:pt x="3526"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5633350" y="1817175"/>
              <a:ext cx="669500" cy="797150"/>
            </a:xfrm>
            <a:custGeom>
              <a:avLst/>
              <a:gdLst/>
              <a:ahLst/>
              <a:cxnLst/>
              <a:rect l="l" t="t" r="r" b="b"/>
              <a:pathLst>
                <a:path w="26780" h="31886" fill="none" extrusionOk="0">
                  <a:moveTo>
                    <a:pt x="13375" y="1"/>
                  </a:moveTo>
                  <a:cubicBezTo>
                    <a:pt x="20761" y="1"/>
                    <a:pt x="26779" y="5989"/>
                    <a:pt x="26779" y="13375"/>
                  </a:cubicBezTo>
                  <a:lnTo>
                    <a:pt x="26779" y="29849"/>
                  </a:lnTo>
                  <a:cubicBezTo>
                    <a:pt x="26779" y="29849"/>
                    <a:pt x="26779" y="31886"/>
                    <a:pt x="24712" y="31886"/>
                  </a:cubicBezTo>
                  <a:lnTo>
                    <a:pt x="2067" y="31886"/>
                  </a:lnTo>
                  <a:cubicBezTo>
                    <a:pt x="2067" y="31886"/>
                    <a:pt x="0" y="31886"/>
                    <a:pt x="0" y="29849"/>
                  </a:cubicBezTo>
                  <a:lnTo>
                    <a:pt x="0" y="13375"/>
                  </a:lnTo>
                  <a:cubicBezTo>
                    <a:pt x="0" y="5989"/>
                    <a:pt x="5988" y="1"/>
                    <a:pt x="13375" y="1"/>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5829400" y="2052750"/>
              <a:ext cx="276625" cy="25"/>
            </a:xfrm>
            <a:custGeom>
              <a:avLst/>
              <a:gdLst/>
              <a:ahLst/>
              <a:cxnLst/>
              <a:rect l="l" t="t" r="r" b="b"/>
              <a:pathLst>
                <a:path w="11065" h="1" fill="none" extrusionOk="0">
                  <a:moveTo>
                    <a:pt x="1" y="1"/>
                  </a:moveTo>
                  <a:lnTo>
                    <a:pt x="11065"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5725300" y="2203200"/>
              <a:ext cx="485600" cy="363250"/>
            </a:xfrm>
            <a:custGeom>
              <a:avLst/>
              <a:gdLst/>
              <a:ahLst/>
              <a:cxnLst/>
              <a:rect l="l" t="t" r="r" b="b"/>
              <a:pathLst>
                <a:path w="19424" h="14530" fill="none" extrusionOk="0">
                  <a:moveTo>
                    <a:pt x="10122" y="14530"/>
                  </a:moveTo>
                  <a:lnTo>
                    <a:pt x="9301" y="14530"/>
                  </a:lnTo>
                  <a:cubicBezTo>
                    <a:pt x="4165" y="14530"/>
                    <a:pt x="0" y="10396"/>
                    <a:pt x="0" y="5259"/>
                  </a:cubicBezTo>
                  <a:lnTo>
                    <a:pt x="0" y="2676"/>
                  </a:lnTo>
                  <a:cubicBezTo>
                    <a:pt x="0" y="1186"/>
                    <a:pt x="1186" y="1"/>
                    <a:pt x="2675" y="1"/>
                  </a:cubicBezTo>
                  <a:lnTo>
                    <a:pt x="16748" y="1"/>
                  </a:lnTo>
                  <a:cubicBezTo>
                    <a:pt x="18207" y="1"/>
                    <a:pt x="19423" y="1186"/>
                    <a:pt x="19423" y="2676"/>
                  </a:cubicBezTo>
                  <a:lnTo>
                    <a:pt x="19423" y="5259"/>
                  </a:lnTo>
                  <a:cubicBezTo>
                    <a:pt x="19423" y="10366"/>
                    <a:pt x="15259" y="14530"/>
                    <a:pt x="10122" y="14530"/>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5938825" y="2272350"/>
              <a:ext cx="58550" cy="59300"/>
            </a:xfrm>
            <a:custGeom>
              <a:avLst/>
              <a:gdLst/>
              <a:ahLst/>
              <a:cxnLst/>
              <a:rect l="l" t="t" r="r" b="b"/>
              <a:pathLst>
                <a:path w="2342" h="2372" fill="none" extrusionOk="0">
                  <a:moveTo>
                    <a:pt x="2341" y="1186"/>
                  </a:moveTo>
                  <a:cubicBezTo>
                    <a:pt x="2341" y="1825"/>
                    <a:pt x="1824" y="2372"/>
                    <a:pt x="1156" y="2372"/>
                  </a:cubicBezTo>
                  <a:cubicBezTo>
                    <a:pt x="517" y="2372"/>
                    <a:pt x="1" y="1825"/>
                    <a:pt x="1" y="1186"/>
                  </a:cubicBezTo>
                  <a:cubicBezTo>
                    <a:pt x="1" y="518"/>
                    <a:pt x="517" y="1"/>
                    <a:pt x="1156" y="1"/>
                  </a:cubicBezTo>
                  <a:cubicBezTo>
                    <a:pt x="1824" y="1"/>
                    <a:pt x="2341" y="518"/>
                    <a:pt x="2341" y="1186"/>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5725300" y="2281475"/>
              <a:ext cx="485600" cy="107925"/>
            </a:xfrm>
            <a:custGeom>
              <a:avLst/>
              <a:gdLst/>
              <a:ahLst/>
              <a:cxnLst/>
              <a:rect l="l" t="t" r="r" b="b"/>
              <a:pathLst>
                <a:path w="19424" h="4317" fill="none" extrusionOk="0">
                  <a:moveTo>
                    <a:pt x="0" y="1"/>
                  </a:moveTo>
                  <a:lnTo>
                    <a:pt x="0" y="1"/>
                  </a:lnTo>
                  <a:cubicBezTo>
                    <a:pt x="5745" y="4317"/>
                    <a:pt x="13678" y="4317"/>
                    <a:pt x="19423" y="1"/>
                  </a:cubicBezTo>
                  <a:lnTo>
                    <a:pt x="19423"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5552050" y="2281475"/>
              <a:ext cx="158825" cy="332850"/>
            </a:xfrm>
            <a:custGeom>
              <a:avLst/>
              <a:gdLst/>
              <a:ahLst/>
              <a:cxnLst/>
              <a:rect l="l" t="t" r="r" b="b"/>
              <a:pathLst>
                <a:path w="6353" h="13314" fill="none" extrusionOk="0">
                  <a:moveTo>
                    <a:pt x="6353" y="13314"/>
                  </a:moveTo>
                  <a:cubicBezTo>
                    <a:pt x="5228" y="13314"/>
                    <a:pt x="4195" y="13040"/>
                    <a:pt x="3252" y="12524"/>
                  </a:cubicBezTo>
                  <a:cubicBezTo>
                    <a:pt x="1307" y="11429"/>
                    <a:pt x="0" y="9332"/>
                    <a:pt x="0" y="6961"/>
                  </a:cubicBezTo>
                  <a:lnTo>
                    <a:pt x="0" y="1"/>
                  </a:lnTo>
                  <a:lnTo>
                    <a:pt x="319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6225300" y="2281475"/>
              <a:ext cx="158850" cy="332850"/>
            </a:xfrm>
            <a:custGeom>
              <a:avLst/>
              <a:gdLst/>
              <a:ahLst/>
              <a:cxnLst/>
              <a:rect l="l" t="t" r="r" b="b"/>
              <a:pathLst>
                <a:path w="6354" h="13314" fill="none" extrusionOk="0">
                  <a:moveTo>
                    <a:pt x="1" y="13314"/>
                  </a:moveTo>
                  <a:cubicBezTo>
                    <a:pt x="1125" y="13314"/>
                    <a:pt x="2159" y="13040"/>
                    <a:pt x="3071" y="12524"/>
                  </a:cubicBezTo>
                  <a:cubicBezTo>
                    <a:pt x="5046" y="11429"/>
                    <a:pt x="6353" y="9332"/>
                    <a:pt x="6353" y="6961"/>
                  </a:cubicBezTo>
                  <a:lnTo>
                    <a:pt x="6353" y="1"/>
                  </a:lnTo>
                  <a:lnTo>
                    <a:pt x="316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5596875" y="1745000"/>
              <a:ext cx="176325" cy="536500"/>
            </a:xfrm>
            <a:custGeom>
              <a:avLst/>
              <a:gdLst/>
              <a:ahLst/>
              <a:cxnLst/>
              <a:rect l="l" t="t" r="r" b="b"/>
              <a:pathLst>
                <a:path w="7053" h="21460" fill="none" extrusionOk="0">
                  <a:moveTo>
                    <a:pt x="1" y="21460"/>
                  </a:moveTo>
                  <a:lnTo>
                    <a:pt x="1" y="3526"/>
                  </a:lnTo>
                  <a:cubicBezTo>
                    <a:pt x="1" y="1581"/>
                    <a:pt x="1581" y="0"/>
                    <a:pt x="3526" y="0"/>
                  </a:cubicBezTo>
                  <a:cubicBezTo>
                    <a:pt x="5472" y="0"/>
                    <a:pt x="7052" y="1581"/>
                    <a:pt x="7052" y="3526"/>
                  </a:cubicBezTo>
                  <a:lnTo>
                    <a:pt x="7052" y="538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5596875" y="1865050"/>
              <a:ext cx="176325" cy="25"/>
            </a:xfrm>
            <a:custGeom>
              <a:avLst/>
              <a:gdLst/>
              <a:ahLst/>
              <a:cxnLst/>
              <a:rect l="l" t="t" r="r" b="b"/>
              <a:pathLst>
                <a:path w="7053" h="1" fill="none" extrusionOk="0">
                  <a:moveTo>
                    <a:pt x="1" y="1"/>
                  </a:moveTo>
                  <a:lnTo>
                    <a:pt x="705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6163000" y="1865050"/>
              <a:ext cx="176325" cy="25"/>
            </a:xfrm>
            <a:custGeom>
              <a:avLst/>
              <a:gdLst/>
              <a:ahLst/>
              <a:cxnLst/>
              <a:rect l="l" t="t" r="r" b="b"/>
              <a:pathLst>
                <a:path w="7053" h="1" fill="none" extrusionOk="0">
                  <a:moveTo>
                    <a:pt x="0" y="1"/>
                  </a:moveTo>
                  <a:lnTo>
                    <a:pt x="705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6163000" y="1745000"/>
              <a:ext cx="176325" cy="536500"/>
            </a:xfrm>
            <a:custGeom>
              <a:avLst/>
              <a:gdLst/>
              <a:ahLst/>
              <a:cxnLst/>
              <a:rect l="l" t="t" r="r" b="b"/>
              <a:pathLst>
                <a:path w="7053" h="21460" fill="none" extrusionOk="0">
                  <a:moveTo>
                    <a:pt x="7052" y="21460"/>
                  </a:moveTo>
                  <a:lnTo>
                    <a:pt x="7052" y="3526"/>
                  </a:lnTo>
                  <a:cubicBezTo>
                    <a:pt x="7052" y="1581"/>
                    <a:pt x="5472" y="0"/>
                    <a:pt x="3526" y="0"/>
                  </a:cubicBezTo>
                  <a:cubicBezTo>
                    <a:pt x="1581" y="0"/>
                    <a:pt x="0" y="1581"/>
                    <a:pt x="0" y="3526"/>
                  </a:cubicBezTo>
                  <a:lnTo>
                    <a:pt x="0" y="538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60"/>
          <p:cNvGrpSpPr/>
          <p:nvPr/>
        </p:nvGrpSpPr>
        <p:grpSpPr>
          <a:xfrm>
            <a:off x="2299334" y="3460489"/>
            <a:ext cx="1603324" cy="1087634"/>
            <a:chOff x="2938775" y="3125725"/>
            <a:chExt cx="1731825" cy="1172525"/>
          </a:xfrm>
        </p:grpSpPr>
        <p:sp>
          <p:nvSpPr>
            <p:cNvPr id="1300" name="Google Shape;1300;p60"/>
            <p:cNvSpPr/>
            <p:nvPr/>
          </p:nvSpPr>
          <p:spPr>
            <a:xfrm>
              <a:off x="3367350" y="3338475"/>
              <a:ext cx="879225" cy="318425"/>
            </a:xfrm>
            <a:custGeom>
              <a:avLst/>
              <a:gdLst/>
              <a:ahLst/>
              <a:cxnLst/>
              <a:rect l="l" t="t" r="r" b="b"/>
              <a:pathLst>
                <a:path w="35169" h="12737" extrusionOk="0">
                  <a:moveTo>
                    <a:pt x="17508" y="4743"/>
                  </a:moveTo>
                  <a:cubicBezTo>
                    <a:pt x="19119" y="4743"/>
                    <a:pt x="20426" y="6050"/>
                    <a:pt x="20426" y="7661"/>
                  </a:cubicBezTo>
                  <a:cubicBezTo>
                    <a:pt x="20426" y="9272"/>
                    <a:pt x="19119" y="10579"/>
                    <a:pt x="17508" y="10579"/>
                  </a:cubicBezTo>
                  <a:cubicBezTo>
                    <a:pt x="15897" y="10579"/>
                    <a:pt x="14560" y="9272"/>
                    <a:pt x="14560" y="7661"/>
                  </a:cubicBezTo>
                  <a:cubicBezTo>
                    <a:pt x="14560" y="6050"/>
                    <a:pt x="15897" y="4743"/>
                    <a:pt x="17508" y="4743"/>
                  </a:cubicBezTo>
                  <a:close/>
                  <a:moveTo>
                    <a:pt x="17508" y="1"/>
                  </a:moveTo>
                  <a:lnTo>
                    <a:pt x="15594" y="1247"/>
                  </a:lnTo>
                  <a:lnTo>
                    <a:pt x="1" y="11338"/>
                  </a:lnTo>
                  <a:lnTo>
                    <a:pt x="1" y="12737"/>
                  </a:lnTo>
                  <a:lnTo>
                    <a:pt x="35168" y="12737"/>
                  </a:lnTo>
                  <a:lnTo>
                    <a:pt x="35168" y="11338"/>
                  </a:lnTo>
                  <a:lnTo>
                    <a:pt x="19423" y="1247"/>
                  </a:lnTo>
                  <a:lnTo>
                    <a:pt x="17508"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3439550" y="3961600"/>
              <a:ext cx="177075" cy="170225"/>
            </a:xfrm>
            <a:custGeom>
              <a:avLst/>
              <a:gdLst/>
              <a:ahLst/>
              <a:cxnLst/>
              <a:rect l="l" t="t" r="r" b="b"/>
              <a:pathLst>
                <a:path w="7083" h="6809" extrusionOk="0">
                  <a:moveTo>
                    <a:pt x="0" y="0"/>
                  </a:moveTo>
                  <a:lnTo>
                    <a:pt x="0" y="6809"/>
                  </a:lnTo>
                  <a:lnTo>
                    <a:pt x="7082" y="6809"/>
                  </a:lnTo>
                  <a:lnTo>
                    <a:pt x="7082" y="0"/>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3696375" y="3802025"/>
              <a:ext cx="3825" cy="5325"/>
            </a:xfrm>
            <a:custGeom>
              <a:avLst/>
              <a:gdLst/>
              <a:ahLst/>
              <a:cxnLst/>
              <a:rect l="l" t="t" r="r" b="b"/>
              <a:pathLst>
                <a:path w="153" h="213" extrusionOk="0">
                  <a:moveTo>
                    <a:pt x="1" y="0"/>
                  </a:moveTo>
                  <a:lnTo>
                    <a:pt x="1" y="213"/>
                  </a:lnTo>
                  <a:lnTo>
                    <a:pt x="153" y="0"/>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3641675" y="3968425"/>
              <a:ext cx="163400" cy="329825"/>
            </a:xfrm>
            <a:custGeom>
              <a:avLst/>
              <a:gdLst/>
              <a:ahLst/>
              <a:cxnLst/>
              <a:rect l="l" t="t" r="r" b="b"/>
              <a:pathLst>
                <a:path w="6536" h="13193" extrusionOk="0">
                  <a:moveTo>
                    <a:pt x="6535" y="1"/>
                  </a:moveTo>
                  <a:cubicBezTo>
                    <a:pt x="2918" y="1"/>
                    <a:pt x="0" y="2919"/>
                    <a:pt x="0" y="6536"/>
                  </a:cubicBezTo>
                  <a:lnTo>
                    <a:pt x="0" y="13193"/>
                  </a:lnTo>
                  <a:lnTo>
                    <a:pt x="6535" y="13193"/>
                  </a:lnTo>
                  <a:lnTo>
                    <a:pt x="6535" y="1"/>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3696375" y="3802025"/>
              <a:ext cx="3825" cy="5325"/>
            </a:xfrm>
            <a:custGeom>
              <a:avLst/>
              <a:gdLst/>
              <a:ahLst/>
              <a:cxnLst/>
              <a:rect l="l" t="t" r="r" b="b"/>
              <a:pathLst>
                <a:path w="153" h="213" extrusionOk="0">
                  <a:moveTo>
                    <a:pt x="1" y="0"/>
                  </a:moveTo>
                  <a:lnTo>
                    <a:pt x="1" y="213"/>
                  </a:lnTo>
                  <a:lnTo>
                    <a:pt x="153" y="0"/>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3367350" y="4210075"/>
              <a:ext cx="274350" cy="88175"/>
            </a:xfrm>
            <a:custGeom>
              <a:avLst/>
              <a:gdLst/>
              <a:ahLst/>
              <a:cxnLst/>
              <a:rect l="l" t="t" r="r" b="b"/>
              <a:pathLst>
                <a:path w="10974" h="3527" extrusionOk="0">
                  <a:moveTo>
                    <a:pt x="1" y="1"/>
                  </a:moveTo>
                  <a:lnTo>
                    <a:pt x="1" y="3527"/>
                  </a:lnTo>
                  <a:lnTo>
                    <a:pt x="10973" y="3527"/>
                  </a:lnTo>
                  <a:lnTo>
                    <a:pt x="10973"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2938775" y="4192600"/>
              <a:ext cx="428600" cy="72975"/>
            </a:xfrm>
            <a:custGeom>
              <a:avLst/>
              <a:gdLst/>
              <a:ahLst/>
              <a:cxnLst/>
              <a:rect l="l" t="t" r="r" b="b"/>
              <a:pathLst>
                <a:path w="17144" h="2919" extrusionOk="0">
                  <a:moveTo>
                    <a:pt x="0" y="1"/>
                  </a:moveTo>
                  <a:lnTo>
                    <a:pt x="0" y="2919"/>
                  </a:lnTo>
                  <a:lnTo>
                    <a:pt x="17052" y="2919"/>
                  </a:lnTo>
                  <a:lnTo>
                    <a:pt x="17144" y="2827"/>
                  </a:lnTo>
                  <a:lnTo>
                    <a:pt x="17144"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2938775" y="3656875"/>
              <a:ext cx="428600" cy="535750"/>
            </a:xfrm>
            <a:custGeom>
              <a:avLst/>
              <a:gdLst/>
              <a:ahLst/>
              <a:cxnLst/>
              <a:rect l="l" t="t" r="r" b="b"/>
              <a:pathLst>
                <a:path w="17144" h="21430" extrusionOk="0">
                  <a:moveTo>
                    <a:pt x="12827" y="2402"/>
                  </a:moveTo>
                  <a:lnTo>
                    <a:pt x="12827" y="9180"/>
                  </a:lnTo>
                  <a:lnTo>
                    <a:pt x="4347" y="9180"/>
                  </a:lnTo>
                  <a:lnTo>
                    <a:pt x="4347" y="2402"/>
                  </a:lnTo>
                  <a:close/>
                  <a:moveTo>
                    <a:pt x="12827" y="12189"/>
                  </a:moveTo>
                  <a:lnTo>
                    <a:pt x="12827" y="18998"/>
                  </a:lnTo>
                  <a:lnTo>
                    <a:pt x="4347" y="18998"/>
                  </a:lnTo>
                  <a:lnTo>
                    <a:pt x="4347" y="12189"/>
                  </a:lnTo>
                  <a:close/>
                  <a:moveTo>
                    <a:pt x="0" y="1"/>
                  </a:moveTo>
                  <a:lnTo>
                    <a:pt x="0" y="21430"/>
                  </a:lnTo>
                  <a:lnTo>
                    <a:pt x="17144" y="21430"/>
                  </a:lnTo>
                  <a:lnTo>
                    <a:pt x="17144"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2938775" y="3369650"/>
              <a:ext cx="818425" cy="287250"/>
            </a:xfrm>
            <a:custGeom>
              <a:avLst/>
              <a:gdLst/>
              <a:ahLst/>
              <a:cxnLst/>
              <a:rect l="l" t="t" r="r" b="b"/>
              <a:pathLst>
                <a:path w="32737" h="11490" extrusionOk="0">
                  <a:moveTo>
                    <a:pt x="12007" y="0"/>
                  </a:moveTo>
                  <a:lnTo>
                    <a:pt x="0" y="10091"/>
                  </a:lnTo>
                  <a:lnTo>
                    <a:pt x="0" y="11490"/>
                  </a:lnTo>
                  <a:lnTo>
                    <a:pt x="17144" y="11490"/>
                  </a:lnTo>
                  <a:lnTo>
                    <a:pt x="17144" y="10091"/>
                  </a:lnTo>
                  <a:lnTo>
                    <a:pt x="32737"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3731350" y="3457025"/>
              <a:ext cx="146675" cy="145925"/>
            </a:xfrm>
            <a:custGeom>
              <a:avLst/>
              <a:gdLst/>
              <a:ahLst/>
              <a:cxnLst/>
              <a:rect l="l" t="t" r="r" b="b"/>
              <a:pathLst>
                <a:path w="5867" h="5837" extrusionOk="0">
                  <a:moveTo>
                    <a:pt x="2948" y="1"/>
                  </a:moveTo>
                  <a:cubicBezTo>
                    <a:pt x="1307" y="1"/>
                    <a:pt x="0" y="1308"/>
                    <a:pt x="0" y="2919"/>
                  </a:cubicBezTo>
                  <a:cubicBezTo>
                    <a:pt x="0" y="4530"/>
                    <a:pt x="1307" y="5837"/>
                    <a:pt x="2948" y="5837"/>
                  </a:cubicBezTo>
                  <a:cubicBezTo>
                    <a:pt x="4559" y="5837"/>
                    <a:pt x="5866" y="4530"/>
                    <a:pt x="5866" y="2919"/>
                  </a:cubicBezTo>
                  <a:cubicBezTo>
                    <a:pt x="5866" y="1308"/>
                    <a:pt x="4559" y="1"/>
                    <a:pt x="2948" y="1"/>
                  </a:cubicBez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3969950" y="3885600"/>
              <a:ext cx="775" cy="800"/>
            </a:xfrm>
            <a:custGeom>
              <a:avLst/>
              <a:gdLst/>
              <a:ahLst/>
              <a:cxnLst/>
              <a:rect l="l" t="t" r="r" b="b"/>
              <a:pathLst>
                <a:path w="31" h="32" extrusionOk="0">
                  <a:moveTo>
                    <a:pt x="0" y="1"/>
                  </a:moveTo>
                  <a:lnTo>
                    <a:pt x="0" y="31"/>
                  </a:lnTo>
                  <a:lnTo>
                    <a:pt x="31" y="31"/>
                  </a:lnTo>
                  <a:lnTo>
                    <a:pt x="0" y="1"/>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3805050" y="3968425"/>
              <a:ext cx="162650" cy="329825"/>
            </a:xfrm>
            <a:custGeom>
              <a:avLst/>
              <a:gdLst/>
              <a:ahLst/>
              <a:cxnLst/>
              <a:rect l="l" t="t" r="r" b="b"/>
              <a:pathLst>
                <a:path w="6506" h="13193" extrusionOk="0">
                  <a:moveTo>
                    <a:pt x="0" y="1"/>
                  </a:moveTo>
                  <a:lnTo>
                    <a:pt x="0" y="13193"/>
                  </a:lnTo>
                  <a:lnTo>
                    <a:pt x="6505" y="13193"/>
                  </a:lnTo>
                  <a:lnTo>
                    <a:pt x="6505" y="6536"/>
                  </a:lnTo>
                  <a:cubicBezTo>
                    <a:pt x="6505" y="2919"/>
                    <a:pt x="3587" y="1"/>
                    <a:pt x="0" y="1"/>
                  </a:cubicBez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3967675" y="4210075"/>
              <a:ext cx="278900" cy="88175"/>
            </a:xfrm>
            <a:custGeom>
              <a:avLst/>
              <a:gdLst/>
              <a:ahLst/>
              <a:cxnLst/>
              <a:rect l="l" t="t" r="r" b="b"/>
              <a:pathLst>
                <a:path w="11156" h="3527" extrusionOk="0">
                  <a:moveTo>
                    <a:pt x="0" y="1"/>
                  </a:moveTo>
                  <a:lnTo>
                    <a:pt x="0" y="3527"/>
                  </a:lnTo>
                  <a:lnTo>
                    <a:pt x="11155" y="3527"/>
                  </a:lnTo>
                  <a:lnTo>
                    <a:pt x="11155"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3641675" y="3968425"/>
              <a:ext cx="326025" cy="329825"/>
            </a:xfrm>
            <a:custGeom>
              <a:avLst/>
              <a:gdLst/>
              <a:ahLst/>
              <a:cxnLst/>
              <a:rect l="l" t="t" r="r" b="b"/>
              <a:pathLst>
                <a:path w="13041" h="13193" extrusionOk="0">
                  <a:moveTo>
                    <a:pt x="6535" y="1"/>
                  </a:moveTo>
                  <a:cubicBezTo>
                    <a:pt x="2918" y="1"/>
                    <a:pt x="0" y="2919"/>
                    <a:pt x="0" y="6536"/>
                  </a:cubicBezTo>
                  <a:lnTo>
                    <a:pt x="0" y="13193"/>
                  </a:lnTo>
                  <a:lnTo>
                    <a:pt x="13040" y="13193"/>
                  </a:lnTo>
                  <a:lnTo>
                    <a:pt x="13040" y="6536"/>
                  </a:lnTo>
                  <a:cubicBezTo>
                    <a:pt x="13040" y="2919"/>
                    <a:pt x="10122" y="1"/>
                    <a:pt x="6535"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3047425" y="3716900"/>
              <a:ext cx="212050" cy="169500"/>
            </a:xfrm>
            <a:custGeom>
              <a:avLst/>
              <a:gdLst/>
              <a:ahLst/>
              <a:cxnLst/>
              <a:rect l="l" t="t" r="r" b="b"/>
              <a:pathLst>
                <a:path w="8482" h="6780" extrusionOk="0">
                  <a:moveTo>
                    <a:pt x="1" y="1"/>
                  </a:moveTo>
                  <a:lnTo>
                    <a:pt x="1" y="6779"/>
                  </a:lnTo>
                  <a:lnTo>
                    <a:pt x="8481" y="6779"/>
                  </a:lnTo>
                  <a:lnTo>
                    <a:pt x="8481"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3047425" y="3961600"/>
              <a:ext cx="212050" cy="170225"/>
            </a:xfrm>
            <a:custGeom>
              <a:avLst/>
              <a:gdLst/>
              <a:ahLst/>
              <a:cxnLst/>
              <a:rect l="l" t="t" r="r" b="b"/>
              <a:pathLst>
                <a:path w="8482" h="6809" extrusionOk="0">
                  <a:moveTo>
                    <a:pt x="1" y="0"/>
                  </a:moveTo>
                  <a:lnTo>
                    <a:pt x="1" y="6809"/>
                  </a:lnTo>
                  <a:lnTo>
                    <a:pt x="8481" y="6809"/>
                  </a:lnTo>
                  <a:lnTo>
                    <a:pt x="8481" y="0"/>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4246550" y="3656875"/>
              <a:ext cx="424050" cy="535750"/>
            </a:xfrm>
            <a:custGeom>
              <a:avLst/>
              <a:gdLst/>
              <a:ahLst/>
              <a:cxnLst/>
              <a:rect l="l" t="t" r="r" b="b"/>
              <a:pathLst>
                <a:path w="16962" h="21430" extrusionOk="0">
                  <a:moveTo>
                    <a:pt x="12645" y="2402"/>
                  </a:moveTo>
                  <a:lnTo>
                    <a:pt x="12645" y="9180"/>
                  </a:lnTo>
                  <a:lnTo>
                    <a:pt x="4165" y="9180"/>
                  </a:lnTo>
                  <a:lnTo>
                    <a:pt x="4165" y="2402"/>
                  </a:lnTo>
                  <a:close/>
                  <a:moveTo>
                    <a:pt x="12645" y="12189"/>
                  </a:moveTo>
                  <a:lnTo>
                    <a:pt x="12645" y="18998"/>
                  </a:lnTo>
                  <a:lnTo>
                    <a:pt x="4165" y="18998"/>
                  </a:lnTo>
                  <a:lnTo>
                    <a:pt x="4165" y="12189"/>
                  </a:lnTo>
                  <a:close/>
                  <a:moveTo>
                    <a:pt x="0" y="1"/>
                  </a:moveTo>
                  <a:lnTo>
                    <a:pt x="0" y="21430"/>
                  </a:lnTo>
                  <a:lnTo>
                    <a:pt x="16961" y="21430"/>
                  </a:lnTo>
                  <a:lnTo>
                    <a:pt x="16961"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4246550" y="4192600"/>
              <a:ext cx="424050" cy="72975"/>
            </a:xfrm>
            <a:custGeom>
              <a:avLst/>
              <a:gdLst/>
              <a:ahLst/>
              <a:cxnLst/>
              <a:rect l="l" t="t" r="r" b="b"/>
              <a:pathLst>
                <a:path w="16962" h="2919" extrusionOk="0">
                  <a:moveTo>
                    <a:pt x="0" y="1"/>
                  </a:moveTo>
                  <a:lnTo>
                    <a:pt x="0" y="2919"/>
                  </a:lnTo>
                  <a:lnTo>
                    <a:pt x="16961" y="2919"/>
                  </a:lnTo>
                  <a:lnTo>
                    <a:pt x="16961"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3852925" y="3369650"/>
              <a:ext cx="817675" cy="287250"/>
            </a:xfrm>
            <a:custGeom>
              <a:avLst/>
              <a:gdLst/>
              <a:ahLst/>
              <a:cxnLst/>
              <a:rect l="l" t="t" r="r" b="b"/>
              <a:pathLst>
                <a:path w="32707" h="11490" extrusionOk="0">
                  <a:moveTo>
                    <a:pt x="0" y="0"/>
                  </a:moveTo>
                  <a:lnTo>
                    <a:pt x="15745" y="10091"/>
                  </a:lnTo>
                  <a:lnTo>
                    <a:pt x="15745" y="11490"/>
                  </a:lnTo>
                  <a:lnTo>
                    <a:pt x="32706" y="11490"/>
                  </a:lnTo>
                  <a:lnTo>
                    <a:pt x="32706" y="10091"/>
                  </a:lnTo>
                  <a:lnTo>
                    <a:pt x="20700"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3367350" y="3656875"/>
              <a:ext cx="879225" cy="553225"/>
            </a:xfrm>
            <a:custGeom>
              <a:avLst/>
              <a:gdLst/>
              <a:ahLst/>
              <a:cxnLst/>
              <a:rect l="l" t="t" r="r" b="b"/>
              <a:pathLst>
                <a:path w="35169" h="22129" extrusionOk="0">
                  <a:moveTo>
                    <a:pt x="10669" y="2402"/>
                  </a:moveTo>
                  <a:lnTo>
                    <a:pt x="10669" y="9180"/>
                  </a:lnTo>
                  <a:lnTo>
                    <a:pt x="2189" y="9180"/>
                  </a:lnTo>
                  <a:lnTo>
                    <a:pt x="2189" y="2402"/>
                  </a:lnTo>
                  <a:close/>
                  <a:moveTo>
                    <a:pt x="21642" y="2402"/>
                  </a:moveTo>
                  <a:lnTo>
                    <a:pt x="21642" y="9180"/>
                  </a:lnTo>
                  <a:lnTo>
                    <a:pt x="13162" y="9180"/>
                  </a:lnTo>
                  <a:lnTo>
                    <a:pt x="13162" y="2402"/>
                  </a:lnTo>
                  <a:close/>
                  <a:moveTo>
                    <a:pt x="32585" y="2402"/>
                  </a:moveTo>
                  <a:lnTo>
                    <a:pt x="32585" y="9180"/>
                  </a:lnTo>
                  <a:lnTo>
                    <a:pt x="24104" y="9180"/>
                  </a:lnTo>
                  <a:lnTo>
                    <a:pt x="24104" y="2402"/>
                  </a:lnTo>
                  <a:close/>
                  <a:moveTo>
                    <a:pt x="9970" y="12189"/>
                  </a:moveTo>
                  <a:lnTo>
                    <a:pt x="9970" y="18998"/>
                  </a:lnTo>
                  <a:lnTo>
                    <a:pt x="2888" y="18998"/>
                  </a:lnTo>
                  <a:lnTo>
                    <a:pt x="2888" y="12189"/>
                  </a:lnTo>
                  <a:close/>
                  <a:moveTo>
                    <a:pt x="31886" y="12189"/>
                  </a:moveTo>
                  <a:lnTo>
                    <a:pt x="31886" y="18998"/>
                  </a:lnTo>
                  <a:lnTo>
                    <a:pt x="24803" y="18998"/>
                  </a:lnTo>
                  <a:lnTo>
                    <a:pt x="24803" y="12189"/>
                  </a:lnTo>
                  <a:close/>
                  <a:moveTo>
                    <a:pt x="1" y="1"/>
                  </a:moveTo>
                  <a:lnTo>
                    <a:pt x="1" y="22129"/>
                  </a:lnTo>
                  <a:lnTo>
                    <a:pt x="10973" y="22129"/>
                  </a:lnTo>
                  <a:lnTo>
                    <a:pt x="10973" y="18998"/>
                  </a:lnTo>
                  <a:cubicBezTo>
                    <a:pt x="10973" y="15381"/>
                    <a:pt x="13891" y="12463"/>
                    <a:pt x="17508" y="12463"/>
                  </a:cubicBezTo>
                  <a:cubicBezTo>
                    <a:pt x="21095" y="12463"/>
                    <a:pt x="24013" y="15381"/>
                    <a:pt x="24013" y="18998"/>
                  </a:cubicBezTo>
                  <a:lnTo>
                    <a:pt x="24013" y="22129"/>
                  </a:lnTo>
                  <a:lnTo>
                    <a:pt x="35168" y="22129"/>
                  </a:lnTo>
                  <a:lnTo>
                    <a:pt x="35168"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4350650" y="3716900"/>
              <a:ext cx="212025" cy="169500"/>
            </a:xfrm>
            <a:custGeom>
              <a:avLst/>
              <a:gdLst/>
              <a:ahLst/>
              <a:cxnLst/>
              <a:rect l="l" t="t" r="r" b="b"/>
              <a:pathLst>
                <a:path w="8481" h="6780" extrusionOk="0">
                  <a:moveTo>
                    <a:pt x="1" y="1"/>
                  </a:moveTo>
                  <a:lnTo>
                    <a:pt x="1" y="6779"/>
                  </a:lnTo>
                  <a:lnTo>
                    <a:pt x="8481" y="6779"/>
                  </a:lnTo>
                  <a:lnTo>
                    <a:pt x="8481"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4350650" y="3961600"/>
              <a:ext cx="212025" cy="170225"/>
            </a:xfrm>
            <a:custGeom>
              <a:avLst/>
              <a:gdLst/>
              <a:ahLst/>
              <a:cxnLst/>
              <a:rect l="l" t="t" r="r" b="b"/>
              <a:pathLst>
                <a:path w="8481" h="6809" extrusionOk="0">
                  <a:moveTo>
                    <a:pt x="1" y="0"/>
                  </a:moveTo>
                  <a:lnTo>
                    <a:pt x="1" y="6809"/>
                  </a:lnTo>
                  <a:lnTo>
                    <a:pt x="8481" y="6809"/>
                  </a:lnTo>
                  <a:lnTo>
                    <a:pt x="8481" y="0"/>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3422075" y="3716900"/>
              <a:ext cx="212025" cy="169500"/>
            </a:xfrm>
            <a:custGeom>
              <a:avLst/>
              <a:gdLst/>
              <a:ahLst/>
              <a:cxnLst/>
              <a:rect l="l" t="t" r="r" b="b"/>
              <a:pathLst>
                <a:path w="8481" h="6780" extrusionOk="0">
                  <a:moveTo>
                    <a:pt x="0" y="1"/>
                  </a:moveTo>
                  <a:lnTo>
                    <a:pt x="0" y="6779"/>
                  </a:lnTo>
                  <a:lnTo>
                    <a:pt x="8480" y="6779"/>
                  </a:lnTo>
                  <a:lnTo>
                    <a:pt x="8480"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3696375" y="3716900"/>
              <a:ext cx="212050" cy="169500"/>
            </a:xfrm>
            <a:custGeom>
              <a:avLst/>
              <a:gdLst/>
              <a:ahLst/>
              <a:cxnLst/>
              <a:rect l="l" t="t" r="r" b="b"/>
              <a:pathLst>
                <a:path w="8482" h="6780" extrusionOk="0">
                  <a:moveTo>
                    <a:pt x="1" y="1"/>
                  </a:moveTo>
                  <a:lnTo>
                    <a:pt x="1" y="3405"/>
                  </a:lnTo>
                  <a:lnTo>
                    <a:pt x="153" y="3405"/>
                  </a:lnTo>
                  <a:lnTo>
                    <a:pt x="1" y="3618"/>
                  </a:lnTo>
                  <a:lnTo>
                    <a:pt x="1" y="6779"/>
                  </a:lnTo>
                  <a:lnTo>
                    <a:pt x="8481" y="6779"/>
                  </a:lnTo>
                  <a:lnTo>
                    <a:pt x="8481"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3696375" y="3802025"/>
              <a:ext cx="3825" cy="5325"/>
            </a:xfrm>
            <a:custGeom>
              <a:avLst/>
              <a:gdLst/>
              <a:ahLst/>
              <a:cxnLst/>
              <a:rect l="l" t="t" r="r" b="b"/>
              <a:pathLst>
                <a:path w="153" h="213" extrusionOk="0">
                  <a:moveTo>
                    <a:pt x="1" y="0"/>
                  </a:moveTo>
                  <a:lnTo>
                    <a:pt x="1" y="213"/>
                  </a:lnTo>
                  <a:lnTo>
                    <a:pt x="153" y="0"/>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3969950" y="3716900"/>
              <a:ext cx="212025" cy="169500"/>
            </a:xfrm>
            <a:custGeom>
              <a:avLst/>
              <a:gdLst/>
              <a:ahLst/>
              <a:cxnLst/>
              <a:rect l="l" t="t" r="r" b="b"/>
              <a:pathLst>
                <a:path w="8481" h="6780" extrusionOk="0">
                  <a:moveTo>
                    <a:pt x="0" y="1"/>
                  </a:moveTo>
                  <a:lnTo>
                    <a:pt x="0" y="6749"/>
                  </a:lnTo>
                  <a:lnTo>
                    <a:pt x="31" y="6779"/>
                  </a:lnTo>
                  <a:lnTo>
                    <a:pt x="8481" y="6779"/>
                  </a:lnTo>
                  <a:lnTo>
                    <a:pt x="8481"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3969950" y="3885600"/>
              <a:ext cx="775" cy="800"/>
            </a:xfrm>
            <a:custGeom>
              <a:avLst/>
              <a:gdLst/>
              <a:ahLst/>
              <a:cxnLst/>
              <a:rect l="l" t="t" r="r" b="b"/>
              <a:pathLst>
                <a:path w="31" h="32" extrusionOk="0">
                  <a:moveTo>
                    <a:pt x="0" y="1"/>
                  </a:moveTo>
                  <a:lnTo>
                    <a:pt x="0" y="31"/>
                  </a:lnTo>
                  <a:lnTo>
                    <a:pt x="31" y="31"/>
                  </a:lnTo>
                  <a:lnTo>
                    <a:pt x="0" y="1"/>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3987425" y="3961600"/>
              <a:ext cx="177075" cy="170225"/>
            </a:xfrm>
            <a:custGeom>
              <a:avLst/>
              <a:gdLst/>
              <a:ahLst/>
              <a:cxnLst/>
              <a:rect l="l" t="t" r="r" b="b"/>
              <a:pathLst>
                <a:path w="7083" h="6809" extrusionOk="0">
                  <a:moveTo>
                    <a:pt x="0" y="0"/>
                  </a:moveTo>
                  <a:lnTo>
                    <a:pt x="0" y="6809"/>
                  </a:lnTo>
                  <a:lnTo>
                    <a:pt x="7083" y="6809"/>
                  </a:lnTo>
                  <a:lnTo>
                    <a:pt x="7083" y="0"/>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3805050" y="3125725"/>
              <a:ext cx="98800" cy="81325"/>
            </a:xfrm>
            <a:custGeom>
              <a:avLst/>
              <a:gdLst/>
              <a:ahLst/>
              <a:cxnLst/>
              <a:rect l="l" t="t" r="r" b="b"/>
              <a:pathLst>
                <a:path w="3952" h="3253" extrusionOk="0">
                  <a:moveTo>
                    <a:pt x="0" y="0"/>
                  </a:moveTo>
                  <a:lnTo>
                    <a:pt x="0" y="3252"/>
                  </a:lnTo>
                  <a:lnTo>
                    <a:pt x="3952" y="3252"/>
                  </a:lnTo>
                  <a:lnTo>
                    <a:pt x="3952"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3903825" y="3157625"/>
              <a:ext cx="99575" cy="80575"/>
            </a:xfrm>
            <a:custGeom>
              <a:avLst/>
              <a:gdLst/>
              <a:ahLst/>
              <a:cxnLst/>
              <a:rect l="l" t="t" r="r" b="b"/>
              <a:pathLst>
                <a:path w="3983" h="3223" extrusionOk="0">
                  <a:moveTo>
                    <a:pt x="1" y="1"/>
                  </a:moveTo>
                  <a:lnTo>
                    <a:pt x="1" y="3223"/>
                  </a:lnTo>
                  <a:lnTo>
                    <a:pt x="3983" y="3223"/>
                  </a:lnTo>
                  <a:lnTo>
                    <a:pt x="3983"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3367350" y="3338475"/>
              <a:ext cx="437725" cy="959775"/>
            </a:xfrm>
            <a:custGeom>
              <a:avLst/>
              <a:gdLst/>
              <a:ahLst/>
              <a:cxnLst/>
              <a:rect l="l" t="t" r="r" b="b"/>
              <a:pathLst>
                <a:path w="17509" h="38391" fill="none" extrusionOk="0">
                  <a:moveTo>
                    <a:pt x="17508" y="38391"/>
                  </a:moveTo>
                  <a:lnTo>
                    <a:pt x="17508" y="38391"/>
                  </a:lnTo>
                  <a:lnTo>
                    <a:pt x="1" y="38391"/>
                  </a:lnTo>
                  <a:lnTo>
                    <a:pt x="1" y="11338"/>
                  </a:lnTo>
                  <a:lnTo>
                    <a:pt x="17508"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2938775" y="3656875"/>
              <a:ext cx="866300" cy="608700"/>
            </a:xfrm>
            <a:custGeom>
              <a:avLst/>
              <a:gdLst/>
              <a:ahLst/>
              <a:cxnLst/>
              <a:rect l="l" t="t" r="r" b="b"/>
              <a:pathLst>
                <a:path w="34652" h="24348" fill="none" extrusionOk="0">
                  <a:moveTo>
                    <a:pt x="17052" y="24348"/>
                  </a:moveTo>
                  <a:lnTo>
                    <a:pt x="0" y="24348"/>
                  </a:lnTo>
                  <a:lnTo>
                    <a:pt x="0" y="1"/>
                  </a:lnTo>
                  <a:lnTo>
                    <a:pt x="3465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2938775" y="3369650"/>
              <a:ext cx="818425" cy="287250"/>
            </a:xfrm>
            <a:custGeom>
              <a:avLst/>
              <a:gdLst/>
              <a:ahLst/>
              <a:cxnLst/>
              <a:rect l="l" t="t" r="r" b="b"/>
              <a:pathLst>
                <a:path w="32737" h="11490" fill="none" extrusionOk="0">
                  <a:moveTo>
                    <a:pt x="0" y="11490"/>
                  </a:moveTo>
                  <a:lnTo>
                    <a:pt x="0" y="10091"/>
                  </a:lnTo>
                  <a:lnTo>
                    <a:pt x="12007" y="0"/>
                  </a:lnTo>
                  <a:lnTo>
                    <a:pt x="32737" y="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3805050" y="3126475"/>
              <a:ext cx="441525" cy="1171775"/>
            </a:xfrm>
            <a:custGeom>
              <a:avLst/>
              <a:gdLst/>
              <a:ahLst/>
              <a:cxnLst/>
              <a:rect l="l" t="t" r="r" b="b"/>
              <a:pathLst>
                <a:path w="17661" h="46871" fill="none" extrusionOk="0">
                  <a:moveTo>
                    <a:pt x="0" y="46871"/>
                  </a:moveTo>
                  <a:lnTo>
                    <a:pt x="0" y="46871"/>
                  </a:lnTo>
                  <a:lnTo>
                    <a:pt x="17660" y="46871"/>
                  </a:lnTo>
                  <a:lnTo>
                    <a:pt x="17660" y="19818"/>
                  </a:lnTo>
                  <a:lnTo>
                    <a:pt x="0" y="8481"/>
                  </a:ln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2938775" y="4192600"/>
              <a:ext cx="428600" cy="25"/>
            </a:xfrm>
            <a:custGeom>
              <a:avLst/>
              <a:gdLst/>
              <a:ahLst/>
              <a:cxnLst/>
              <a:rect l="l" t="t" r="r" b="b"/>
              <a:pathLst>
                <a:path w="17144" h="1" fill="none" extrusionOk="0">
                  <a:moveTo>
                    <a:pt x="0" y="1"/>
                  </a:moveTo>
                  <a:lnTo>
                    <a:pt x="17144"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3365075" y="4210075"/>
              <a:ext cx="276625" cy="25"/>
            </a:xfrm>
            <a:custGeom>
              <a:avLst/>
              <a:gdLst/>
              <a:ahLst/>
              <a:cxnLst/>
              <a:rect l="l" t="t" r="r" b="b"/>
              <a:pathLst>
                <a:path w="11065" h="1" fill="none" extrusionOk="0">
                  <a:moveTo>
                    <a:pt x="0" y="1"/>
                  </a:moveTo>
                  <a:lnTo>
                    <a:pt x="11064"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3967675" y="4210075"/>
              <a:ext cx="276625" cy="25"/>
            </a:xfrm>
            <a:custGeom>
              <a:avLst/>
              <a:gdLst/>
              <a:ahLst/>
              <a:cxnLst/>
              <a:rect l="l" t="t" r="r" b="b"/>
              <a:pathLst>
                <a:path w="11065" h="1" fill="none" extrusionOk="0">
                  <a:moveTo>
                    <a:pt x="0" y="1"/>
                  </a:moveTo>
                  <a:lnTo>
                    <a:pt x="11064"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3641675" y="3968425"/>
              <a:ext cx="326025" cy="329825"/>
            </a:xfrm>
            <a:custGeom>
              <a:avLst/>
              <a:gdLst/>
              <a:ahLst/>
              <a:cxnLst/>
              <a:rect l="l" t="t" r="r" b="b"/>
              <a:pathLst>
                <a:path w="13041" h="13193" fill="none" extrusionOk="0">
                  <a:moveTo>
                    <a:pt x="13040" y="6536"/>
                  </a:moveTo>
                  <a:cubicBezTo>
                    <a:pt x="13040" y="2919"/>
                    <a:pt x="10122" y="1"/>
                    <a:pt x="6535" y="1"/>
                  </a:cubicBezTo>
                  <a:cubicBezTo>
                    <a:pt x="2918" y="1"/>
                    <a:pt x="0" y="2919"/>
                    <a:pt x="0" y="6536"/>
                  </a:cubicBezTo>
                  <a:lnTo>
                    <a:pt x="0" y="13193"/>
                  </a:lnTo>
                  <a:lnTo>
                    <a:pt x="13040" y="1319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0"/>
            <p:cNvSpPr/>
            <p:nvPr/>
          </p:nvSpPr>
          <p:spPr>
            <a:xfrm>
              <a:off x="3047425" y="3716900"/>
              <a:ext cx="212050" cy="169500"/>
            </a:xfrm>
            <a:custGeom>
              <a:avLst/>
              <a:gdLst/>
              <a:ahLst/>
              <a:cxnLst/>
              <a:rect l="l" t="t" r="r" b="b"/>
              <a:pathLst>
                <a:path w="8482" h="6780" fill="none" extrusionOk="0">
                  <a:moveTo>
                    <a:pt x="1" y="1"/>
                  </a:moveTo>
                  <a:lnTo>
                    <a:pt x="8481" y="1"/>
                  </a:lnTo>
                  <a:lnTo>
                    <a:pt x="8481" y="6779"/>
                  </a:lnTo>
                  <a:lnTo>
                    <a:pt x="1" y="677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0"/>
            <p:cNvSpPr/>
            <p:nvPr/>
          </p:nvSpPr>
          <p:spPr>
            <a:xfrm>
              <a:off x="3153050" y="3716900"/>
              <a:ext cx="25" cy="169500"/>
            </a:xfrm>
            <a:custGeom>
              <a:avLst/>
              <a:gdLst/>
              <a:ahLst/>
              <a:cxnLst/>
              <a:rect l="l" t="t" r="r" b="b"/>
              <a:pathLst>
                <a:path w="1" h="6780" fill="none" extrusionOk="0">
                  <a:moveTo>
                    <a:pt x="1" y="1"/>
                  </a:moveTo>
                  <a:lnTo>
                    <a:pt x="1" y="677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3047425" y="3801250"/>
              <a:ext cx="212050" cy="25"/>
            </a:xfrm>
            <a:custGeom>
              <a:avLst/>
              <a:gdLst/>
              <a:ahLst/>
              <a:cxnLst/>
              <a:rect l="l" t="t" r="r" b="b"/>
              <a:pathLst>
                <a:path w="8482" h="1" fill="none" extrusionOk="0">
                  <a:moveTo>
                    <a:pt x="8481" y="1"/>
                  </a:move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3047425" y="3961600"/>
              <a:ext cx="212050" cy="170225"/>
            </a:xfrm>
            <a:custGeom>
              <a:avLst/>
              <a:gdLst/>
              <a:ahLst/>
              <a:cxnLst/>
              <a:rect l="l" t="t" r="r" b="b"/>
              <a:pathLst>
                <a:path w="8482" h="6809" fill="none" extrusionOk="0">
                  <a:moveTo>
                    <a:pt x="1" y="0"/>
                  </a:moveTo>
                  <a:lnTo>
                    <a:pt x="8481" y="0"/>
                  </a:lnTo>
                  <a:lnTo>
                    <a:pt x="8481" y="6809"/>
                  </a:lnTo>
                  <a:lnTo>
                    <a:pt x="1" y="68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3153050" y="3961600"/>
              <a:ext cx="25" cy="170225"/>
            </a:xfrm>
            <a:custGeom>
              <a:avLst/>
              <a:gdLst/>
              <a:ahLst/>
              <a:cxnLst/>
              <a:rect l="l" t="t" r="r" b="b"/>
              <a:pathLst>
                <a:path w="1" h="6809" fill="none" extrusionOk="0">
                  <a:moveTo>
                    <a:pt x="1" y="0"/>
                  </a:moveTo>
                  <a:lnTo>
                    <a:pt x="1" y="680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3047425" y="4046700"/>
              <a:ext cx="212050" cy="25"/>
            </a:xfrm>
            <a:custGeom>
              <a:avLst/>
              <a:gdLst/>
              <a:ahLst/>
              <a:cxnLst/>
              <a:rect l="l" t="t" r="r" b="b"/>
              <a:pathLst>
                <a:path w="8482" h="1" fill="none" extrusionOk="0">
                  <a:moveTo>
                    <a:pt x="8481" y="1"/>
                  </a:move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3805050" y="3656875"/>
              <a:ext cx="865550" cy="608700"/>
            </a:xfrm>
            <a:custGeom>
              <a:avLst/>
              <a:gdLst/>
              <a:ahLst/>
              <a:cxnLst/>
              <a:rect l="l" t="t" r="r" b="b"/>
              <a:pathLst>
                <a:path w="34622" h="24348" fill="none" extrusionOk="0">
                  <a:moveTo>
                    <a:pt x="17569" y="24348"/>
                  </a:moveTo>
                  <a:lnTo>
                    <a:pt x="34621" y="24348"/>
                  </a:lnTo>
                  <a:lnTo>
                    <a:pt x="34621" y="1"/>
                  </a:ln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3852925" y="3369650"/>
              <a:ext cx="817675" cy="287250"/>
            </a:xfrm>
            <a:custGeom>
              <a:avLst/>
              <a:gdLst/>
              <a:ahLst/>
              <a:cxnLst/>
              <a:rect l="l" t="t" r="r" b="b"/>
              <a:pathLst>
                <a:path w="32707" h="11490" fill="none" extrusionOk="0">
                  <a:moveTo>
                    <a:pt x="32706" y="11490"/>
                  </a:moveTo>
                  <a:lnTo>
                    <a:pt x="32706" y="10091"/>
                  </a:lnTo>
                  <a:lnTo>
                    <a:pt x="20700" y="0"/>
                  </a:lnTo>
                  <a:lnTo>
                    <a:pt x="0" y="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4241975" y="4192600"/>
              <a:ext cx="428625" cy="25"/>
            </a:xfrm>
            <a:custGeom>
              <a:avLst/>
              <a:gdLst/>
              <a:ahLst/>
              <a:cxnLst/>
              <a:rect l="l" t="t" r="r" b="b"/>
              <a:pathLst>
                <a:path w="17145" h="1" fill="none" extrusionOk="0">
                  <a:moveTo>
                    <a:pt x="17144" y="1"/>
                  </a:move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4350650" y="3716900"/>
              <a:ext cx="212025" cy="169500"/>
            </a:xfrm>
            <a:custGeom>
              <a:avLst/>
              <a:gdLst/>
              <a:ahLst/>
              <a:cxnLst/>
              <a:rect l="l" t="t" r="r" b="b"/>
              <a:pathLst>
                <a:path w="8481" h="6780" fill="none" extrusionOk="0">
                  <a:moveTo>
                    <a:pt x="8481" y="6779"/>
                  </a:moveTo>
                  <a:lnTo>
                    <a:pt x="1" y="6779"/>
                  </a:lnTo>
                  <a:lnTo>
                    <a:pt x="1" y="1"/>
                  </a:lnTo>
                  <a:lnTo>
                    <a:pt x="8481"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4456275" y="3716900"/>
              <a:ext cx="25" cy="169500"/>
            </a:xfrm>
            <a:custGeom>
              <a:avLst/>
              <a:gdLst/>
              <a:ahLst/>
              <a:cxnLst/>
              <a:rect l="l" t="t" r="r" b="b"/>
              <a:pathLst>
                <a:path w="1" h="6780" fill="none" extrusionOk="0">
                  <a:moveTo>
                    <a:pt x="1" y="1"/>
                  </a:moveTo>
                  <a:lnTo>
                    <a:pt x="1" y="677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4350650" y="3801250"/>
              <a:ext cx="212025" cy="25"/>
            </a:xfrm>
            <a:custGeom>
              <a:avLst/>
              <a:gdLst/>
              <a:ahLst/>
              <a:cxnLst/>
              <a:rect l="l" t="t" r="r" b="b"/>
              <a:pathLst>
                <a:path w="8481" h="1" fill="none" extrusionOk="0">
                  <a:moveTo>
                    <a:pt x="1" y="1"/>
                  </a:moveTo>
                  <a:lnTo>
                    <a:pt x="848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4350650" y="3961600"/>
              <a:ext cx="212025" cy="170225"/>
            </a:xfrm>
            <a:custGeom>
              <a:avLst/>
              <a:gdLst/>
              <a:ahLst/>
              <a:cxnLst/>
              <a:rect l="l" t="t" r="r" b="b"/>
              <a:pathLst>
                <a:path w="8481" h="6809" fill="none" extrusionOk="0">
                  <a:moveTo>
                    <a:pt x="8481" y="6809"/>
                  </a:moveTo>
                  <a:lnTo>
                    <a:pt x="1" y="6809"/>
                  </a:lnTo>
                  <a:lnTo>
                    <a:pt x="1" y="0"/>
                  </a:lnTo>
                  <a:lnTo>
                    <a:pt x="8481" y="0"/>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4456275" y="3961600"/>
              <a:ext cx="25" cy="170225"/>
            </a:xfrm>
            <a:custGeom>
              <a:avLst/>
              <a:gdLst/>
              <a:ahLst/>
              <a:cxnLst/>
              <a:rect l="l" t="t" r="r" b="b"/>
              <a:pathLst>
                <a:path w="1" h="6809" fill="none" extrusionOk="0">
                  <a:moveTo>
                    <a:pt x="1" y="0"/>
                  </a:moveTo>
                  <a:lnTo>
                    <a:pt x="1" y="680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4350650" y="4046700"/>
              <a:ext cx="212025" cy="25"/>
            </a:xfrm>
            <a:custGeom>
              <a:avLst/>
              <a:gdLst/>
              <a:ahLst/>
              <a:cxnLst/>
              <a:rect l="l" t="t" r="r" b="b"/>
              <a:pathLst>
                <a:path w="8481" h="1" fill="none" extrusionOk="0">
                  <a:moveTo>
                    <a:pt x="1" y="1"/>
                  </a:moveTo>
                  <a:lnTo>
                    <a:pt x="848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3422075" y="3716900"/>
              <a:ext cx="212025" cy="169500"/>
            </a:xfrm>
            <a:custGeom>
              <a:avLst/>
              <a:gdLst/>
              <a:ahLst/>
              <a:cxnLst/>
              <a:rect l="l" t="t" r="r" b="b"/>
              <a:pathLst>
                <a:path w="8481" h="6780" fill="none" extrusionOk="0">
                  <a:moveTo>
                    <a:pt x="0" y="1"/>
                  </a:moveTo>
                  <a:lnTo>
                    <a:pt x="8480" y="1"/>
                  </a:lnTo>
                  <a:lnTo>
                    <a:pt x="8480" y="6779"/>
                  </a:lnTo>
                  <a:lnTo>
                    <a:pt x="0" y="677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3527700" y="3716900"/>
              <a:ext cx="0" cy="169500"/>
            </a:xfrm>
            <a:custGeom>
              <a:avLst/>
              <a:gdLst/>
              <a:ahLst/>
              <a:cxnLst/>
              <a:rect l="l" t="t" r="r" b="b"/>
              <a:pathLst>
                <a:path h="6780" fill="none" extrusionOk="0">
                  <a:moveTo>
                    <a:pt x="0" y="1"/>
                  </a:moveTo>
                  <a:lnTo>
                    <a:pt x="0" y="677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3422075" y="3801250"/>
              <a:ext cx="212025" cy="25"/>
            </a:xfrm>
            <a:custGeom>
              <a:avLst/>
              <a:gdLst/>
              <a:ahLst/>
              <a:cxnLst/>
              <a:rect l="l" t="t" r="r" b="b"/>
              <a:pathLst>
                <a:path w="8481" h="1" fill="none" extrusionOk="0">
                  <a:moveTo>
                    <a:pt x="8480" y="1"/>
                  </a:move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3696375" y="3716900"/>
              <a:ext cx="212050" cy="169500"/>
            </a:xfrm>
            <a:custGeom>
              <a:avLst/>
              <a:gdLst/>
              <a:ahLst/>
              <a:cxnLst/>
              <a:rect l="l" t="t" r="r" b="b"/>
              <a:pathLst>
                <a:path w="8482" h="6780" fill="none" extrusionOk="0">
                  <a:moveTo>
                    <a:pt x="1" y="1"/>
                  </a:moveTo>
                  <a:lnTo>
                    <a:pt x="8481" y="1"/>
                  </a:lnTo>
                  <a:lnTo>
                    <a:pt x="8481" y="6779"/>
                  </a:lnTo>
                  <a:lnTo>
                    <a:pt x="1" y="677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3802000" y="3716900"/>
              <a:ext cx="25" cy="169500"/>
            </a:xfrm>
            <a:custGeom>
              <a:avLst/>
              <a:gdLst/>
              <a:ahLst/>
              <a:cxnLst/>
              <a:rect l="l" t="t" r="r" b="b"/>
              <a:pathLst>
                <a:path w="1" h="6780" fill="none" extrusionOk="0">
                  <a:moveTo>
                    <a:pt x="1" y="1"/>
                  </a:moveTo>
                  <a:lnTo>
                    <a:pt x="1" y="677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3696375" y="3801250"/>
              <a:ext cx="212050" cy="25"/>
            </a:xfrm>
            <a:custGeom>
              <a:avLst/>
              <a:gdLst/>
              <a:ahLst/>
              <a:cxnLst/>
              <a:rect l="l" t="t" r="r" b="b"/>
              <a:pathLst>
                <a:path w="8482" h="1" fill="none" extrusionOk="0">
                  <a:moveTo>
                    <a:pt x="8481" y="1"/>
                  </a:move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3969950" y="3716900"/>
              <a:ext cx="212025" cy="169500"/>
            </a:xfrm>
            <a:custGeom>
              <a:avLst/>
              <a:gdLst/>
              <a:ahLst/>
              <a:cxnLst/>
              <a:rect l="l" t="t" r="r" b="b"/>
              <a:pathLst>
                <a:path w="8481" h="6780" fill="none" extrusionOk="0">
                  <a:moveTo>
                    <a:pt x="0" y="1"/>
                  </a:moveTo>
                  <a:lnTo>
                    <a:pt x="8481" y="1"/>
                  </a:lnTo>
                  <a:lnTo>
                    <a:pt x="8481" y="6779"/>
                  </a:lnTo>
                  <a:lnTo>
                    <a:pt x="0" y="677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4076325" y="3716900"/>
              <a:ext cx="25" cy="169500"/>
            </a:xfrm>
            <a:custGeom>
              <a:avLst/>
              <a:gdLst/>
              <a:ahLst/>
              <a:cxnLst/>
              <a:rect l="l" t="t" r="r" b="b"/>
              <a:pathLst>
                <a:path w="1" h="6780" fill="none" extrusionOk="0">
                  <a:moveTo>
                    <a:pt x="1" y="1"/>
                  </a:moveTo>
                  <a:lnTo>
                    <a:pt x="1" y="677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3969950" y="3801250"/>
              <a:ext cx="212025" cy="25"/>
            </a:xfrm>
            <a:custGeom>
              <a:avLst/>
              <a:gdLst/>
              <a:ahLst/>
              <a:cxnLst/>
              <a:rect l="l" t="t" r="r" b="b"/>
              <a:pathLst>
                <a:path w="8481" h="1" fill="none" extrusionOk="0">
                  <a:moveTo>
                    <a:pt x="8481" y="1"/>
                  </a:move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3439550" y="3961600"/>
              <a:ext cx="177075" cy="170225"/>
            </a:xfrm>
            <a:custGeom>
              <a:avLst/>
              <a:gdLst/>
              <a:ahLst/>
              <a:cxnLst/>
              <a:rect l="l" t="t" r="r" b="b"/>
              <a:pathLst>
                <a:path w="7083" h="6809" fill="none" extrusionOk="0">
                  <a:moveTo>
                    <a:pt x="0" y="0"/>
                  </a:moveTo>
                  <a:lnTo>
                    <a:pt x="7082" y="0"/>
                  </a:lnTo>
                  <a:lnTo>
                    <a:pt x="7082" y="6809"/>
                  </a:lnTo>
                  <a:lnTo>
                    <a:pt x="0" y="68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3527700" y="3961600"/>
              <a:ext cx="0" cy="170225"/>
            </a:xfrm>
            <a:custGeom>
              <a:avLst/>
              <a:gdLst/>
              <a:ahLst/>
              <a:cxnLst/>
              <a:rect l="l" t="t" r="r" b="b"/>
              <a:pathLst>
                <a:path h="6809" fill="none" extrusionOk="0">
                  <a:moveTo>
                    <a:pt x="0" y="0"/>
                  </a:moveTo>
                  <a:lnTo>
                    <a:pt x="0" y="680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3439550" y="4046700"/>
              <a:ext cx="177075" cy="25"/>
            </a:xfrm>
            <a:custGeom>
              <a:avLst/>
              <a:gdLst/>
              <a:ahLst/>
              <a:cxnLst/>
              <a:rect l="l" t="t" r="r" b="b"/>
              <a:pathLst>
                <a:path w="7083" h="1" fill="none" extrusionOk="0">
                  <a:moveTo>
                    <a:pt x="7082" y="1"/>
                  </a:move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3987425" y="3961600"/>
              <a:ext cx="177075" cy="170225"/>
            </a:xfrm>
            <a:custGeom>
              <a:avLst/>
              <a:gdLst/>
              <a:ahLst/>
              <a:cxnLst/>
              <a:rect l="l" t="t" r="r" b="b"/>
              <a:pathLst>
                <a:path w="7083" h="6809" fill="none" extrusionOk="0">
                  <a:moveTo>
                    <a:pt x="0" y="0"/>
                  </a:moveTo>
                  <a:lnTo>
                    <a:pt x="7083" y="0"/>
                  </a:lnTo>
                  <a:lnTo>
                    <a:pt x="7083" y="6809"/>
                  </a:lnTo>
                  <a:lnTo>
                    <a:pt x="0" y="68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4076325" y="3961600"/>
              <a:ext cx="25" cy="170225"/>
            </a:xfrm>
            <a:custGeom>
              <a:avLst/>
              <a:gdLst/>
              <a:ahLst/>
              <a:cxnLst/>
              <a:rect l="l" t="t" r="r" b="b"/>
              <a:pathLst>
                <a:path w="1" h="6809" fill="none" extrusionOk="0">
                  <a:moveTo>
                    <a:pt x="1" y="0"/>
                  </a:moveTo>
                  <a:lnTo>
                    <a:pt x="1" y="6809"/>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3987425" y="4046700"/>
              <a:ext cx="177075" cy="25"/>
            </a:xfrm>
            <a:custGeom>
              <a:avLst/>
              <a:gdLst/>
              <a:ahLst/>
              <a:cxnLst/>
              <a:rect l="l" t="t" r="r" b="b"/>
              <a:pathLst>
                <a:path w="7083" h="1" fill="none" extrusionOk="0">
                  <a:moveTo>
                    <a:pt x="7083" y="1"/>
                  </a:moveTo>
                  <a:lnTo>
                    <a:pt x="0"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3805050" y="3968425"/>
              <a:ext cx="25" cy="329825"/>
            </a:xfrm>
            <a:custGeom>
              <a:avLst/>
              <a:gdLst/>
              <a:ahLst/>
              <a:cxnLst/>
              <a:rect l="l" t="t" r="r" b="b"/>
              <a:pathLst>
                <a:path w="1" h="13193" fill="none" extrusionOk="0">
                  <a:moveTo>
                    <a:pt x="0" y="1"/>
                  </a:moveTo>
                  <a:lnTo>
                    <a:pt x="0" y="13193"/>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3731350" y="3457025"/>
              <a:ext cx="146675" cy="145925"/>
            </a:xfrm>
            <a:custGeom>
              <a:avLst/>
              <a:gdLst/>
              <a:ahLst/>
              <a:cxnLst/>
              <a:rect l="l" t="t" r="r" b="b"/>
              <a:pathLst>
                <a:path w="5867" h="5837" fill="none" extrusionOk="0">
                  <a:moveTo>
                    <a:pt x="5866" y="2919"/>
                  </a:moveTo>
                  <a:cubicBezTo>
                    <a:pt x="5866" y="4530"/>
                    <a:pt x="4559" y="5837"/>
                    <a:pt x="2948" y="5837"/>
                  </a:cubicBezTo>
                  <a:cubicBezTo>
                    <a:pt x="1307" y="5837"/>
                    <a:pt x="0" y="4530"/>
                    <a:pt x="0" y="2919"/>
                  </a:cubicBezTo>
                  <a:cubicBezTo>
                    <a:pt x="0" y="1308"/>
                    <a:pt x="1307" y="1"/>
                    <a:pt x="2948" y="1"/>
                  </a:cubicBezTo>
                  <a:cubicBezTo>
                    <a:pt x="4559" y="1"/>
                    <a:pt x="5866" y="1308"/>
                    <a:pt x="5866" y="2919"/>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3805050" y="3457025"/>
              <a:ext cx="25" cy="145925"/>
            </a:xfrm>
            <a:custGeom>
              <a:avLst/>
              <a:gdLst/>
              <a:ahLst/>
              <a:cxnLst/>
              <a:rect l="l" t="t" r="r" b="b"/>
              <a:pathLst>
                <a:path w="1" h="5837" fill="none" extrusionOk="0">
                  <a:moveTo>
                    <a:pt x="0" y="1"/>
                  </a:moveTo>
                  <a:lnTo>
                    <a:pt x="0" y="5837"/>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3731350" y="3529975"/>
              <a:ext cx="146675" cy="25"/>
            </a:xfrm>
            <a:custGeom>
              <a:avLst/>
              <a:gdLst/>
              <a:ahLst/>
              <a:cxnLst/>
              <a:rect l="l" t="t" r="r" b="b"/>
              <a:pathLst>
                <a:path w="5867" h="1" fill="none" extrusionOk="0">
                  <a:moveTo>
                    <a:pt x="0" y="1"/>
                  </a:moveTo>
                  <a:lnTo>
                    <a:pt x="5866"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3805050" y="3125725"/>
              <a:ext cx="98800" cy="81325"/>
            </a:xfrm>
            <a:custGeom>
              <a:avLst/>
              <a:gdLst/>
              <a:ahLst/>
              <a:cxnLst/>
              <a:rect l="l" t="t" r="r" b="b"/>
              <a:pathLst>
                <a:path w="3952" h="3253" fill="none" extrusionOk="0">
                  <a:moveTo>
                    <a:pt x="0" y="0"/>
                  </a:moveTo>
                  <a:lnTo>
                    <a:pt x="3952" y="0"/>
                  </a:lnTo>
                  <a:lnTo>
                    <a:pt x="3952" y="3252"/>
                  </a:lnTo>
                  <a:lnTo>
                    <a:pt x="0" y="3252"/>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3903825" y="3157625"/>
              <a:ext cx="99575" cy="80575"/>
            </a:xfrm>
            <a:custGeom>
              <a:avLst/>
              <a:gdLst/>
              <a:ahLst/>
              <a:cxnLst/>
              <a:rect l="l" t="t" r="r" b="b"/>
              <a:pathLst>
                <a:path w="3983" h="3223" fill="none" extrusionOk="0">
                  <a:moveTo>
                    <a:pt x="1" y="1"/>
                  </a:moveTo>
                  <a:lnTo>
                    <a:pt x="3983" y="1"/>
                  </a:lnTo>
                  <a:lnTo>
                    <a:pt x="3983" y="3223"/>
                  </a:lnTo>
                  <a:lnTo>
                    <a:pt x="1" y="322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60"/>
          <p:cNvGrpSpPr/>
          <p:nvPr/>
        </p:nvGrpSpPr>
        <p:grpSpPr>
          <a:xfrm>
            <a:off x="3668154" y="1392577"/>
            <a:ext cx="1274774" cy="1106126"/>
            <a:chOff x="3009450" y="1267025"/>
            <a:chExt cx="1463575" cy="1266750"/>
          </a:xfrm>
        </p:grpSpPr>
        <p:sp>
          <p:nvSpPr>
            <p:cNvPr id="1375" name="Google Shape;1375;p60"/>
            <p:cNvSpPr/>
            <p:nvPr/>
          </p:nvSpPr>
          <p:spPr>
            <a:xfrm>
              <a:off x="3009450" y="1631025"/>
              <a:ext cx="1463575" cy="274325"/>
            </a:xfrm>
            <a:custGeom>
              <a:avLst/>
              <a:gdLst/>
              <a:ahLst/>
              <a:cxnLst/>
              <a:rect l="l" t="t" r="r" b="b"/>
              <a:pathLst>
                <a:path w="58543" h="10973" extrusionOk="0">
                  <a:moveTo>
                    <a:pt x="0" y="0"/>
                  </a:moveTo>
                  <a:lnTo>
                    <a:pt x="3800" y="5502"/>
                  </a:lnTo>
                  <a:lnTo>
                    <a:pt x="0" y="10973"/>
                  </a:lnTo>
                  <a:lnTo>
                    <a:pt x="58542" y="10973"/>
                  </a:lnTo>
                  <a:lnTo>
                    <a:pt x="54743" y="5502"/>
                  </a:lnTo>
                  <a:lnTo>
                    <a:pt x="58542"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3588475" y="1495750"/>
              <a:ext cx="305500" cy="290300"/>
            </a:xfrm>
            <a:custGeom>
              <a:avLst/>
              <a:gdLst/>
              <a:ahLst/>
              <a:cxnLst/>
              <a:rect l="l" t="t" r="r" b="b"/>
              <a:pathLst>
                <a:path w="12220" h="11612" extrusionOk="0">
                  <a:moveTo>
                    <a:pt x="6110" y="1"/>
                  </a:moveTo>
                  <a:lnTo>
                    <a:pt x="4682" y="4438"/>
                  </a:lnTo>
                  <a:lnTo>
                    <a:pt x="1" y="4438"/>
                  </a:lnTo>
                  <a:lnTo>
                    <a:pt x="3770" y="7174"/>
                  </a:lnTo>
                  <a:lnTo>
                    <a:pt x="2341" y="11612"/>
                  </a:lnTo>
                  <a:lnTo>
                    <a:pt x="6110" y="8876"/>
                  </a:lnTo>
                  <a:lnTo>
                    <a:pt x="9879" y="11612"/>
                  </a:lnTo>
                  <a:lnTo>
                    <a:pt x="8451" y="7174"/>
                  </a:lnTo>
                  <a:lnTo>
                    <a:pt x="12220" y="4438"/>
                  </a:lnTo>
                  <a:lnTo>
                    <a:pt x="7569" y="4438"/>
                  </a:lnTo>
                  <a:lnTo>
                    <a:pt x="6110" y="1"/>
                  </a:lnTo>
                  <a:close/>
                </a:path>
              </a:pathLst>
            </a:custGeom>
            <a:solidFill>
              <a:srgbClr val="00000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3588475" y="1495750"/>
              <a:ext cx="305500" cy="290300"/>
            </a:xfrm>
            <a:custGeom>
              <a:avLst/>
              <a:gdLst/>
              <a:ahLst/>
              <a:cxnLst/>
              <a:rect l="l" t="t" r="r" b="b"/>
              <a:pathLst>
                <a:path w="12220" h="11612" extrusionOk="0">
                  <a:moveTo>
                    <a:pt x="6110" y="1"/>
                  </a:moveTo>
                  <a:lnTo>
                    <a:pt x="4682" y="4438"/>
                  </a:lnTo>
                  <a:lnTo>
                    <a:pt x="1" y="4438"/>
                  </a:lnTo>
                  <a:lnTo>
                    <a:pt x="3770" y="7174"/>
                  </a:lnTo>
                  <a:lnTo>
                    <a:pt x="2341" y="11612"/>
                  </a:lnTo>
                  <a:lnTo>
                    <a:pt x="6110" y="8876"/>
                  </a:lnTo>
                  <a:lnTo>
                    <a:pt x="9879" y="11612"/>
                  </a:lnTo>
                  <a:lnTo>
                    <a:pt x="8451" y="7174"/>
                  </a:lnTo>
                  <a:lnTo>
                    <a:pt x="12220" y="4438"/>
                  </a:lnTo>
                  <a:lnTo>
                    <a:pt x="7569" y="4438"/>
                  </a:lnTo>
                  <a:lnTo>
                    <a:pt x="6110"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3637100" y="1267025"/>
              <a:ext cx="208250" cy="123125"/>
            </a:xfrm>
            <a:custGeom>
              <a:avLst/>
              <a:gdLst/>
              <a:ahLst/>
              <a:cxnLst/>
              <a:rect l="l" t="t" r="r" b="b"/>
              <a:pathLst>
                <a:path w="8330" h="4925" extrusionOk="0">
                  <a:moveTo>
                    <a:pt x="4165" y="1"/>
                  </a:moveTo>
                  <a:cubicBezTo>
                    <a:pt x="1855" y="1"/>
                    <a:pt x="1" y="1855"/>
                    <a:pt x="1" y="4165"/>
                  </a:cubicBezTo>
                  <a:cubicBezTo>
                    <a:pt x="1" y="4438"/>
                    <a:pt x="1" y="4681"/>
                    <a:pt x="62" y="4925"/>
                  </a:cubicBezTo>
                  <a:cubicBezTo>
                    <a:pt x="1338" y="4438"/>
                    <a:pt x="2737" y="4165"/>
                    <a:pt x="4165" y="4165"/>
                  </a:cubicBezTo>
                  <a:cubicBezTo>
                    <a:pt x="5624" y="4165"/>
                    <a:pt x="6992" y="4438"/>
                    <a:pt x="8269" y="4925"/>
                  </a:cubicBezTo>
                  <a:cubicBezTo>
                    <a:pt x="8329" y="4681"/>
                    <a:pt x="8329" y="4438"/>
                    <a:pt x="8329" y="4165"/>
                  </a:cubicBezTo>
                  <a:cubicBezTo>
                    <a:pt x="8329" y="1855"/>
                    <a:pt x="6475" y="1"/>
                    <a:pt x="4165"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3425100" y="1350225"/>
              <a:ext cx="200650" cy="190375"/>
            </a:xfrm>
            <a:custGeom>
              <a:avLst/>
              <a:gdLst/>
              <a:ahLst/>
              <a:cxnLst/>
              <a:rect l="l" t="t" r="r" b="b"/>
              <a:pathLst>
                <a:path w="8026" h="7615" extrusionOk="0">
                  <a:moveTo>
                    <a:pt x="4602" y="1"/>
                  </a:moveTo>
                  <a:cubicBezTo>
                    <a:pt x="3534" y="1"/>
                    <a:pt x="2463" y="411"/>
                    <a:pt x="1642" y="1232"/>
                  </a:cubicBezTo>
                  <a:cubicBezTo>
                    <a:pt x="1" y="2843"/>
                    <a:pt x="1" y="5487"/>
                    <a:pt x="1642" y="7129"/>
                  </a:cubicBezTo>
                  <a:cubicBezTo>
                    <a:pt x="1824" y="7311"/>
                    <a:pt x="2037" y="7493"/>
                    <a:pt x="2219" y="7615"/>
                  </a:cubicBezTo>
                  <a:cubicBezTo>
                    <a:pt x="3375" y="5031"/>
                    <a:pt x="5441" y="2964"/>
                    <a:pt x="8025" y="1809"/>
                  </a:cubicBezTo>
                  <a:cubicBezTo>
                    <a:pt x="7903" y="1597"/>
                    <a:pt x="7721" y="1414"/>
                    <a:pt x="7539" y="1232"/>
                  </a:cubicBezTo>
                  <a:cubicBezTo>
                    <a:pt x="6733" y="411"/>
                    <a:pt x="5669" y="1"/>
                    <a:pt x="4602"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3352150" y="1551975"/>
              <a:ext cx="123900" cy="208250"/>
            </a:xfrm>
            <a:custGeom>
              <a:avLst/>
              <a:gdLst/>
              <a:ahLst/>
              <a:cxnLst/>
              <a:rect l="l" t="t" r="r" b="b"/>
              <a:pathLst>
                <a:path w="4956" h="8330" extrusionOk="0">
                  <a:moveTo>
                    <a:pt x="4165" y="1"/>
                  </a:moveTo>
                  <a:cubicBezTo>
                    <a:pt x="1855" y="1"/>
                    <a:pt x="1" y="1855"/>
                    <a:pt x="1" y="4165"/>
                  </a:cubicBezTo>
                  <a:cubicBezTo>
                    <a:pt x="1" y="6475"/>
                    <a:pt x="1855" y="8329"/>
                    <a:pt x="4165" y="8329"/>
                  </a:cubicBezTo>
                  <a:cubicBezTo>
                    <a:pt x="4438" y="8329"/>
                    <a:pt x="4682" y="8299"/>
                    <a:pt x="4955" y="8269"/>
                  </a:cubicBezTo>
                  <a:cubicBezTo>
                    <a:pt x="4438" y="6992"/>
                    <a:pt x="4165" y="5594"/>
                    <a:pt x="4165" y="4165"/>
                  </a:cubicBezTo>
                  <a:cubicBezTo>
                    <a:pt x="4165" y="2706"/>
                    <a:pt x="4438" y="1338"/>
                    <a:pt x="4955" y="62"/>
                  </a:cubicBezTo>
                  <a:cubicBezTo>
                    <a:pt x="4682" y="1"/>
                    <a:pt x="4438" y="1"/>
                    <a:pt x="4165"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3425100" y="1771600"/>
              <a:ext cx="200650" cy="190025"/>
            </a:xfrm>
            <a:custGeom>
              <a:avLst/>
              <a:gdLst/>
              <a:ahLst/>
              <a:cxnLst/>
              <a:rect l="l" t="t" r="r" b="b"/>
              <a:pathLst>
                <a:path w="8026" h="7601" extrusionOk="0">
                  <a:moveTo>
                    <a:pt x="2219" y="0"/>
                  </a:moveTo>
                  <a:cubicBezTo>
                    <a:pt x="2037" y="122"/>
                    <a:pt x="1824" y="304"/>
                    <a:pt x="1642" y="487"/>
                  </a:cubicBezTo>
                  <a:cubicBezTo>
                    <a:pt x="1" y="2098"/>
                    <a:pt x="1" y="4742"/>
                    <a:pt x="1642" y="6383"/>
                  </a:cubicBezTo>
                  <a:cubicBezTo>
                    <a:pt x="2453" y="7195"/>
                    <a:pt x="3535" y="7600"/>
                    <a:pt x="4616" y="7600"/>
                  </a:cubicBezTo>
                  <a:cubicBezTo>
                    <a:pt x="4790" y="7600"/>
                    <a:pt x="4964" y="7590"/>
                    <a:pt x="5137" y="7569"/>
                  </a:cubicBezTo>
                  <a:cubicBezTo>
                    <a:pt x="6019" y="7447"/>
                    <a:pt x="6870" y="7052"/>
                    <a:pt x="7539" y="6383"/>
                  </a:cubicBezTo>
                  <a:cubicBezTo>
                    <a:pt x="7721" y="6201"/>
                    <a:pt x="7903" y="5988"/>
                    <a:pt x="8025" y="5775"/>
                  </a:cubicBezTo>
                  <a:cubicBezTo>
                    <a:pt x="5441" y="4651"/>
                    <a:pt x="3375" y="2584"/>
                    <a:pt x="2250"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3456250" y="1371125"/>
              <a:ext cx="569950" cy="569200"/>
            </a:xfrm>
            <a:custGeom>
              <a:avLst/>
              <a:gdLst/>
              <a:ahLst/>
              <a:cxnLst/>
              <a:rect l="l" t="t" r="r" b="b"/>
              <a:pathLst>
                <a:path w="22798" h="22768" extrusionOk="0">
                  <a:moveTo>
                    <a:pt x="11399" y="4986"/>
                  </a:moveTo>
                  <a:lnTo>
                    <a:pt x="12858" y="9423"/>
                  </a:lnTo>
                  <a:lnTo>
                    <a:pt x="17509" y="9423"/>
                  </a:lnTo>
                  <a:lnTo>
                    <a:pt x="13740" y="12159"/>
                  </a:lnTo>
                  <a:lnTo>
                    <a:pt x="15168" y="16597"/>
                  </a:lnTo>
                  <a:lnTo>
                    <a:pt x="11399" y="13861"/>
                  </a:lnTo>
                  <a:lnTo>
                    <a:pt x="7630" y="16597"/>
                  </a:lnTo>
                  <a:lnTo>
                    <a:pt x="9059" y="12159"/>
                  </a:lnTo>
                  <a:lnTo>
                    <a:pt x="5290" y="9423"/>
                  </a:lnTo>
                  <a:lnTo>
                    <a:pt x="9971" y="9423"/>
                  </a:lnTo>
                  <a:lnTo>
                    <a:pt x="11399" y="4986"/>
                  </a:lnTo>
                  <a:close/>
                  <a:moveTo>
                    <a:pt x="11399" y="1"/>
                  </a:moveTo>
                  <a:cubicBezTo>
                    <a:pt x="9971" y="1"/>
                    <a:pt x="8572" y="274"/>
                    <a:pt x="7296" y="761"/>
                  </a:cubicBezTo>
                  <a:cubicBezTo>
                    <a:pt x="7144" y="821"/>
                    <a:pt x="6961" y="913"/>
                    <a:pt x="6779" y="973"/>
                  </a:cubicBezTo>
                  <a:cubicBezTo>
                    <a:pt x="4195" y="2128"/>
                    <a:pt x="2129" y="4195"/>
                    <a:pt x="973" y="6779"/>
                  </a:cubicBezTo>
                  <a:cubicBezTo>
                    <a:pt x="913" y="6961"/>
                    <a:pt x="852" y="7113"/>
                    <a:pt x="791" y="7296"/>
                  </a:cubicBezTo>
                  <a:cubicBezTo>
                    <a:pt x="274" y="8572"/>
                    <a:pt x="1" y="9940"/>
                    <a:pt x="1" y="11399"/>
                  </a:cubicBezTo>
                  <a:cubicBezTo>
                    <a:pt x="1" y="12828"/>
                    <a:pt x="274" y="14226"/>
                    <a:pt x="791" y="15503"/>
                  </a:cubicBezTo>
                  <a:cubicBezTo>
                    <a:pt x="852" y="15685"/>
                    <a:pt x="913" y="15837"/>
                    <a:pt x="973" y="16019"/>
                  </a:cubicBezTo>
                  <a:lnTo>
                    <a:pt x="1004" y="16019"/>
                  </a:lnTo>
                  <a:cubicBezTo>
                    <a:pt x="2129" y="18603"/>
                    <a:pt x="4195" y="20670"/>
                    <a:pt x="6779" y="21794"/>
                  </a:cubicBezTo>
                  <a:cubicBezTo>
                    <a:pt x="6961" y="21886"/>
                    <a:pt x="7113" y="21946"/>
                    <a:pt x="7296" y="22007"/>
                  </a:cubicBezTo>
                  <a:cubicBezTo>
                    <a:pt x="8572" y="22524"/>
                    <a:pt x="9940" y="22767"/>
                    <a:pt x="11399" y="22767"/>
                  </a:cubicBezTo>
                  <a:cubicBezTo>
                    <a:pt x="12858" y="22767"/>
                    <a:pt x="14226" y="22524"/>
                    <a:pt x="15503" y="22007"/>
                  </a:cubicBezTo>
                  <a:cubicBezTo>
                    <a:pt x="15685" y="21946"/>
                    <a:pt x="15837" y="21886"/>
                    <a:pt x="16019" y="21794"/>
                  </a:cubicBezTo>
                  <a:cubicBezTo>
                    <a:pt x="18603" y="20670"/>
                    <a:pt x="20670" y="18603"/>
                    <a:pt x="21825" y="16019"/>
                  </a:cubicBezTo>
                  <a:cubicBezTo>
                    <a:pt x="21886" y="15837"/>
                    <a:pt x="21947" y="15685"/>
                    <a:pt x="22038" y="15503"/>
                  </a:cubicBezTo>
                  <a:cubicBezTo>
                    <a:pt x="22524" y="14226"/>
                    <a:pt x="22798" y="12828"/>
                    <a:pt x="22798" y="11399"/>
                  </a:cubicBezTo>
                  <a:cubicBezTo>
                    <a:pt x="22798" y="9940"/>
                    <a:pt x="22524" y="8572"/>
                    <a:pt x="22038" y="7296"/>
                  </a:cubicBezTo>
                  <a:cubicBezTo>
                    <a:pt x="21947" y="7113"/>
                    <a:pt x="21886" y="6961"/>
                    <a:pt x="21825" y="6779"/>
                  </a:cubicBezTo>
                  <a:cubicBezTo>
                    <a:pt x="20670" y="4195"/>
                    <a:pt x="18603" y="2128"/>
                    <a:pt x="16019" y="973"/>
                  </a:cubicBezTo>
                  <a:cubicBezTo>
                    <a:pt x="15837" y="913"/>
                    <a:pt x="15685" y="821"/>
                    <a:pt x="15503" y="761"/>
                  </a:cubicBezTo>
                  <a:cubicBezTo>
                    <a:pt x="14226" y="274"/>
                    <a:pt x="12858" y="1"/>
                    <a:pt x="11399" y="1"/>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3637100" y="1921300"/>
              <a:ext cx="208250" cy="123875"/>
            </a:xfrm>
            <a:custGeom>
              <a:avLst/>
              <a:gdLst/>
              <a:ahLst/>
              <a:cxnLst/>
              <a:rect l="l" t="t" r="r" b="b"/>
              <a:pathLst>
                <a:path w="8330" h="4955" extrusionOk="0">
                  <a:moveTo>
                    <a:pt x="62" y="0"/>
                  </a:moveTo>
                  <a:cubicBezTo>
                    <a:pt x="1" y="243"/>
                    <a:pt x="1" y="517"/>
                    <a:pt x="1" y="790"/>
                  </a:cubicBezTo>
                  <a:cubicBezTo>
                    <a:pt x="1" y="1064"/>
                    <a:pt x="31" y="1307"/>
                    <a:pt x="62" y="1581"/>
                  </a:cubicBezTo>
                  <a:cubicBezTo>
                    <a:pt x="457" y="3496"/>
                    <a:pt x="2129" y="4955"/>
                    <a:pt x="4165" y="4955"/>
                  </a:cubicBezTo>
                  <a:cubicBezTo>
                    <a:pt x="6202" y="4955"/>
                    <a:pt x="7873" y="3496"/>
                    <a:pt x="8269" y="1581"/>
                  </a:cubicBezTo>
                  <a:cubicBezTo>
                    <a:pt x="8329" y="1307"/>
                    <a:pt x="8329" y="1064"/>
                    <a:pt x="8329" y="790"/>
                  </a:cubicBezTo>
                  <a:cubicBezTo>
                    <a:pt x="8329" y="517"/>
                    <a:pt x="8329" y="243"/>
                    <a:pt x="8269" y="0"/>
                  </a:cubicBezTo>
                  <a:cubicBezTo>
                    <a:pt x="6992" y="486"/>
                    <a:pt x="5624" y="760"/>
                    <a:pt x="4165" y="760"/>
                  </a:cubicBezTo>
                  <a:cubicBezTo>
                    <a:pt x="2706" y="760"/>
                    <a:pt x="1338" y="517"/>
                    <a:pt x="62"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3491975" y="1915975"/>
              <a:ext cx="498500" cy="617800"/>
            </a:xfrm>
            <a:custGeom>
              <a:avLst/>
              <a:gdLst/>
              <a:ahLst/>
              <a:cxnLst/>
              <a:rect l="l" t="t" r="r" b="b"/>
              <a:pathLst>
                <a:path w="19940" h="24712" extrusionOk="0">
                  <a:moveTo>
                    <a:pt x="5350" y="0"/>
                  </a:moveTo>
                  <a:cubicBezTo>
                    <a:pt x="5228" y="213"/>
                    <a:pt x="5046" y="426"/>
                    <a:pt x="4864" y="608"/>
                  </a:cubicBezTo>
                  <a:cubicBezTo>
                    <a:pt x="4195" y="1277"/>
                    <a:pt x="3344" y="1672"/>
                    <a:pt x="2462" y="1794"/>
                  </a:cubicBezTo>
                  <a:lnTo>
                    <a:pt x="2432" y="1794"/>
                  </a:lnTo>
                  <a:lnTo>
                    <a:pt x="0" y="24712"/>
                  </a:lnTo>
                  <a:lnTo>
                    <a:pt x="0" y="24712"/>
                  </a:lnTo>
                  <a:lnTo>
                    <a:pt x="9970" y="17478"/>
                  </a:lnTo>
                  <a:lnTo>
                    <a:pt x="19940" y="24712"/>
                  </a:lnTo>
                  <a:lnTo>
                    <a:pt x="19940" y="24712"/>
                  </a:lnTo>
                  <a:lnTo>
                    <a:pt x="17478" y="1794"/>
                  </a:lnTo>
                  <a:cubicBezTo>
                    <a:pt x="16596" y="1672"/>
                    <a:pt x="15745" y="1277"/>
                    <a:pt x="15077" y="608"/>
                  </a:cubicBezTo>
                  <a:cubicBezTo>
                    <a:pt x="14894" y="426"/>
                    <a:pt x="14712" y="213"/>
                    <a:pt x="14590" y="0"/>
                  </a:cubicBezTo>
                  <a:cubicBezTo>
                    <a:pt x="14408" y="92"/>
                    <a:pt x="14256" y="152"/>
                    <a:pt x="14074" y="213"/>
                  </a:cubicBezTo>
                  <a:cubicBezTo>
                    <a:pt x="14134" y="456"/>
                    <a:pt x="14134" y="730"/>
                    <a:pt x="14134" y="1003"/>
                  </a:cubicBezTo>
                  <a:cubicBezTo>
                    <a:pt x="14134" y="1277"/>
                    <a:pt x="14104" y="1520"/>
                    <a:pt x="14074" y="1794"/>
                  </a:cubicBezTo>
                  <a:cubicBezTo>
                    <a:pt x="13678" y="3709"/>
                    <a:pt x="12007" y="5168"/>
                    <a:pt x="9970" y="5168"/>
                  </a:cubicBezTo>
                  <a:cubicBezTo>
                    <a:pt x="7934" y="5168"/>
                    <a:pt x="6262" y="3709"/>
                    <a:pt x="5867" y="1794"/>
                  </a:cubicBezTo>
                  <a:cubicBezTo>
                    <a:pt x="5806" y="1551"/>
                    <a:pt x="5806" y="1277"/>
                    <a:pt x="5806" y="1003"/>
                  </a:cubicBezTo>
                  <a:cubicBezTo>
                    <a:pt x="5806" y="730"/>
                    <a:pt x="5806" y="456"/>
                    <a:pt x="5867" y="213"/>
                  </a:cubicBezTo>
                  <a:cubicBezTo>
                    <a:pt x="5684" y="152"/>
                    <a:pt x="5532" y="92"/>
                    <a:pt x="5350"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3856725" y="1771600"/>
              <a:ext cx="200625" cy="190025"/>
            </a:xfrm>
            <a:custGeom>
              <a:avLst/>
              <a:gdLst/>
              <a:ahLst/>
              <a:cxnLst/>
              <a:rect l="l" t="t" r="r" b="b"/>
              <a:pathLst>
                <a:path w="8025" h="7601" extrusionOk="0">
                  <a:moveTo>
                    <a:pt x="5776" y="0"/>
                  </a:moveTo>
                  <a:cubicBezTo>
                    <a:pt x="4651" y="2584"/>
                    <a:pt x="2584" y="4651"/>
                    <a:pt x="0" y="5775"/>
                  </a:cubicBezTo>
                  <a:cubicBezTo>
                    <a:pt x="122" y="5988"/>
                    <a:pt x="304" y="6201"/>
                    <a:pt x="487" y="6383"/>
                  </a:cubicBezTo>
                  <a:cubicBezTo>
                    <a:pt x="1155" y="7052"/>
                    <a:pt x="2006" y="7447"/>
                    <a:pt x="2888" y="7569"/>
                  </a:cubicBezTo>
                  <a:lnTo>
                    <a:pt x="2918" y="7569"/>
                  </a:lnTo>
                  <a:cubicBezTo>
                    <a:pt x="3087" y="7590"/>
                    <a:pt x="3258" y="7600"/>
                    <a:pt x="3429" y="7600"/>
                  </a:cubicBezTo>
                  <a:cubicBezTo>
                    <a:pt x="4490" y="7600"/>
                    <a:pt x="5572" y="7195"/>
                    <a:pt x="6383" y="6383"/>
                  </a:cubicBezTo>
                  <a:cubicBezTo>
                    <a:pt x="8025" y="4742"/>
                    <a:pt x="8025" y="2098"/>
                    <a:pt x="6383" y="487"/>
                  </a:cubicBezTo>
                  <a:cubicBezTo>
                    <a:pt x="6201" y="304"/>
                    <a:pt x="5988" y="122"/>
                    <a:pt x="5806"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4007175" y="1551975"/>
              <a:ext cx="123125" cy="208250"/>
            </a:xfrm>
            <a:custGeom>
              <a:avLst/>
              <a:gdLst/>
              <a:ahLst/>
              <a:cxnLst/>
              <a:rect l="l" t="t" r="r" b="b"/>
              <a:pathLst>
                <a:path w="4925" h="8330" extrusionOk="0">
                  <a:moveTo>
                    <a:pt x="761" y="1"/>
                  </a:moveTo>
                  <a:cubicBezTo>
                    <a:pt x="487" y="1"/>
                    <a:pt x="244" y="1"/>
                    <a:pt x="1" y="62"/>
                  </a:cubicBezTo>
                  <a:cubicBezTo>
                    <a:pt x="487" y="1338"/>
                    <a:pt x="761" y="2706"/>
                    <a:pt x="761" y="4165"/>
                  </a:cubicBezTo>
                  <a:cubicBezTo>
                    <a:pt x="761" y="5594"/>
                    <a:pt x="487" y="6992"/>
                    <a:pt x="1" y="8269"/>
                  </a:cubicBezTo>
                  <a:cubicBezTo>
                    <a:pt x="244" y="8299"/>
                    <a:pt x="487" y="8329"/>
                    <a:pt x="761" y="8329"/>
                  </a:cubicBezTo>
                  <a:cubicBezTo>
                    <a:pt x="3071" y="8329"/>
                    <a:pt x="4925" y="6475"/>
                    <a:pt x="4925" y="4165"/>
                  </a:cubicBezTo>
                  <a:cubicBezTo>
                    <a:pt x="4925" y="1855"/>
                    <a:pt x="3071" y="1"/>
                    <a:pt x="761"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3856725" y="1350225"/>
              <a:ext cx="200625" cy="190375"/>
            </a:xfrm>
            <a:custGeom>
              <a:avLst/>
              <a:gdLst/>
              <a:ahLst/>
              <a:cxnLst/>
              <a:rect l="l" t="t" r="r" b="b"/>
              <a:pathLst>
                <a:path w="8025" h="7615" extrusionOk="0">
                  <a:moveTo>
                    <a:pt x="3435" y="1"/>
                  </a:moveTo>
                  <a:cubicBezTo>
                    <a:pt x="2371" y="1"/>
                    <a:pt x="1307" y="411"/>
                    <a:pt x="487" y="1232"/>
                  </a:cubicBezTo>
                  <a:cubicBezTo>
                    <a:pt x="304" y="1414"/>
                    <a:pt x="122" y="1597"/>
                    <a:pt x="0" y="1809"/>
                  </a:cubicBezTo>
                  <a:cubicBezTo>
                    <a:pt x="2584" y="2964"/>
                    <a:pt x="4651" y="5031"/>
                    <a:pt x="5806" y="7615"/>
                  </a:cubicBezTo>
                  <a:cubicBezTo>
                    <a:pt x="6019" y="7493"/>
                    <a:pt x="6201" y="7311"/>
                    <a:pt x="6383" y="7129"/>
                  </a:cubicBezTo>
                  <a:cubicBezTo>
                    <a:pt x="8025" y="5487"/>
                    <a:pt x="8025" y="2843"/>
                    <a:pt x="6383" y="1232"/>
                  </a:cubicBezTo>
                  <a:cubicBezTo>
                    <a:pt x="5563" y="411"/>
                    <a:pt x="4499" y="1"/>
                    <a:pt x="3435"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3491975" y="1960800"/>
              <a:ext cx="498500" cy="572975"/>
            </a:xfrm>
            <a:custGeom>
              <a:avLst/>
              <a:gdLst/>
              <a:ahLst/>
              <a:cxnLst/>
              <a:rect l="l" t="t" r="r" b="b"/>
              <a:pathLst>
                <a:path w="19940" h="22919" fill="none" extrusionOk="0">
                  <a:moveTo>
                    <a:pt x="17508" y="1"/>
                  </a:moveTo>
                  <a:lnTo>
                    <a:pt x="19940" y="22919"/>
                  </a:lnTo>
                  <a:lnTo>
                    <a:pt x="9970" y="15685"/>
                  </a:lnTo>
                  <a:lnTo>
                    <a:pt x="0" y="22919"/>
                  </a:lnTo>
                  <a:lnTo>
                    <a:pt x="243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3588475" y="1495000"/>
              <a:ext cx="305500" cy="291050"/>
            </a:xfrm>
            <a:custGeom>
              <a:avLst/>
              <a:gdLst/>
              <a:ahLst/>
              <a:cxnLst/>
              <a:rect l="l" t="t" r="r" b="b"/>
              <a:pathLst>
                <a:path w="12220" h="11642" fill="none" extrusionOk="0">
                  <a:moveTo>
                    <a:pt x="6110" y="0"/>
                  </a:moveTo>
                  <a:lnTo>
                    <a:pt x="7539" y="4468"/>
                  </a:lnTo>
                  <a:lnTo>
                    <a:pt x="12220" y="4468"/>
                  </a:lnTo>
                  <a:lnTo>
                    <a:pt x="8451" y="7204"/>
                  </a:lnTo>
                  <a:lnTo>
                    <a:pt x="9879" y="11642"/>
                  </a:lnTo>
                  <a:lnTo>
                    <a:pt x="6110" y="8906"/>
                  </a:lnTo>
                  <a:lnTo>
                    <a:pt x="2341" y="11642"/>
                  </a:lnTo>
                  <a:lnTo>
                    <a:pt x="3770" y="7204"/>
                  </a:lnTo>
                  <a:lnTo>
                    <a:pt x="1" y="4468"/>
                  </a:lnTo>
                  <a:lnTo>
                    <a:pt x="4682" y="446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3352150" y="1551225"/>
              <a:ext cx="123900" cy="209000"/>
            </a:xfrm>
            <a:custGeom>
              <a:avLst/>
              <a:gdLst/>
              <a:ahLst/>
              <a:cxnLst/>
              <a:rect l="l" t="t" r="r" b="b"/>
              <a:pathLst>
                <a:path w="4956" h="8360" fill="none" extrusionOk="0">
                  <a:moveTo>
                    <a:pt x="4955" y="92"/>
                  </a:moveTo>
                  <a:cubicBezTo>
                    <a:pt x="4682" y="31"/>
                    <a:pt x="4438" y="1"/>
                    <a:pt x="4165" y="1"/>
                  </a:cubicBezTo>
                  <a:cubicBezTo>
                    <a:pt x="1885" y="1"/>
                    <a:pt x="1" y="1885"/>
                    <a:pt x="1" y="4195"/>
                  </a:cubicBezTo>
                  <a:cubicBezTo>
                    <a:pt x="1" y="6505"/>
                    <a:pt x="1885" y="8359"/>
                    <a:pt x="4165" y="8359"/>
                  </a:cubicBezTo>
                  <a:cubicBezTo>
                    <a:pt x="4438" y="8359"/>
                    <a:pt x="4682" y="8329"/>
                    <a:pt x="4955" y="8299"/>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3425100" y="1770825"/>
              <a:ext cx="200650" cy="200650"/>
            </a:xfrm>
            <a:custGeom>
              <a:avLst/>
              <a:gdLst/>
              <a:ahLst/>
              <a:cxnLst/>
              <a:rect l="l" t="t" r="r" b="b"/>
              <a:pathLst>
                <a:path w="8026" h="8026" fill="none" extrusionOk="0">
                  <a:moveTo>
                    <a:pt x="2219" y="1"/>
                  </a:moveTo>
                  <a:cubicBezTo>
                    <a:pt x="2037" y="153"/>
                    <a:pt x="1824" y="335"/>
                    <a:pt x="1642" y="487"/>
                  </a:cubicBezTo>
                  <a:cubicBezTo>
                    <a:pt x="1" y="2129"/>
                    <a:pt x="1" y="4773"/>
                    <a:pt x="1642" y="6414"/>
                  </a:cubicBezTo>
                  <a:cubicBezTo>
                    <a:pt x="3283" y="8025"/>
                    <a:pt x="5928" y="8025"/>
                    <a:pt x="7539" y="6414"/>
                  </a:cubicBezTo>
                  <a:cubicBezTo>
                    <a:pt x="7721" y="6232"/>
                    <a:pt x="7903" y="6019"/>
                    <a:pt x="8025" y="5806"/>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3637100" y="1921300"/>
              <a:ext cx="208250" cy="123875"/>
            </a:xfrm>
            <a:custGeom>
              <a:avLst/>
              <a:gdLst/>
              <a:ahLst/>
              <a:cxnLst/>
              <a:rect l="l" t="t" r="r" b="b"/>
              <a:pathLst>
                <a:path w="8330" h="4955" fill="none" extrusionOk="0">
                  <a:moveTo>
                    <a:pt x="62" y="0"/>
                  </a:moveTo>
                  <a:cubicBezTo>
                    <a:pt x="1" y="243"/>
                    <a:pt x="1" y="517"/>
                    <a:pt x="1" y="760"/>
                  </a:cubicBezTo>
                  <a:cubicBezTo>
                    <a:pt x="1" y="3070"/>
                    <a:pt x="1855" y="4955"/>
                    <a:pt x="4165" y="4955"/>
                  </a:cubicBezTo>
                  <a:cubicBezTo>
                    <a:pt x="6475" y="4955"/>
                    <a:pt x="8329" y="3070"/>
                    <a:pt x="8329" y="760"/>
                  </a:cubicBezTo>
                  <a:cubicBezTo>
                    <a:pt x="8329" y="517"/>
                    <a:pt x="8329" y="243"/>
                    <a:pt x="8269" y="0"/>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3856725" y="1770825"/>
              <a:ext cx="200625" cy="200650"/>
            </a:xfrm>
            <a:custGeom>
              <a:avLst/>
              <a:gdLst/>
              <a:ahLst/>
              <a:cxnLst/>
              <a:rect l="l" t="t" r="r" b="b"/>
              <a:pathLst>
                <a:path w="8025" h="8026" fill="none" extrusionOk="0">
                  <a:moveTo>
                    <a:pt x="0" y="5806"/>
                  </a:moveTo>
                  <a:cubicBezTo>
                    <a:pt x="122" y="6019"/>
                    <a:pt x="304" y="6232"/>
                    <a:pt x="487" y="6414"/>
                  </a:cubicBezTo>
                  <a:cubicBezTo>
                    <a:pt x="2098" y="8025"/>
                    <a:pt x="4742" y="8025"/>
                    <a:pt x="6383" y="6414"/>
                  </a:cubicBezTo>
                  <a:cubicBezTo>
                    <a:pt x="8025" y="4773"/>
                    <a:pt x="8025" y="2129"/>
                    <a:pt x="6383" y="518"/>
                  </a:cubicBezTo>
                  <a:cubicBezTo>
                    <a:pt x="6201" y="335"/>
                    <a:pt x="5988" y="153"/>
                    <a:pt x="5806" y="1"/>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4006425" y="1551225"/>
              <a:ext cx="123875" cy="209000"/>
            </a:xfrm>
            <a:custGeom>
              <a:avLst/>
              <a:gdLst/>
              <a:ahLst/>
              <a:cxnLst/>
              <a:rect l="l" t="t" r="r" b="b"/>
              <a:pathLst>
                <a:path w="4955" h="8360" fill="none" extrusionOk="0">
                  <a:moveTo>
                    <a:pt x="0" y="8299"/>
                  </a:moveTo>
                  <a:cubicBezTo>
                    <a:pt x="274" y="8329"/>
                    <a:pt x="517" y="8359"/>
                    <a:pt x="791" y="8359"/>
                  </a:cubicBezTo>
                  <a:cubicBezTo>
                    <a:pt x="3070" y="8359"/>
                    <a:pt x="4955" y="6505"/>
                    <a:pt x="4955" y="4195"/>
                  </a:cubicBezTo>
                  <a:cubicBezTo>
                    <a:pt x="4955" y="1885"/>
                    <a:pt x="3070" y="1"/>
                    <a:pt x="791" y="1"/>
                  </a:cubicBezTo>
                  <a:cubicBezTo>
                    <a:pt x="517" y="1"/>
                    <a:pt x="274" y="31"/>
                    <a:pt x="0" y="92"/>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60"/>
          <p:cNvGrpSpPr/>
          <p:nvPr/>
        </p:nvGrpSpPr>
        <p:grpSpPr>
          <a:xfrm>
            <a:off x="2213920" y="1585016"/>
            <a:ext cx="925177" cy="913690"/>
            <a:chOff x="1187975" y="1517025"/>
            <a:chExt cx="664925" cy="656575"/>
          </a:xfrm>
        </p:grpSpPr>
        <p:sp>
          <p:nvSpPr>
            <p:cNvPr id="1396" name="Google Shape;1396;p60"/>
            <p:cNvSpPr/>
            <p:nvPr/>
          </p:nvSpPr>
          <p:spPr>
            <a:xfrm>
              <a:off x="1196325" y="1517025"/>
              <a:ext cx="623900" cy="623900"/>
            </a:xfrm>
            <a:custGeom>
              <a:avLst/>
              <a:gdLst/>
              <a:ahLst/>
              <a:cxnLst/>
              <a:rect l="l" t="t" r="r" b="b"/>
              <a:pathLst>
                <a:path w="24956" h="24956" extrusionOk="0">
                  <a:moveTo>
                    <a:pt x="1" y="1"/>
                  </a:moveTo>
                  <a:lnTo>
                    <a:pt x="2767" y="7508"/>
                  </a:lnTo>
                  <a:lnTo>
                    <a:pt x="20184" y="24955"/>
                  </a:lnTo>
                  <a:lnTo>
                    <a:pt x="24956" y="20214"/>
                  </a:lnTo>
                  <a:lnTo>
                    <a:pt x="7509" y="2767"/>
                  </a:lnTo>
                  <a:lnTo>
                    <a:pt x="1"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1196325" y="1517025"/>
              <a:ext cx="187725" cy="187725"/>
            </a:xfrm>
            <a:custGeom>
              <a:avLst/>
              <a:gdLst/>
              <a:ahLst/>
              <a:cxnLst/>
              <a:rect l="l" t="t" r="r" b="b"/>
              <a:pathLst>
                <a:path w="7509" h="7509" extrusionOk="0">
                  <a:moveTo>
                    <a:pt x="1" y="1"/>
                  </a:moveTo>
                  <a:lnTo>
                    <a:pt x="1034" y="2827"/>
                  </a:lnTo>
                  <a:lnTo>
                    <a:pt x="2767" y="7508"/>
                  </a:lnTo>
                  <a:lnTo>
                    <a:pt x="4804" y="7113"/>
                  </a:lnTo>
                  <a:lnTo>
                    <a:pt x="5138" y="5138"/>
                  </a:lnTo>
                  <a:lnTo>
                    <a:pt x="7083" y="4803"/>
                  </a:lnTo>
                  <a:lnTo>
                    <a:pt x="7509" y="2767"/>
                  </a:lnTo>
                  <a:lnTo>
                    <a:pt x="2828" y="1034"/>
                  </a:lnTo>
                  <a:lnTo>
                    <a:pt x="1"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1196325" y="1517025"/>
              <a:ext cx="70700" cy="70700"/>
            </a:xfrm>
            <a:custGeom>
              <a:avLst/>
              <a:gdLst/>
              <a:ahLst/>
              <a:cxnLst/>
              <a:rect l="l" t="t" r="r" b="b"/>
              <a:pathLst>
                <a:path w="2828" h="2828" extrusionOk="0">
                  <a:moveTo>
                    <a:pt x="1" y="1"/>
                  </a:moveTo>
                  <a:lnTo>
                    <a:pt x="1034" y="2827"/>
                  </a:lnTo>
                  <a:lnTo>
                    <a:pt x="1065" y="2827"/>
                  </a:lnTo>
                  <a:lnTo>
                    <a:pt x="2828" y="1065"/>
                  </a:lnTo>
                  <a:lnTo>
                    <a:pt x="2828" y="1034"/>
                  </a:lnTo>
                  <a:lnTo>
                    <a:pt x="1"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1646950" y="1968400"/>
              <a:ext cx="173275" cy="172525"/>
            </a:xfrm>
            <a:custGeom>
              <a:avLst/>
              <a:gdLst/>
              <a:ahLst/>
              <a:cxnLst/>
              <a:rect l="l" t="t" r="r" b="b"/>
              <a:pathLst>
                <a:path w="6931" h="6901" extrusionOk="0">
                  <a:moveTo>
                    <a:pt x="4773" y="1"/>
                  </a:moveTo>
                  <a:lnTo>
                    <a:pt x="1" y="4742"/>
                  </a:lnTo>
                  <a:lnTo>
                    <a:pt x="2159" y="6900"/>
                  </a:lnTo>
                  <a:lnTo>
                    <a:pt x="6931" y="2128"/>
                  </a:lnTo>
                  <a:lnTo>
                    <a:pt x="4773"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1700900" y="2021600"/>
              <a:ext cx="152000" cy="143825"/>
            </a:xfrm>
            <a:custGeom>
              <a:avLst/>
              <a:gdLst/>
              <a:ahLst/>
              <a:cxnLst/>
              <a:rect l="l" t="t" r="r" b="b"/>
              <a:pathLst>
                <a:path w="6080" h="5753" extrusionOk="0">
                  <a:moveTo>
                    <a:pt x="4773" y="0"/>
                  </a:moveTo>
                  <a:lnTo>
                    <a:pt x="1" y="4772"/>
                  </a:lnTo>
                  <a:cubicBezTo>
                    <a:pt x="654" y="5426"/>
                    <a:pt x="1513" y="5753"/>
                    <a:pt x="2375" y="5753"/>
                  </a:cubicBezTo>
                  <a:cubicBezTo>
                    <a:pt x="3238" y="5753"/>
                    <a:pt x="4104" y="5426"/>
                    <a:pt x="4773" y="4772"/>
                  </a:cubicBezTo>
                  <a:cubicBezTo>
                    <a:pt x="6080" y="3465"/>
                    <a:pt x="6080" y="1338"/>
                    <a:pt x="4773"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1520050" y="1517025"/>
              <a:ext cx="324500" cy="324500"/>
            </a:xfrm>
            <a:custGeom>
              <a:avLst/>
              <a:gdLst/>
              <a:ahLst/>
              <a:cxnLst/>
              <a:rect l="l" t="t" r="r" b="b"/>
              <a:pathLst>
                <a:path w="12980" h="12980" extrusionOk="0">
                  <a:moveTo>
                    <a:pt x="12980" y="1"/>
                  </a:moveTo>
                  <a:lnTo>
                    <a:pt x="5472" y="2767"/>
                  </a:lnTo>
                  <a:lnTo>
                    <a:pt x="1" y="8208"/>
                  </a:lnTo>
                  <a:lnTo>
                    <a:pt x="4773" y="12980"/>
                  </a:lnTo>
                  <a:lnTo>
                    <a:pt x="10214" y="7508"/>
                  </a:lnTo>
                  <a:lnTo>
                    <a:pt x="12980"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1656825" y="1517025"/>
              <a:ext cx="187725" cy="187725"/>
            </a:xfrm>
            <a:custGeom>
              <a:avLst/>
              <a:gdLst/>
              <a:ahLst/>
              <a:cxnLst/>
              <a:rect l="l" t="t" r="r" b="b"/>
              <a:pathLst>
                <a:path w="7509" h="7509" extrusionOk="0">
                  <a:moveTo>
                    <a:pt x="7509" y="1"/>
                  </a:moveTo>
                  <a:lnTo>
                    <a:pt x="1" y="2767"/>
                  </a:lnTo>
                  <a:lnTo>
                    <a:pt x="396" y="4803"/>
                  </a:lnTo>
                  <a:lnTo>
                    <a:pt x="2372" y="5138"/>
                  </a:lnTo>
                  <a:lnTo>
                    <a:pt x="2706" y="7113"/>
                  </a:lnTo>
                  <a:lnTo>
                    <a:pt x="4743" y="7508"/>
                  </a:lnTo>
                  <a:lnTo>
                    <a:pt x="7509"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1773850" y="1517025"/>
              <a:ext cx="70700" cy="70700"/>
            </a:xfrm>
            <a:custGeom>
              <a:avLst/>
              <a:gdLst/>
              <a:ahLst/>
              <a:cxnLst/>
              <a:rect l="l" t="t" r="r" b="b"/>
              <a:pathLst>
                <a:path w="2828" h="2828" extrusionOk="0">
                  <a:moveTo>
                    <a:pt x="2828" y="1"/>
                  </a:moveTo>
                  <a:lnTo>
                    <a:pt x="1" y="1065"/>
                  </a:lnTo>
                  <a:lnTo>
                    <a:pt x="1764" y="2827"/>
                  </a:lnTo>
                  <a:lnTo>
                    <a:pt x="2828"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1220650" y="1841500"/>
              <a:ext cx="296375" cy="299425"/>
            </a:xfrm>
            <a:custGeom>
              <a:avLst/>
              <a:gdLst/>
              <a:ahLst/>
              <a:cxnLst/>
              <a:rect l="l" t="t" r="r" b="b"/>
              <a:pathLst>
                <a:path w="11855" h="11977" extrusionOk="0">
                  <a:moveTo>
                    <a:pt x="7235" y="1"/>
                  </a:moveTo>
                  <a:lnTo>
                    <a:pt x="1" y="7235"/>
                  </a:lnTo>
                  <a:lnTo>
                    <a:pt x="4742" y="11976"/>
                  </a:lnTo>
                  <a:lnTo>
                    <a:pt x="11855" y="4864"/>
                  </a:lnTo>
                  <a:lnTo>
                    <a:pt x="7235"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1220650" y="1968400"/>
              <a:ext cx="172525" cy="172525"/>
            </a:xfrm>
            <a:custGeom>
              <a:avLst/>
              <a:gdLst/>
              <a:ahLst/>
              <a:cxnLst/>
              <a:rect l="l" t="t" r="r" b="b"/>
              <a:pathLst>
                <a:path w="6901" h="6901" extrusionOk="0">
                  <a:moveTo>
                    <a:pt x="2159" y="1"/>
                  </a:moveTo>
                  <a:lnTo>
                    <a:pt x="1" y="2159"/>
                  </a:lnTo>
                  <a:lnTo>
                    <a:pt x="4742" y="6900"/>
                  </a:lnTo>
                  <a:lnTo>
                    <a:pt x="6900" y="4742"/>
                  </a:lnTo>
                  <a:lnTo>
                    <a:pt x="2159" y="1"/>
                  </a:lnTo>
                  <a:close/>
                </a:path>
              </a:pathLst>
            </a:custGeom>
            <a:solidFill>
              <a:srgbClr val="F7FFF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1187975" y="2022350"/>
              <a:ext cx="151250" cy="143075"/>
            </a:xfrm>
            <a:custGeom>
              <a:avLst/>
              <a:gdLst/>
              <a:ahLst/>
              <a:cxnLst/>
              <a:rect l="l" t="t" r="r" b="b"/>
              <a:pathLst>
                <a:path w="6050" h="5723" extrusionOk="0">
                  <a:moveTo>
                    <a:pt x="1308" y="1"/>
                  </a:moveTo>
                  <a:cubicBezTo>
                    <a:pt x="1" y="1308"/>
                    <a:pt x="1" y="3435"/>
                    <a:pt x="1308" y="4742"/>
                  </a:cubicBezTo>
                  <a:cubicBezTo>
                    <a:pt x="1961" y="5396"/>
                    <a:pt x="2820" y="5723"/>
                    <a:pt x="3679" y="5723"/>
                  </a:cubicBezTo>
                  <a:cubicBezTo>
                    <a:pt x="4537" y="5723"/>
                    <a:pt x="5396" y="5396"/>
                    <a:pt x="6049" y="4742"/>
                  </a:cubicBezTo>
                  <a:lnTo>
                    <a:pt x="1308"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1196325" y="1517025"/>
              <a:ext cx="623900" cy="623900"/>
            </a:xfrm>
            <a:custGeom>
              <a:avLst/>
              <a:gdLst/>
              <a:ahLst/>
              <a:cxnLst/>
              <a:rect l="l" t="t" r="r" b="b"/>
              <a:pathLst>
                <a:path w="24956" h="24956" fill="none" extrusionOk="0">
                  <a:moveTo>
                    <a:pt x="7509" y="2767"/>
                  </a:moveTo>
                  <a:lnTo>
                    <a:pt x="1" y="1"/>
                  </a:lnTo>
                  <a:lnTo>
                    <a:pt x="2767" y="7508"/>
                  </a:lnTo>
                  <a:lnTo>
                    <a:pt x="20184" y="24955"/>
                  </a:lnTo>
                  <a:lnTo>
                    <a:pt x="24956" y="2021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1674300" y="1995000"/>
              <a:ext cx="118575" cy="119325"/>
            </a:xfrm>
            <a:custGeom>
              <a:avLst/>
              <a:gdLst/>
              <a:ahLst/>
              <a:cxnLst/>
              <a:rect l="l" t="t" r="r" b="b"/>
              <a:pathLst>
                <a:path w="4743" h="4773" fill="none" extrusionOk="0">
                  <a:moveTo>
                    <a:pt x="1" y="4773"/>
                  </a:moveTo>
                  <a:lnTo>
                    <a:pt x="4743"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1647725" y="1968400"/>
              <a:ext cx="118550" cy="118575"/>
            </a:xfrm>
            <a:custGeom>
              <a:avLst/>
              <a:gdLst/>
              <a:ahLst/>
              <a:cxnLst/>
              <a:rect l="l" t="t" r="r" b="b"/>
              <a:pathLst>
                <a:path w="4742" h="4743" fill="none" extrusionOk="0">
                  <a:moveTo>
                    <a:pt x="0" y="4742"/>
                  </a:moveTo>
                  <a:lnTo>
                    <a:pt x="4742"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1265475" y="1586175"/>
              <a:ext cx="118575" cy="118575"/>
            </a:xfrm>
            <a:custGeom>
              <a:avLst/>
              <a:gdLst/>
              <a:ahLst/>
              <a:cxnLst/>
              <a:rect l="l" t="t" r="r" b="b"/>
              <a:pathLst>
                <a:path w="4743" h="4743" fill="none" extrusionOk="0">
                  <a:moveTo>
                    <a:pt x="4743" y="1"/>
                  </a:moveTo>
                  <a:lnTo>
                    <a:pt x="4317" y="2037"/>
                  </a:lnTo>
                  <a:lnTo>
                    <a:pt x="2372" y="2372"/>
                  </a:lnTo>
                  <a:lnTo>
                    <a:pt x="2038" y="4347"/>
                  </a:lnTo>
                  <a:lnTo>
                    <a:pt x="1" y="4742"/>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1222925" y="1543625"/>
              <a:ext cx="44100" cy="44100"/>
            </a:xfrm>
            <a:custGeom>
              <a:avLst/>
              <a:gdLst/>
              <a:ahLst/>
              <a:cxnLst/>
              <a:rect l="l" t="t" r="r" b="b"/>
              <a:pathLst>
                <a:path w="1764" h="1764" fill="none" extrusionOk="0">
                  <a:moveTo>
                    <a:pt x="1764" y="1"/>
                  </a:moveTo>
                  <a:lnTo>
                    <a:pt x="1" y="1763"/>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1700900" y="2021600"/>
              <a:ext cx="152000" cy="152000"/>
            </a:xfrm>
            <a:custGeom>
              <a:avLst/>
              <a:gdLst/>
              <a:ahLst/>
              <a:cxnLst/>
              <a:rect l="l" t="t" r="r" b="b"/>
              <a:pathLst>
                <a:path w="6080" h="6080" fill="none" extrusionOk="0">
                  <a:moveTo>
                    <a:pt x="1" y="4772"/>
                  </a:moveTo>
                  <a:cubicBezTo>
                    <a:pt x="1308" y="6079"/>
                    <a:pt x="3435" y="6079"/>
                    <a:pt x="4773" y="4772"/>
                  </a:cubicBezTo>
                  <a:cubicBezTo>
                    <a:pt x="6080" y="3465"/>
                    <a:pt x="6080" y="1338"/>
                    <a:pt x="4773" y="0"/>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1520050" y="1517025"/>
              <a:ext cx="324500" cy="324500"/>
            </a:xfrm>
            <a:custGeom>
              <a:avLst/>
              <a:gdLst/>
              <a:ahLst/>
              <a:cxnLst/>
              <a:rect l="l" t="t" r="r" b="b"/>
              <a:pathLst>
                <a:path w="12980" h="12980" fill="none" extrusionOk="0">
                  <a:moveTo>
                    <a:pt x="4773" y="12980"/>
                  </a:moveTo>
                  <a:lnTo>
                    <a:pt x="10214" y="7508"/>
                  </a:lnTo>
                  <a:lnTo>
                    <a:pt x="12980" y="1"/>
                  </a:lnTo>
                  <a:lnTo>
                    <a:pt x="5472" y="2767"/>
                  </a:lnTo>
                  <a:lnTo>
                    <a:pt x="1" y="8208"/>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1220650" y="1841500"/>
              <a:ext cx="296375" cy="299425"/>
            </a:xfrm>
            <a:custGeom>
              <a:avLst/>
              <a:gdLst/>
              <a:ahLst/>
              <a:cxnLst/>
              <a:rect l="l" t="t" r="r" b="b"/>
              <a:pathLst>
                <a:path w="11855" h="11977" fill="none" extrusionOk="0">
                  <a:moveTo>
                    <a:pt x="7235" y="1"/>
                  </a:moveTo>
                  <a:lnTo>
                    <a:pt x="1" y="7235"/>
                  </a:lnTo>
                  <a:lnTo>
                    <a:pt x="4742" y="11976"/>
                  </a:lnTo>
                  <a:lnTo>
                    <a:pt x="11855" y="4864"/>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1247250" y="1995000"/>
              <a:ext cx="119325" cy="119325"/>
            </a:xfrm>
            <a:custGeom>
              <a:avLst/>
              <a:gdLst/>
              <a:ahLst/>
              <a:cxnLst/>
              <a:rect l="l" t="t" r="r" b="b"/>
              <a:pathLst>
                <a:path w="4773" h="4773" fill="none" extrusionOk="0">
                  <a:moveTo>
                    <a:pt x="0" y="1"/>
                  </a:moveTo>
                  <a:lnTo>
                    <a:pt x="4773" y="4773"/>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1274600" y="1968400"/>
              <a:ext cx="118575" cy="118575"/>
            </a:xfrm>
            <a:custGeom>
              <a:avLst/>
              <a:gdLst/>
              <a:ahLst/>
              <a:cxnLst/>
              <a:rect l="l" t="t" r="r" b="b"/>
              <a:pathLst>
                <a:path w="4743" h="4743" fill="none" extrusionOk="0">
                  <a:moveTo>
                    <a:pt x="1" y="1"/>
                  </a:moveTo>
                  <a:lnTo>
                    <a:pt x="4742" y="4742"/>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1656825" y="1586175"/>
              <a:ext cx="118575" cy="118575"/>
            </a:xfrm>
            <a:custGeom>
              <a:avLst/>
              <a:gdLst/>
              <a:ahLst/>
              <a:cxnLst/>
              <a:rect l="l" t="t" r="r" b="b"/>
              <a:pathLst>
                <a:path w="4743" h="4743" fill="none" extrusionOk="0">
                  <a:moveTo>
                    <a:pt x="4743" y="4742"/>
                  </a:moveTo>
                  <a:lnTo>
                    <a:pt x="2706" y="4347"/>
                  </a:lnTo>
                  <a:lnTo>
                    <a:pt x="2372" y="2372"/>
                  </a:lnTo>
                  <a:lnTo>
                    <a:pt x="396" y="2037"/>
                  </a:ln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1773850" y="1543625"/>
              <a:ext cx="44100" cy="44100"/>
            </a:xfrm>
            <a:custGeom>
              <a:avLst/>
              <a:gdLst/>
              <a:ahLst/>
              <a:cxnLst/>
              <a:rect l="l" t="t" r="r" b="b"/>
              <a:pathLst>
                <a:path w="1764" h="1764" fill="none" extrusionOk="0">
                  <a:moveTo>
                    <a:pt x="1764" y="1763"/>
                  </a:move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1187975" y="2022350"/>
              <a:ext cx="151250" cy="151250"/>
            </a:xfrm>
            <a:custGeom>
              <a:avLst/>
              <a:gdLst/>
              <a:ahLst/>
              <a:cxnLst/>
              <a:rect l="l" t="t" r="r" b="b"/>
              <a:pathLst>
                <a:path w="6050" h="6050" fill="none" extrusionOk="0">
                  <a:moveTo>
                    <a:pt x="1308" y="1"/>
                  </a:moveTo>
                  <a:cubicBezTo>
                    <a:pt x="1" y="1308"/>
                    <a:pt x="1" y="3435"/>
                    <a:pt x="1308" y="4742"/>
                  </a:cubicBezTo>
                  <a:cubicBezTo>
                    <a:pt x="2615" y="6049"/>
                    <a:pt x="4742" y="6049"/>
                    <a:pt x="6049" y="4742"/>
                  </a:cubicBez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60"/>
          <p:cNvGrpSpPr/>
          <p:nvPr/>
        </p:nvGrpSpPr>
        <p:grpSpPr>
          <a:xfrm flipH="1">
            <a:off x="4752985" y="3851131"/>
            <a:ext cx="1421153" cy="757439"/>
            <a:chOff x="5389450" y="3116675"/>
            <a:chExt cx="1474225" cy="785725"/>
          </a:xfrm>
        </p:grpSpPr>
        <p:sp>
          <p:nvSpPr>
            <p:cNvPr id="1421" name="Google Shape;1421;p60"/>
            <p:cNvSpPr/>
            <p:nvPr/>
          </p:nvSpPr>
          <p:spPr>
            <a:xfrm>
              <a:off x="5389450" y="3545050"/>
              <a:ext cx="682425" cy="244525"/>
            </a:xfrm>
            <a:custGeom>
              <a:avLst/>
              <a:gdLst/>
              <a:ahLst/>
              <a:cxnLst/>
              <a:rect l="l" t="t" r="r" b="b"/>
              <a:pathLst>
                <a:path w="27297" h="9781" extrusionOk="0">
                  <a:moveTo>
                    <a:pt x="24612" y="1"/>
                  </a:moveTo>
                  <a:cubicBezTo>
                    <a:pt x="24444" y="1"/>
                    <a:pt x="24274" y="18"/>
                    <a:pt x="24104" y="53"/>
                  </a:cubicBezTo>
                  <a:lnTo>
                    <a:pt x="2128" y="4977"/>
                  </a:lnTo>
                  <a:cubicBezTo>
                    <a:pt x="821" y="5281"/>
                    <a:pt x="1" y="6588"/>
                    <a:pt x="305" y="7895"/>
                  </a:cubicBezTo>
                  <a:cubicBezTo>
                    <a:pt x="541" y="8996"/>
                    <a:pt x="1545" y="9781"/>
                    <a:pt x="2656" y="9781"/>
                  </a:cubicBezTo>
                  <a:cubicBezTo>
                    <a:pt x="2833" y="9781"/>
                    <a:pt x="3012" y="9761"/>
                    <a:pt x="3192" y="9719"/>
                  </a:cubicBezTo>
                  <a:lnTo>
                    <a:pt x="25168" y="4795"/>
                  </a:lnTo>
                  <a:cubicBezTo>
                    <a:pt x="26475" y="4491"/>
                    <a:pt x="27296" y="3184"/>
                    <a:pt x="26992" y="1877"/>
                  </a:cubicBezTo>
                  <a:cubicBezTo>
                    <a:pt x="26754" y="766"/>
                    <a:pt x="25734" y="1"/>
                    <a:pt x="24612"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5397050" y="3591975"/>
              <a:ext cx="674825" cy="197600"/>
            </a:xfrm>
            <a:custGeom>
              <a:avLst/>
              <a:gdLst/>
              <a:ahLst/>
              <a:cxnLst/>
              <a:rect l="l" t="t" r="r" b="b"/>
              <a:pathLst>
                <a:path w="26993" h="7904" extrusionOk="0">
                  <a:moveTo>
                    <a:pt x="26688" y="0"/>
                  </a:moveTo>
                  <a:lnTo>
                    <a:pt x="1" y="6018"/>
                  </a:lnTo>
                  <a:cubicBezTo>
                    <a:pt x="237" y="7119"/>
                    <a:pt x="1241" y="7904"/>
                    <a:pt x="2352" y="7904"/>
                  </a:cubicBezTo>
                  <a:cubicBezTo>
                    <a:pt x="2529" y="7904"/>
                    <a:pt x="2708" y="7884"/>
                    <a:pt x="2888" y="7842"/>
                  </a:cubicBezTo>
                  <a:lnTo>
                    <a:pt x="24864" y="2918"/>
                  </a:lnTo>
                  <a:cubicBezTo>
                    <a:pt x="26171" y="2614"/>
                    <a:pt x="26992" y="1307"/>
                    <a:pt x="26688"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5892500" y="3506775"/>
              <a:ext cx="247000" cy="192925"/>
            </a:xfrm>
            <a:custGeom>
              <a:avLst/>
              <a:gdLst/>
              <a:ahLst/>
              <a:cxnLst/>
              <a:rect l="l" t="t" r="r" b="b"/>
              <a:pathLst>
                <a:path w="9880" h="7717" extrusionOk="0">
                  <a:moveTo>
                    <a:pt x="5889" y="1"/>
                  </a:moveTo>
                  <a:cubicBezTo>
                    <a:pt x="5621" y="1"/>
                    <a:pt x="5348" y="31"/>
                    <a:pt x="5077" y="95"/>
                  </a:cubicBezTo>
                  <a:lnTo>
                    <a:pt x="3192" y="490"/>
                  </a:lnTo>
                  <a:cubicBezTo>
                    <a:pt x="1247" y="946"/>
                    <a:pt x="1" y="2891"/>
                    <a:pt x="426" y="4867"/>
                  </a:cubicBezTo>
                  <a:cubicBezTo>
                    <a:pt x="822" y="6555"/>
                    <a:pt x="2339" y="7716"/>
                    <a:pt x="4024" y="7716"/>
                  </a:cubicBezTo>
                  <a:cubicBezTo>
                    <a:pt x="4281" y="7716"/>
                    <a:pt x="4542" y="7689"/>
                    <a:pt x="4803" y="7633"/>
                  </a:cubicBezTo>
                  <a:lnTo>
                    <a:pt x="6657" y="7207"/>
                  </a:lnTo>
                  <a:cubicBezTo>
                    <a:pt x="8633" y="6752"/>
                    <a:pt x="9879" y="4806"/>
                    <a:pt x="9423" y="2831"/>
                  </a:cubicBezTo>
                  <a:cubicBezTo>
                    <a:pt x="9057" y="1157"/>
                    <a:pt x="7544" y="1"/>
                    <a:pt x="5889"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6001925" y="3116675"/>
              <a:ext cx="861750" cy="785725"/>
            </a:xfrm>
            <a:custGeom>
              <a:avLst/>
              <a:gdLst/>
              <a:ahLst/>
              <a:cxnLst/>
              <a:rect l="l" t="t" r="r" b="b"/>
              <a:pathLst>
                <a:path w="34470" h="31429" extrusionOk="0">
                  <a:moveTo>
                    <a:pt x="17279" y="3571"/>
                  </a:moveTo>
                  <a:cubicBezTo>
                    <a:pt x="22823" y="3571"/>
                    <a:pt x="27831" y="7420"/>
                    <a:pt x="29089" y="13055"/>
                  </a:cubicBezTo>
                  <a:cubicBezTo>
                    <a:pt x="30579" y="19590"/>
                    <a:pt x="26445" y="26094"/>
                    <a:pt x="19910" y="27553"/>
                  </a:cubicBezTo>
                  <a:cubicBezTo>
                    <a:pt x="19005" y="27759"/>
                    <a:pt x="18101" y="27857"/>
                    <a:pt x="17212" y="27857"/>
                  </a:cubicBezTo>
                  <a:cubicBezTo>
                    <a:pt x="11654" y="27857"/>
                    <a:pt x="6665" y="24008"/>
                    <a:pt x="5381" y="18374"/>
                  </a:cubicBezTo>
                  <a:cubicBezTo>
                    <a:pt x="3922" y="11839"/>
                    <a:pt x="8025" y="5334"/>
                    <a:pt x="14591" y="3875"/>
                  </a:cubicBezTo>
                  <a:cubicBezTo>
                    <a:pt x="15492" y="3670"/>
                    <a:pt x="16392" y="3571"/>
                    <a:pt x="17279" y="3571"/>
                  </a:cubicBezTo>
                  <a:close/>
                  <a:moveTo>
                    <a:pt x="17231" y="0"/>
                  </a:moveTo>
                  <a:cubicBezTo>
                    <a:pt x="16099" y="0"/>
                    <a:pt x="14950" y="123"/>
                    <a:pt x="13800" y="380"/>
                  </a:cubicBezTo>
                  <a:cubicBezTo>
                    <a:pt x="5320" y="2294"/>
                    <a:pt x="1" y="10684"/>
                    <a:pt x="1916" y="19164"/>
                  </a:cubicBezTo>
                  <a:cubicBezTo>
                    <a:pt x="3544" y="26465"/>
                    <a:pt x="10050" y="31428"/>
                    <a:pt x="17239" y="31428"/>
                  </a:cubicBezTo>
                  <a:cubicBezTo>
                    <a:pt x="18371" y="31428"/>
                    <a:pt x="19520" y="31305"/>
                    <a:pt x="20670" y="31049"/>
                  </a:cubicBezTo>
                  <a:cubicBezTo>
                    <a:pt x="29150" y="29134"/>
                    <a:pt x="34469" y="20745"/>
                    <a:pt x="32554" y="12264"/>
                  </a:cubicBezTo>
                  <a:cubicBezTo>
                    <a:pt x="30926" y="4964"/>
                    <a:pt x="24420" y="0"/>
                    <a:pt x="17231"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6273206" y="3466755"/>
              <a:ext cx="246992" cy="243779"/>
            </a:xfrm>
            <a:custGeom>
              <a:avLst/>
              <a:gdLst/>
              <a:ahLst/>
              <a:cxnLst/>
              <a:rect l="l" t="t" r="r" b="b"/>
              <a:pathLst>
                <a:path w="6840" h="6751" extrusionOk="0">
                  <a:moveTo>
                    <a:pt x="3387" y="0"/>
                  </a:moveTo>
                  <a:cubicBezTo>
                    <a:pt x="1582" y="0"/>
                    <a:pt x="91" y="1468"/>
                    <a:pt x="62" y="3315"/>
                  </a:cubicBezTo>
                  <a:cubicBezTo>
                    <a:pt x="1" y="5169"/>
                    <a:pt x="1490" y="6719"/>
                    <a:pt x="3344" y="6750"/>
                  </a:cubicBezTo>
                  <a:cubicBezTo>
                    <a:pt x="3364" y="6750"/>
                    <a:pt x="3383" y="6750"/>
                    <a:pt x="3402" y="6750"/>
                  </a:cubicBezTo>
                  <a:cubicBezTo>
                    <a:pt x="5261" y="6750"/>
                    <a:pt x="6779" y="5302"/>
                    <a:pt x="6810" y="3437"/>
                  </a:cubicBezTo>
                  <a:cubicBezTo>
                    <a:pt x="6840" y="1582"/>
                    <a:pt x="5381" y="32"/>
                    <a:pt x="3496" y="2"/>
                  </a:cubicBezTo>
                  <a:cubicBezTo>
                    <a:pt x="3460" y="1"/>
                    <a:pt x="3423" y="0"/>
                    <a:pt x="3387" y="0"/>
                  </a:cubicBezTo>
                  <a:close/>
                </a:path>
              </a:pathLst>
            </a:cu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60"/>
          <p:cNvGrpSpPr/>
          <p:nvPr/>
        </p:nvGrpSpPr>
        <p:grpSpPr>
          <a:xfrm flipH="1">
            <a:off x="886639" y="1367601"/>
            <a:ext cx="839650" cy="1142193"/>
            <a:chOff x="401475" y="520100"/>
            <a:chExt cx="741675" cy="975650"/>
          </a:xfrm>
        </p:grpSpPr>
        <p:sp>
          <p:nvSpPr>
            <p:cNvPr id="1427" name="Google Shape;1427;p60"/>
            <p:cNvSpPr/>
            <p:nvPr/>
          </p:nvSpPr>
          <p:spPr>
            <a:xfrm>
              <a:off x="401475" y="520100"/>
              <a:ext cx="741675" cy="975650"/>
            </a:xfrm>
            <a:custGeom>
              <a:avLst/>
              <a:gdLst/>
              <a:ahLst/>
              <a:cxnLst/>
              <a:rect l="l" t="t" r="r" b="b"/>
              <a:pathLst>
                <a:path w="29667" h="39026" extrusionOk="0">
                  <a:moveTo>
                    <a:pt x="6649" y="0"/>
                  </a:moveTo>
                  <a:cubicBezTo>
                    <a:pt x="6190" y="0"/>
                    <a:pt x="5766" y="341"/>
                    <a:pt x="5685" y="804"/>
                  </a:cubicBezTo>
                  <a:lnTo>
                    <a:pt x="92" y="34209"/>
                  </a:lnTo>
                  <a:cubicBezTo>
                    <a:pt x="1" y="34726"/>
                    <a:pt x="335" y="35243"/>
                    <a:pt x="882" y="35334"/>
                  </a:cubicBezTo>
                  <a:lnTo>
                    <a:pt x="22828" y="39012"/>
                  </a:lnTo>
                  <a:cubicBezTo>
                    <a:pt x="22884" y="39021"/>
                    <a:pt x="22940" y="39026"/>
                    <a:pt x="22995" y="39026"/>
                  </a:cubicBezTo>
                  <a:cubicBezTo>
                    <a:pt x="23471" y="39026"/>
                    <a:pt x="23871" y="38685"/>
                    <a:pt x="23952" y="38221"/>
                  </a:cubicBezTo>
                  <a:lnTo>
                    <a:pt x="29576" y="4817"/>
                  </a:lnTo>
                  <a:cubicBezTo>
                    <a:pt x="29667" y="4300"/>
                    <a:pt x="29302" y="3783"/>
                    <a:pt x="28755" y="3692"/>
                  </a:cubicBezTo>
                  <a:lnTo>
                    <a:pt x="6809" y="14"/>
                  </a:lnTo>
                  <a:cubicBezTo>
                    <a:pt x="6756" y="5"/>
                    <a:pt x="6702" y="0"/>
                    <a:pt x="6649"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899200" y="926875"/>
              <a:ext cx="139850" cy="246425"/>
            </a:xfrm>
            <a:custGeom>
              <a:avLst/>
              <a:gdLst/>
              <a:ahLst/>
              <a:cxnLst/>
              <a:rect l="l" t="t" r="r" b="b"/>
              <a:pathLst>
                <a:path w="5594" h="9857" extrusionOk="0">
                  <a:moveTo>
                    <a:pt x="1891" y="1"/>
                  </a:moveTo>
                  <a:cubicBezTo>
                    <a:pt x="1693" y="1"/>
                    <a:pt x="1488" y="147"/>
                    <a:pt x="1460" y="370"/>
                  </a:cubicBezTo>
                  <a:lnTo>
                    <a:pt x="31" y="8789"/>
                  </a:lnTo>
                  <a:cubicBezTo>
                    <a:pt x="1" y="9032"/>
                    <a:pt x="153" y="9245"/>
                    <a:pt x="396" y="9306"/>
                  </a:cubicBezTo>
                  <a:lnTo>
                    <a:pt x="3648" y="9853"/>
                  </a:lnTo>
                  <a:cubicBezTo>
                    <a:pt x="3666" y="9856"/>
                    <a:pt x="3685" y="9857"/>
                    <a:pt x="3703" y="9857"/>
                  </a:cubicBezTo>
                  <a:cubicBezTo>
                    <a:pt x="3901" y="9857"/>
                    <a:pt x="4107" y="9711"/>
                    <a:pt x="4135" y="9488"/>
                  </a:cubicBezTo>
                  <a:lnTo>
                    <a:pt x="5563" y="1069"/>
                  </a:lnTo>
                  <a:cubicBezTo>
                    <a:pt x="5594" y="826"/>
                    <a:pt x="5442" y="582"/>
                    <a:pt x="5198" y="552"/>
                  </a:cubicBezTo>
                  <a:lnTo>
                    <a:pt x="1946" y="5"/>
                  </a:lnTo>
                  <a:cubicBezTo>
                    <a:pt x="1928" y="2"/>
                    <a:pt x="1910" y="1"/>
                    <a:pt x="18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569400" y="603375"/>
              <a:ext cx="512200" cy="173075"/>
            </a:xfrm>
            <a:custGeom>
              <a:avLst/>
              <a:gdLst/>
              <a:ahLst/>
              <a:cxnLst/>
              <a:rect l="l" t="t" r="r" b="b"/>
              <a:pathLst>
                <a:path w="20488" h="6923" extrusionOk="0">
                  <a:moveTo>
                    <a:pt x="2313" y="1"/>
                  </a:moveTo>
                  <a:cubicBezTo>
                    <a:pt x="1287" y="1"/>
                    <a:pt x="376" y="746"/>
                    <a:pt x="183" y="1790"/>
                  </a:cubicBezTo>
                  <a:cubicBezTo>
                    <a:pt x="1" y="2914"/>
                    <a:pt x="791" y="4009"/>
                    <a:pt x="1916" y="4221"/>
                  </a:cubicBezTo>
                  <a:lnTo>
                    <a:pt x="17843" y="6896"/>
                  </a:lnTo>
                  <a:cubicBezTo>
                    <a:pt x="17955" y="6914"/>
                    <a:pt x="18066" y="6922"/>
                    <a:pt x="18176" y="6922"/>
                  </a:cubicBezTo>
                  <a:cubicBezTo>
                    <a:pt x="19202" y="6922"/>
                    <a:pt x="20113" y="6179"/>
                    <a:pt x="20305" y="5164"/>
                  </a:cubicBezTo>
                  <a:cubicBezTo>
                    <a:pt x="20488" y="4009"/>
                    <a:pt x="19697" y="2914"/>
                    <a:pt x="18573" y="2702"/>
                  </a:cubicBezTo>
                  <a:lnTo>
                    <a:pt x="2645" y="27"/>
                  </a:lnTo>
                  <a:cubicBezTo>
                    <a:pt x="2534" y="9"/>
                    <a:pt x="2423" y="1"/>
                    <a:pt x="2313" y="1"/>
                  </a:cubicBezTo>
                  <a:close/>
                </a:path>
              </a:pathLst>
            </a:custGeom>
            <a:solidFill>
              <a:srgbClr val="80A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569400" y="648100"/>
              <a:ext cx="507650" cy="128350"/>
            </a:xfrm>
            <a:custGeom>
              <a:avLst/>
              <a:gdLst/>
              <a:ahLst/>
              <a:cxnLst/>
              <a:rect l="l" t="t" r="r" b="b"/>
              <a:pathLst>
                <a:path w="20306" h="5134" extrusionOk="0">
                  <a:moveTo>
                    <a:pt x="183" y="1"/>
                  </a:moveTo>
                  <a:lnTo>
                    <a:pt x="183" y="1"/>
                  </a:lnTo>
                  <a:cubicBezTo>
                    <a:pt x="1" y="1125"/>
                    <a:pt x="791" y="2220"/>
                    <a:pt x="1916" y="2432"/>
                  </a:cubicBezTo>
                  <a:lnTo>
                    <a:pt x="17843" y="5107"/>
                  </a:lnTo>
                  <a:cubicBezTo>
                    <a:pt x="17955" y="5125"/>
                    <a:pt x="18066" y="5133"/>
                    <a:pt x="18176" y="5133"/>
                  </a:cubicBezTo>
                  <a:cubicBezTo>
                    <a:pt x="19202" y="5133"/>
                    <a:pt x="20113" y="4390"/>
                    <a:pt x="20305" y="3375"/>
                  </a:cubicBezTo>
                  <a:lnTo>
                    <a:pt x="183" y="1"/>
                  </a:lnTo>
                  <a:close/>
                </a:path>
              </a:pathLst>
            </a:custGeom>
            <a:solidFill>
              <a:srgbClr val="AC9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523050" y="860650"/>
              <a:ext cx="117050" cy="115075"/>
            </a:xfrm>
            <a:custGeom>
              <a:avLst/>
              <a:gdLst/>
              <a:ahLst/>
              <a:cxnLst/>
              <a:rect l="l" t="t" r="r" b="b"/>
              <a:pathLst>
                <a:path w="4682" h="4603" extrusionOk="0">
                  <a:moveTo>
                    <a:pt x="1143" y="0"/>
                  </a:moveTo>
                  <a:cubicBezTo>
                    <a:pt x="846" y="0"/>
                    <a:pt x="572" y="226"/>
                    <a:pt x="518" y="526"/>
                  </a:cubicBezTo>
                  <a:lnTo>
                    <a:pt x="31" y="3383"/>
                  </a:lnTo>
                  <a:cubicBezTo>
                    <a:pt x="1" y="3718"/>
                    <a:pt x="214" y="4052"/>
                    <a:pt x="548" y="4113"/>
                  </a:cubicBezTo>
                  <a:lnTo>
                    <a:pt x="3436" y="4599"/>
                  </a:lnTo>
                  <a:cubicBezTo>
                    <a:pt x="3457" y="4601"/>
                    <a:pt x="3478" y="4602"/>
                    <a:pt x="3499" y="4602"/>
                  </a:cubicBezTo>
                  <a:cubicBezTo>
                    <a:pt x="3808" y="4602"/>
                    <a:pt x="4078" y="4396"/>
                    <a:pt x="4135" y="4082"/>
                  </a:cubicBezTo>
                  <a:lnTo>
                    <a:pt x="4621" y="1195"/>
                  </a:lnTo>
                  <a:cubicBezTo>
                    <a:pt x="4682" y="860"/>
                    <a:pt x="4439" y="557"/>
                    <a:pt x="4104" y="496"/>
                  </a:cubicBezTo>
                  <a:lnTo>
                    <a:pt x="1247" y="9"/>
                  </a:lnTo>
                  <a:cubicBezTo>
                    <a:pt x="1212" y="3"/>
                    <a:pt x="1178"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656050" y="883400"/>
              <a:ext cx="117050" cy="114500"/>
            </a:xfrm>
            <a:custGeom>
              <a:avLst/>
              <a:gdLst/>
              <a:ahLst/>
              <a:cxnLst/>
              <a:rect l="l" t="t" r="r" b="b"/>
              <a:pathLst>
                <a:path w="4682" h="4580" extrusionOk="0">
                  <a:moveTo>
                    <a:pt x="1132" y="1"/>
                  </a:moveTo>
                  <a:cubicBezTo>
                    <a:pt x="839" y="1"/>
                    <a:pt x="571" y="202"/>
                    <a:pt x="517" y="498"/>
                  </a:cubicBezTo>
                  <a:lnTo>
                    <a:pt x="30" y="3385"/>
                  </a:lnTo>
                  <a:cubicBezTo>
                    <a:pt x="0" y="3720"/>
                    <a:pt x="213" y="4024"/>
                    <a:pt x="547" y="4084"/>
                  </a:cubicBezTo>
                  <a:lnTo>
                    <a:pt x="3435" y="4571"/>
                  </a:lnTo>
                  <a:cubicBezTo>
                    <a:pt x="3469" y="4577"/>
                    <a:pt x="3504" y="4580"/>
                    <a:pt x="3538" y="4580"/>
                  </a:cubicBezTo>
                  <a:cubicBezTo>
                    <a:pt x="3830" y="4580"/>
                    <a:pt x="4079" y="4354"/>
                    <a:pt x="4134" y="4054"/>
                  </a:cubicBezTo>
                  <a:lnTo>
                    <a:pt x="4620" y="1197"/>
                  </a:lnTo>
                  <a:cubicBezTo>
                    <a:pt x="4681" y="862"/>
                    <a:pt x="4438" y="528"/>
                    <a:pt x="4104" y="467"/>
                  </a:cubicBezTo>
                  <a:lnTo>
                    <a:pt x="1246" y="11"/>
                  </a:lnTo>
                  <a:cubicBezTo>
                    <a:pt x="1208" y="4"/>
                    <a:pt x="1170" y="1"/>
                    <a:pt x="1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788250" y="905475"/>
              <a:ext cx="117825" cy="114500"/>
            </a:xfrm>
            <a:custGeom>
              <a:avLst/>
              <a:gdLst/>
              <a:ahLst/>
              <a:cxnLst/>
              <a:rect l="l" t="t" r="r" b="b"/>
              <a:pathLst>
                <a:path w="4713" h="4580" extrusionOk="0">
                  <a:moveTo>
                    <a:pt x="1174" y="0"/>
                  </a:moveTo>
                  <a:cubicBezTo>
                    <a:pt x="877" y="0"/>
                    <a:pt x="603" y="227"/>
                    <a:pt x="548" y="526"/>
                  </a:cubicBezTo>
                  <a:lnTo>
                    <a:pt x="62" y="3384"/>
                  </a:lnTo>
                  <a:cubicBezTo>
                    <a:pt x="1" y="3718"/>
                    <a:pt x="244" y="4052"/>
                    <a:pt x="578" y="4113"/>
                  </a:cubicBezTo>
                  <a:lnTo>
                    <a:pt x="3466" y="4569"/>
                  </a:lnTo>
                  <a:cubicBezTo>
                    <a:pt x="3504" y="4576"/>
                    <a:pt x="3542" y="4579"/>
                    <a:pt x="3580" y="4579"/>
                  </a:cubicBezTo>
                  <a:cubicBezTo>
                    <a:pt x="3867" y="4579"/>
                    <a:pt x="4111" y="4379"/>
                    <a:pt x="4165" y="4083"/>
                  </a:cubicBezTo>
                  <a:lnTo>
                    <a:pt x="4651" y="1195"/>
                  </a:lnTo>
                  <a:cubicBezTo>
                    <a:pt x="4712" y="861"/>
                    <a:pt x="4469" y="557"/>
                    <a:pt x="4135" y="496"/>
                  </a:cubicBezTo>
                  <a:lnTo>
                    <a:pt x="1278" y="10"/>
                  </a:lnTo>
                  <a:cubicBezTo>
                    <a:pt x="1243" y="3"/>
                    <a:pt x="1208" y="0"/>
                    <a:pt x="1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501025" y="990575"/>
              <a:ext cx="117050" cy="114500"/>
            </a:xfrm>
            <a:custGeom>
              <a:avLst/>
              <a:gdLst/>
              <a:ahLst/>
              <a:cxnLst/>
              <a:rect l="l" t="t" r="r" b="b"/>
              <a:pathLst>
                <a:path w="4682" h="4580" extrusionOk="0">
                  <a:moveTo>
                    <a:pt x="1144" y="1"/>
                  </a:moveTo>
                  <a:cubicBezTo>
                    <a:pt x="852" y="1"/>
                    <a:pt x="602" y="227"/>
                    <a:pt x="547" y="527"/>
                  </a:cubicBezTo>
                  <a:lnTo>
                    <a:pt x="61" y="3384"/>
                  </a:lnTo>
                  <a:cubicBezTo>
                    <a:pt x="0" y="3718"/>
                    <a:pt x="213" y="4053"/>
                    <a:pt x="547" y="4113"/>
                  </a:cubicBezTo>
                  <a:lnTo>
                    <a:pt x="3435" y="4569"/>
                  </a:lnTo>
                  <a:cubicBezTo>
                    <a:pt x="3473" y="4576"/>
                    <a:pt x="3512" y="4580"/>
                    <a:pt x="3550" y="4580"/>
                  </a:cubicBezTo>
                  <a:cubicBezTo>
                    <a:pt x="3842" y="4580"/>
                    <a:pt x="4107" y="4379"/>
                    <a:pt x="4134" y="4083"/>
                  </a:cubicBezTo>
                  <a:lnTo>
                    <a:pt x="4621" y="1195"/>
                  </a:lnTo>
                  <a:cubicBezTo>
                    <a:pt x="4681" y="861"/>
                    <a:pt x="4469" y="557"/>
                    <a:pt x="4134" y="496"/>
                  </a:cubicBezTo>
                  <a:lnTo>
                    <a:pt x="1247" y="10"/>
                  </a:lnTo>
                  <a:cubicBezTo>
                    <a:pt x="1212" y="4"/>
                    <a:pt x="1178" y="1"/>
                    <a:pt x="1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634000" y="1012625"/>
              <a:ext cx="117050" cy="115225"/>
            </a:xfrm>
            <a:custGeom>
              <a:avLst/>
              <a:gdLst/>
              <a:ahLst/>
              <a:cxnLst/>
              <a:rect l="l" t="t" r="r" b="b"/>
              <a:pathLst>
                <a:path w="4682" h="4609" extrusionOk="0">
                  <a:moveTo>
                    <a:pt x="1143" y="0"/>
                  </a:moveTo>
                  <a:cubicBezTo>
                    <a:pt x="846" y="0"/>
                    <a:pt x="575" y="227"/>
                    <a:pt x="548" y="526"/>
                  </a:cubicBezTo>
                  <a:lnTo>
                    <a:pt x="61" y="3414"/>
                  </a:lnTo>
                  <a:cubicBezTo>
                    <a:pt x="1" y="3748"/>
                    <a:pt x="213" y="4052"/>
                    <a:pt x="548" y="4113"/>
                  </a:cubicBezTo>
                  <a:lnTo>
                    <a:pt x="3435" y="4599"/>
                  </a:lnTo>
                  <a:cubicBezTo>
                    <a:pt x="3470" y="4606"/>
                    <a:pt x="3504" y="4609"/>
                    <a:pt x="3538" y="4609"/>
                  </a:cubicBezTo>
                  <a:cubicBezTo>
                    <a:pt x="3830" y="4609"/>
                    <a:pt x="4080" y="4382"/>
                    <a:pt x="4134" y="4083"/>
                  </a:cubicBezTo>
                  <a:lnTo>
                    <a:pt x="4621" y="1225"/>
                  </a:lnTo>
                  <a:cubicBezTo>
                    <a:pt x="4682" y="891"/>
                    <a:pt x="4469" y="557"/>
                    <a:pt x="4134" y="496"/>
                  </a:cubicBezTo>
                  <a:lnTo>
                    <a:pt x="1247" y="10"/>
                  </a:lnTo>
                  <a:cubicBezTo>
                    <a:pt x="1212" y="3"/>
                    <a:pt x="1177"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766975" y="1035400"/>
              <a:ext cx="117050" cy="114525"/>
            </a:xfrm>
            <a:custGeom>
              <a:avLst/>
              <a:gdLst/>
              <a:ahLst/>
              <a:cxnLst/>
              <a:rect l="l" t="t" r="r" b="b"/>
              <a:pathLst>
                <a:path w="4682" h="4581" extrusionOk="0">
                  <a:moveTo>
                    <a:pt x="1132" y="0"/>
                  </a:moveTo>
                  <a:cubicBezTo>
                    <a:pt x="840" y="0"/>
                    <a:pt x="571" y="201"/>
                    <a:pt x="518" y="497"/>
                  </a:cubicBezTo>
                  <a:lnTo>
                    <a:pt x="62" y="3384"/>
                  </a:lnTo>
                  <a:cubicBezTo>
                    <a:pt x="1" y="3719"/>
                    <a:pt x="214" y="4023"/>
                    <a:pt x="548" y="4083"/>
                  </a:cubicBezTo>
                  <a:lnTo>
                    <a:pt x="3436" y="4570"/>
                  </a:lnTo>
                  <a:cubicBezTo>
                    <a:pt x="3474" y="4577"/>
                    <a:pt x="3512" y="4580"/>
                    <a:pt x="3549" y="4580"/>
                  </a:cubicBezTo>
                  <a:cubicBezTo>
                    <a:pt x="3836" y="4580"/>
                    <a:pt x="4081" y="4379"/>
                    <a:pt x="4135" y="4083"/>
                  </a:cubicBezTo>
                  <a:lnTo>
                    <a:pt x="4621" y="1196"/>
                  </a:lnTo>
                  <a:cubicBezTo>
                    <a:pt x="4682" y="861"/>
                    <a:pt x="4439" y="527"/>
                    <a:pt x="4104" y="497"/>
                  </a:cubicBezTo>
                  <a:lnTo>
                    <a:pt x="1247" y="10"/>
                  </a:lnTo>
                  <a:cubicBezTo>
                    <a:pt x="1209" y="3"/>
                    <a:pt x="1170" y="0"/>
                    <a:pt x="1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478975" y="1120500"/>
              <a:ext cx="117050" cy="114525"/>
            </a:xfrm>
            <a:custGeom>
              <a:avLst/>
              <a:gdLst/>
              <a:ahLst/>
              <a:cxnLst/>
              <a:rect l="l" t="t" r="r" b="b"/>
              <a:pathLst>
                <a:path w="4682" h="4581" extrusionOk="0">
                  <a:moveTo>
                    <a:pt x="1134" y="0"/>
                  </a:moveTo>
                  <a:cubicBezTo>
                    <a:pt x="846" y="0"/>
                    <a:pt x="602" y="201"/>
                    <a:pt x="548" y="497"/>
                  </a:cubicBezTo>
                  <a:lnTo>
                    <a:pt x="62" y="3385"/>
                  </a:lnTo>
                  <a:cubicBezTo>
                    <a:pt x="1" y="3719"/>
                    <a:pt x="244" y="4053"/>
                    <a:pt x="578" y="4084"/>
                  </a:cubicBezTo>
                  <a:lnTo>
                    <a:pt x="3436" y="4570"/>
                  </a:lnTo>
                  <a:cubicBezTo>
                    <a:pt x="3474" y="4577"/>
                    <a:pt x="3512" y="4580"/>
                    <a:pt x="3550" y="4580"/>
                  </a:cubicBezTo>
                  <a:cubicBezTo>
                    <a:pt x="3843" y="4580"/>
                    <a:pt x="4111" y="4380"/>
                    <a:pt x="4165" y="4084"/>
                  </a:cubicBezTo>
                  <a:lnTo>
                    <a:pt x="4651" y="1196"/>
                  </a:lnTo>
                  <a:cubicBezTo>
                    <a:pt x="4682" y="862"/>
                    <a:pt x="4469" y="558"/>
                    <a:pt x="4135" y="497"/>
                  </a:cubicBezTo>
                  <a:lnTo>
                    <a:pt x="1247" y="11"/>
                  </a:lnTo>
                  <a:cubicBezTo>
                    <a:pt x="1209" y="4"/>
                    <a:pt x="1171" y="0"/>
                    <a:pt x="1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611975" y="1142550"/>
              <a:ext cx="117050" cy="115075"/>
            </a:xfrm>
            <a:custGeom>
              <a:avLst/>
              <a:gdLst/>
              <a:ahLst/>
              <a:cxnLst/>
              <a:rect l="l" t="t" r="r" b="b"/>
              <a:pathLst>
                <a:path w="4682" h="4603" extrusionOk="0">
                  <a:moveTo>
                    <a:pt x="1143" y="1"/>
                  </a:moveTo>
                  <a:cubicBezTo>
                    <a:pt x="852" y="1"/>
                    <a:pt x="602" y="227"/>
                    <a:pt x="547" y="527"/>
                  </a:cubicBezTo>
                  <a:lnTo>
                    <a:pt x="61" y="3384"/>
                  </a:lnTo>
                  <a:cubicBezTo>
                    <a:pt x="0" y="3718"/>
                    <a:pt x="243" y="4053"/>
                    <a:pt x="578" y="4114"/>
                  </a:cubicBezTo>
                  <a:lnTo>
                    <a:pt x="3435" y="4600"/>
                  </a:lnTo>
                  <a:cubicBezTo>
                    <a:pt x="3456" y="4602"/>
                    <a:pt x="3477" y="4603"/>
                    <a:pt x="3498" y="4603"/>
                  </a:cubicBezTo>
                  <a:cubicBezTo>
                    <a:pt x="3811" y="4603"/>
                    <a:pt x="4107" y="4396"/>
                    <a:pt x="4164" y="4083"/>
                  </a:cubicBezTo>
                  <a:lnTo>
                    <a:pt x="4651" y="1196"/>
                  </a:lnTo>
                  <a:cubicBezTo>
                    <a:pt x="4681" y="861"/>
                    <a:pt x="4468" y="557"/>
                    <a:pt x="4134" y="497"/>
                  </a:cubicBezTo>
                  <a:lnTo>
                    <a:pt x="1246" y="10"/>
                  </a:lnTo>
                  <a:cubicBezTo>
                    <a:pt x="1212" y="4"/>
                    <a:pt x="1177" y="1"/>
                    <a:pt x="1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744950" y="1164750"/>
              <a:ext cx="117050" cy="115075"/>
            </a:xfrm>
            <a:custGeom>
              <a:avLst/>
              <a:gdLst/>
              <a:ahLst/>
              <a:cxnLst/>
              <a:rect l="l" t="t" r="r" b="b"/>
              <a:pathLst>
                <a:path w="4682" h="4603" extrusionOk="0">
                  <a:moveTo>
                    <a:pt x="1183" y="1"/>
                  </a:moveTo>
                  <a:cubicBezTo>
                    <a:pt x="875" y="1"/>
                    <a:pt x="604" y="207"/>
                    <a:pt x="548" y="520"/>
                  </a:cubicBezTo>
                  <a:lnTo>
                    <a:pt x="61" y="3408"/>
                  </a:lnTo>
                  <a:cubicBezTo>
                    <a:pt x="0" y="3742"/>
                    <a:pt x="244" y="4046"/>
                    <a:pt x="578" y="4107"/>
                  </a:cubicBezTo>
                  <a:lnTo>
                    <a:pt x="3435" y="4593"/>
                  </a:lnTo>
                  <a:cubicBezTo>
                    <a:pt x="3470" y="4600"/>
                    <a:pt x="3504" y="4603"/>
                    <a:pt x="3539" y="4603"/>
                  </a:cubicBezTo>
                  <a:cubicBezTo>
                    <a:pt x="3836" y="4603"/>
                    <a:pt x="4110" y="4376"/>
                    <a:pt x="4165" y="4077"/>
                  </a:cubicBezTo>
                  <a:lnTo>
                    <a:pt x="4621" y="1219"/>
                  </a:lnTo>
                  <a:cubicBezTo>
                    <a:pt x="4681" y="885"/>
                    <a:pt x="4469" y="551"/>
                    <a:pt x="4134" y="490"/>
                  </a:cubicBezTo>
                  <a:lnTo>
                    <a:pt x="1247" y="4"/>
                  </a:lnTo>
                  <a:cubicBezTo>
                    <a:pt x="1225" y="2"/>
                    <a:pt x="1204" y="1"/>
                    <a:pt x="1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877925" y="1187400"/>
              <a:ext cx="117050" cy="114500"/>
            </a:xfrm>
            <a:custGeom>
              <a:avLst/>
              <a:gdLst/>
              <a:ahLst/>
              <a:cxnLst/>
              <a:rect l="l" t="t" r="r" b="b"/>
              <a:pathLst>
                <a:path w="4682" h="4580" extrusionOk="0">
                  <a:moveTo>
                    <a:pt x="1144" y="0"/>
                  </a:moveTo>
                  <a:cubicBezTo>
                    <a:pt x="852" y="0"/>
                    <a:pt x="602" y="227"/>
                    <a:pt x="548" y="526"/>
                  </a:cubicBezTo>
                  <a:lnTo>
                    <a:pt x="61" y="3383"/>
                  </a:lnTo>
                  <a:cubicBezTo>
                    <a:pt x="1" y="3718"/>
                    <a:pt x="213" y="4052"/>
                    <a:pt x="548" y="4113"/>
                  </a:cubicBezTo>
                  <a:lnTo>
                    <a:pt x="3435" y="4569"/>
                  </a:lnTo>
                  <a:cubicBezTo>
                    <a:pt x="3474" y="4576"/>
                    <a:pt x="3512" y="4579"/>
                    <a:pt x="3550" y="4579"/>
                  </a:cubicBezTo>
                  <a:cubicBezTo>
                    <a:pt x="3842" y="4579"/>
                    <a:pt x="4108" y="4378"/>
                    <a:pt x="4134" y="4083"/>
                  </a:cubicBezTo>
                  <a:lnTo>
                    <a:pt x="4621" y="1195"/>
                  </a:lnTo>
                  <a:cubicBezTo>
                    <a:pt x="4682" y="861"/>
                    <a:pt x="4469" y="557"/>
                    <a:pt x="4134" y="496"/>
                  </a:cubicBezTo>
                  <a:lnTo>
                    <a:pt x="1247" y="10"/>
                  </a:lnTo>
                  <a:cubicBezTo>
                    <a:pt x="1212" y="3"/>
                    <a:pt x="1178" y="0"/>
                    <a:pt x="1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457700" y="1250425"/>
              <a:ext cx="117050" cy="114525"/>
            </a:xfrm>
            <a:custGeom>
              <a:avLst/>
              <a:gdLst/>
              <a:ahLst/>
              <a:cxnLst/>
              <a:rect l="l" t="t" r="r" b="b"/>
              <a:pathLst>
                <a:path w="4682" h="4581" extrusionOk="0">
                  <a:moveTo>
                    <a:pt x="1132" y="1"/>
                  </a:moveTo>
                  <a:cubicBezTo>
                    <a:pt x="840" y="1"/>
                    <a:pt x="571" y="202"/>
                    <a:pt x="518" y="498"/>
                  </a:cubicBezTo>
                  <a:lnTo>
                    <a:pt x="31" y="3385"/>
                  </a:lnTo>
                  <a:cubicBezTo>
                    <a:pt x="1" y="3720"/>
                    <a:pt x="214" y="4024"/>
                    <a:pt x="548" y="4084"/>
                  </a:cubicBezTo>
                  <a:lnTo>
                    <a:pt x="3436" y="4571"/>
                  </a:lnTo>
                  <a:cubicBezTo>
                    <a:pt x="3470" y="4577"/>
                    <a:pt x="3505" y="4580"/>
                    <a:pt x="3538" y="4580"/>
                  </a:cubicBezTo>
                  <a:cubicBezTo>
                    <a:pt x="3830" y="4580"/>
                    <a:pt x="4080" y="4354"/>
                    <a:pt x="4135" y="4054"/>
                  </a:cubicBezTo>
                  <a:lnTo>
                    <a:pt x="4621" y="1197"/>
                  </a:lnTo>
                  <a:cubicBezTo>
                    <a:pt x="4682" y="862"/>
                    <a:pt x="4439" y="528"/>
                    <a:pt x="4104" y="467"/>
                  </a:cubicBezTo>
                  <a:lnTo>
                    <a:pt x="1247" y="11"/>
                  </a:lnTo>
                  <a:cubicBezTo>
                    <a:pt x="1209" y="4"/>
                    <a:pt x="1170" y="1"/>
                    <a:pt x="1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589925" y="1272500"/>
              <a:ext cx="117800" cy="114500"/>
            </a:xfrm>
            <a:custGeom>
              <a:avLst/>
              <a:gdLst/>
              <a:ahLst/>
              <a:cxnLst/>
              <a:rect l="l" t="t" r="r" b="b"/>
              <a:pathLst>
                <a:path w="4712" h="4580" extrusionOk="0">
                  <a:moveTo>
                    <a:pt x="1173" y="0"/>
                  </a:moveTo>
                  <a:cubicBezTo>
                    <a:pt x="876" y="0"/>
                    <a:pt x="602" y="224"/>
                    <a:pt x="548" y="496"/>
                  </a:cubicBezTo>
                  <a:lnTo>
                    <a:pt x="61" y="3384"/>
                  </a:lnTo>
                  <a:cubicBezTo>
                    <a:pt x="1" y="3718"/>
                    <a:pt x="244" y="4052"/>
                    <a:pt x="578" y="4113"/>
                  </a:cubicBezTo>
                  <a:lnTo>
                    <a:pt x="3466" y="4569"/>
                  </a:lnTo>
                  <a:cubicBezTo>
                    <a:pt x="3504" y="4576"/>
                    <a:pt x="3542" y="4580"/>
                    <a:pt x="3579" y="4580"/>
                  </a:cubicBezTo>
                  <a:cubicBezTo>
                    <a:pt x="3867" y="4580"/>
                    <a:pt x="4111" y="4379"/>
                    <a:pt x="4165" y="4083"/>
                  </a:cubicBezTo>
                  <a:lnTo>
                    <a:pt x="4651" y="1195"/>
                  </a:lnTo>
                  <a:cubicBezTo>
                    <a:pt x="4712" y="861"/>
                    <a:pt x="4469" y="557"/>
                    <a:pt x="4134" y="496"/>
                  </a:cubicBezTo>
                  <a:lnTo>
                    <a:pt x="1277" y="10"/>
                  </a:lnTo>
                  <a:cubicBezTo>
                    <a:pt x="1242" y="3"/>
                    <a:pt x="1207" y="0"/>
                    <a:pt x="1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722900" y="1294525"/>
              <a:ext cx="117825" cy="115250"/>
            </a:xfrm>
            <a:custGeom>
              <a:avLst/>
              <a:gdLst/>
              <a:ahLst/>
              <a:cxnLst/>
              <a:rect l="l" t="t" r="r" b="b"/>
              <a:pathLst>
                <a:path w="4713" h="4610" extrusionOk="0">
                  <a:moveTo>
                    <a:pt x="1144" y="1"/>
                  </a:moveTo>
                  <a:cubicBezTo>
                    <a:pt x="852" y="1"/>
                    <a:pt x="603" y="227"/>
                    <a:pt x="548" y="527"/>
                  </a:cubicBezTo>
                  <a:lnTo>
                    <a:pt x="62" y="3415"/>
                  </a:lnTo>
                  <a:cubicBezTo>
                    <a:pt x="1" y="3749"/>
                    <a:pt x="244" y="4053"/>
                    <a:pt x="578" y="4114"/>
                  </a:cubicBezTo>
                  <a:lnTo>
                    <a:pt x="3436" y="4600"/>
                  </a:lnTo>
                  <a:cubicBezTo>
                    <a:pt x="3470" y="4606"/>
                    <a:pt x="3505" y="4609"/>
                    <a:pt x="3539" y="4609"/>
                  </a:cubicBezTo>
                  <a:cubicBezTo>
                    <a:pt x="3836" y="4609"/>
                    <a:pt x="4111" y="4383"/>
                    <a:pt x="4165" y="4083"/>
                  </a:cubicBezTo>
                  <a:lnTo>
                    <a:pt x="4651" y="1226"/>
                  </a:lnTo>
                  <a:cubicBezTo>
                    <a:pt x="4712" y="892"/>
                    <a:pt x="4469" y="557"/>
                    <a:pt x="4135" y="497"/>
                  </a:cubicBezTo>
                  <a:lnTo>
                    <a:pt x="1247" y="10"/>
                  </a:lnTo>
                  <a:cubicBezTo>
                    <a:pt x="1212" y="4"/>
                    <a:pt x="1178" y="1"/>
                    <a:pt x="1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855900" y="1317300"/>
              <a:ext cx="117800" cy="114525"/>
            </a:xfrm>
            <a:custGeom>
              <a:avLst/>
              <a:gdLst/>
              <a:ahLst/>
              <a:cxnLst/>
              <a:rect l="l" t="t" r="r" b="b"/>
              <a:pathLst>
                <a:path w="4712" h="4581" extrusionOk="0">
                  <a:moveTo>
                    <a:pt x="1133" y="1"/>
                  </a:moveTo>
                  <a:cubicBezTo>
                    <a:pt x="845" y="1"/>
                    <a:pt x="601" y="202"/>
                    <a:pt x="547" y="497"/>
                  </a:cubicBezTo>
                  <a:lnTo>
                    <a:pt x="61" y="3385"/>
                  </a:lnTo>
                  <a:cubicBezTo>
                    <a:pt x="0" y="3719"/>
                    <a:pt x="243" y="4023"/>
                    <a:pt x="578" y="4084"/>
                  </a:cubicBezTo>
                  <a:lnTo>
                    <a:pt x="3435" y="4570"/>
                  </a:lnTo>
                  <a:cubicBezTo>
                    <a:pt x="3473" y="4577"/>
                    <a:pt x="3512" y="4581"/>
                    <a:pt x="3550" y="4581"/>
                  </a:cubicBezTo>
                  <a:cubicBezTo>
                    <a:pt x="3842" y="4581"/>
                    <a:pt x="4111" y="4380"/>
                    <a:pt x="4164" y="4084"/>
                  </a:cubicBezTo>
                  <a:lnTo>
                    <a:pt x="4651" y="1197"/>
                  </a:lnTo>
                  <a:cubicBezTo>
                    <a:pt x="4711" y="862"/>
                    <a:pt x="4468" y="528"/>
                    <a:pt x="4134" y="497"/>
                  </a:cubicBezTo>
                  <a:lnTo>
                    <a:pt x="1246" y="11"/>
                  </a:lnTo>
                  <a:cubicBezTo>
                    <a:pt x="1208" y="4"/>
                    <a:pt x="1170" y="1"/>
                    <a:pt x="1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547375" y="768600"/>
              <a:ext cx="240150" cy="84275"/>
            </a:xfrm>
            <a:custGeom>
              <a:avLst/>
              <a:gdLst/>
              <a:ahLst/>
              <a:cxnLst/>
              <a:rect l="l" t="t" r="r" b="b"/>
              <a:pathLst>
                <a:path w="9606" h="3371" extrusionOk="0">
                  <a:moveTo>
                    <a:pt x="1172" y="0"/>
                  </a:moveTo>
                  <a:cubicBezTo>
                    <a:pt x="659" y="0"/>
                    <a:pt x="204" y="373"/>
                    <a:pt x="122" y="895"/>
                  </a:cubicBezTo>
                  <a:cubicBezTo>
                    <a:pt x="0" y="1473"/>
                    <a:pt x="396" y="2020"/>
                    <a:pt x="973" y="2111"/>
                  </a:cubicBezTo>
                  <a:lnTo>
                    <a:pt x="8299" y="3357"/>
                  </a:lnTo>
                  <a:cubicBezTo>
                    <a:pt x="8354" y="3366"/>
                    <a:pt x="8410" y="3370"/>
                    <a:pt x="8465" y="3370"/>
                  </a:cubicBezTo>
                  <a:cubicBezTo>
                    <a:pt x="8978" y="3370"/>
                    <a:pt x="9432" y="2997"/>
                    <a:pt x="9514" y="2476"/>
                  </a:cubicBezTo>
                  <a:cubicBezTo>
                    <a:pt x="9606" y="1898"/>
                    <a:pt x="9210" y="1351"/>
                    <a:pt x="8633" y="1260"/>
                  </a:cubicBezTo>
                  <a:lnTo>
                    <a:pt x="1338" y="14"/>
                  </a:lnTo>
                  <a:cubicBezTo>
                    <a:pt x="1282" y="5"/>
                    <a:pt x="1227" y="0"/>
                    <a:pt x="1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813325" y="813425"/>
              <a:ext cx="107175" cy="61475"/>
            </a:xfrm>
            <a:custGeom>
              <a:avLst/>
              <a:gdLst/>
              <a:ahLst/>
              <a:cxnLst/>
              <a:rect l="l" t="t" r="r" b="b"/>
              <a:pathLst>
                <a:path w="4287" h="2459" extrusionOk="0">
                  <a:moveTo>
                    <a:pt x="1172" y="1"/>
                  </a:moveTo>
                  <a:cubicBezTo>
                    <a:pt x="659" y="1"/>
                    <a:pt x="202" y="374"/>
                    <a:pt x="92" y="895"/>
                  </a:cubicBezTo>
                  <a:cubicBezTo>
                    <a:pt x="1" y="1473"/>
                    <a:pt x="396" y="2020"/>
                    <a:pt x="974" y="2111"/>
                  </a:cubicBezTo>
                  <a:lnTo>
                    <a:pt x="2980" y="2446"/>
                  </a:lnTo>
                  <a:cubicBezTo>
                    <a:pt x="3036" y="2454"/>
                    <a:pt x="3091" y="2459"/>
                    <a:pt x="3146" y="2459"/>
                  </a:cubicBezTo>
                  <a:cubicBezTo>
                    <a:pt x="3659" y="2459"/>
                    <a:pt x="4113" y="2086"/>
                    <a:pt x="4196" y="1564"/>
                  </a:cubicBezTo>
                  <a:cubicBezTo>
                    <a:pt x="4287" y="987"/>
                    <a:pt x="3892" y="439"/>
                    <a:pt x="3314" y="348"/>
                  </a:cubicBezTo>
                  <a:lnTo>
                    <a:pt x="1338" y="14"/>
                  </a:lnTo>
                  <a:cubicBezTo>
                    <a:pt x="1283" y="5"/>
                    <a:pt x="1227" y="1"/>
                    <a:pt x="1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946325" y="835475"/>
              <a:ext cx="107175" cy="61700"/>
            </a:xfrm>
            <a:custGeom>
              <a:avLst/>
              <a:gdLst/>
              <a:ahLst/>
              <a:cxnLst/>
              <a:rect l="l" t="t" r="r" b="b"/>
              <a:pathLst>
                <a:path w="4287" h="2468" extrusionOk="0">
                  <a:moveTo>
                    <a:pt x="1171" y="0"/>
                  </a:moveTo>
                  <a:cubicBezTo>
                    <a:pt x="653" y="0"/>
                    <a:pt x="174" y="373"/>
                    <a:pt x="91" y="895"/>
                  </a:cubicBezTo>
                  <a:cubicBezTo>
                    <a:pt x="0" y="1472"/>
                    <a:pt x="395" y="2019"/>
                    <a:pt x="973" y="2111"/>
                  </a:cubicBezTo>
                  <a:lnTo>
                    <a:pt x="2979" y="2445"/>
                  </a:lnTo>
                  <a:cubicBezTo>
                    <a:pt x="3050" y="2460"/>
                    <a:pt x="3120" y="2467"/>
                    <a:pt x="3189" y="2467"/>
                  </a:cubicBezTo>
                  <a:cubicBezTo>
                    <a:pt x="3684" y="2467"/>
                    <a:pt x="4115" y="2101"/>
                    <a:pt x="4195" y="1594"/>
                  </a:cubicBezTo>
                  <a:cubicBezTo>
                    <a:pt x="4286" y="1016"/>
                    <a:pt x="3891" y="469"/>
                    <a:pt x="3313" y="348"/>
                  </a:cubicBezTo>
                  <a:lnTo>
                    <a:pt x="1338" y="13"/>
                  </a:lnTo>
                  <a:cubicBezTo>
                    <a:pt x="1282" y="5"/>
                    <a:pt x="1226" y="0"/>
                    <a:pt x="1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60"/>
          <p:cNvGrpSpPr/>
          <p:nvPr/>
        </p:nvGrpSpPr>
        <p:grpSpPr>
          <a:xfrm>
            <a:off x="6926341" y="1317795"/>
            <a:ext cx="1331020" cy="1180959"/>
            <a:chOff x="7212425" y="1960800"/>
            <a:chExt cx="1481050" cy="1297900"/>
          </a:xfrm>
        </p:grpSpPr>
        <p:sp>
          <p:nvSpPr>
            <p:cNvPr id="1449" name="Google Shape;1449;p60"/>
            <p:cNvSpPr/>
            <p:nvPr/>
          </p:nvSpPr>
          <p:spPr>
            <a:xfrm>
              <a:off x="7856825" y="2051600"/>
              <a:ext cx="836650" cy="1089400"/>
            </a:xfrm>
            <a:custGeom>
              <a:avLst/>
              <a:gdLst/>
              <a:ahLst/>
              <a:cxnLst/>
              <a:rect l="l" t="t" r="r" b="b"/>
              <a:pathLst>
                <a:path w="33466" h="43576" extrusionOk="0">
                  <a:moveTo>
                    <a:pt x="23912" y="1"/>
                  </a:moveTo>
                  <a:cubicBezTo>
                    <a:pt x="23745" y="1"/>
                    <a:pt x="23575" y="16"/>
                    <a:pt x="23405" y="49"/>
                  </a:cubicBezTo>
                  <a:lnTo>
                    <a:pt x="0" y="4700"/>
                  </a:lnTo>
                  <a:lnTo>
                    <a:pt x="7721" y="43575"/>
                  </a:lnTo>
                  <a:lnTo>
                    <a:pt x="31125" y="38955"/>
                  </a:lnTo>
                  <a:cubicBezTo>
                    <a:pt x="32554" y="38651"/>
                    <a:pt x="33466" y="37284"/>
                    <a:pt x="33192" y="35885"/>
                  </a:cubicBezTo>
                  <a:lnTo>
                    <a:pt x="26475" y="2116"/>
                  </a:lnTo>
                  <a:cubicBezTo>
                    <a:pt x="26234" y="858"/>
                    <a:pt x="25144" y="1"/>
                    <a:pt x="23912"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7212425" y="2169075"/>
              <a:ext cx="837425" cy="1089625"/>
            </a:xfrm>
            <a:custGeom>
              <a:avLst/>
              <a:gdLst/>
              <a:ahLst/>
              <a:cxnLst/>
              <a:rect l="l" t="t" r="r" b="b"/>
              <a:pathLst>
                <a:path w="33497" h="43585" extrusionOk="0">
                  <a:moveTo>
                    <a:pt x="25776" y="1"/>
                  </a:moveTo>
                  <a:lnTo>
                    <a:pt x="2341" y="4651"/>
                  </a:lnTo>
                  <a:cubicBezTo>
                    <a:pt x="943" y="4925"/>
                    <a:pt x="1" y="6323"/>
                    <a:pt x="304" y="7721"/>
                  </a:cubicBezTo>
                  <a:lnTo>
                    <a:pt x="6992" y="41491"/>
                  </a:lnTo>
                  <a:cubicBezTo>
                    <a:pt x="7230" y="42711"/>
                    <a:pt x="8326" y="43584"/>
                    <a:pt x="9531" y="43584"/>
                  </a:cubicBezTo>
                  <a:cubicBezTo>
                    <a:pt x="9706" y="43584"/>
                    <a:pt x="9884" y="43566"/>
                    <a:pt x="10062" y="43527"/>
                  </a:cubicBezTo>
                  <a:lnTo>
                    <a:pt x="33497" y="38907"/>
                  </a:lnTo>
                  <a:lnTo>
                    <a:pt x="25776"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7317300" y="2204800"/>
              <a:ext cx="723425" cy="1014475"/>
            </a:xfrm>
            <a:custGeom>
              <a:avLst/>
              <a:gdLst/>
              <a:ahLst/>
              <a:cxnLst/>
              <a:rect l="l" t="t" r="r" b="b"/>
              <a:pathLst>
                <a:path w="28937" h="40579" extrusionOk="0">
                  <a:moveTo>
                    <a:pt x="21855" y="0"/>
                  </a:moveTo>
                  <a:lnTo>
                    <a:pt x="0" y="6079"/>
                  </a:lnTo>
                  <a:lnTo>
                    <a:pt x="6839" y="40578"/>
                  </a:lnTo>
                  <a:cubicBezTo>
                    <a:pt x="15440" y="36241"/>
                    <a:pt x="21744" y="35389"/>
                    <a:pt x="25369" y="35389"/>
                  </a:cubicBezTo>
                  <a:cubicBezTo>
                    <a:pt x="27713" y="35389"/>
                    <a:pt x="28937" y="35745"/>
                    <a:pt x="28937" y="35745"/>
                  </a:cubicBezTo>
                  <a:lnTo>
                    <a:pt x="21855" y="0"/>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7863650" y="2136400"/>
              <a:ext cx="734075" cy="962050"/>
            </a:xfrm>
            <a:custGeom>
              <a:avLst/>
              <a:gdLst/>
              <a:ahLst/>
              <a:cxnLst/>
              <a:rect l="l" t="t" r="r" b="b"/>
              <a:pathLst>
                <a:path w="29363" h="38482" extrusionOk="0">
                  <a:moveTo>
                    <a:pt x="22524" y="1"/>
                  </a:moveTo>
                  <a:lnTo>
                    <a:pt x="1" y="2736"/>
                  </a:lnTo>
                  <a:lnTo>
                    <a:pt x="7083" y="38481"/>
                  </a:lnTo>
                  <a:cubicBezTo>
                    <a:pt x="7083" y="38481"/>
                    <a:pt x="12266" y="34345"/>
                    <a:pt x="24678" y="34345"/>
                  </a:cubicBezTo>
                  <a:cubicBezTo>
                    <a:pt x="26139" y="34345"/>
                    <a:pt x="27699" y="34402"/>
                    <a:pt x="29363" y="34530"/>
                  </a:cubicBezTo>
                  <a:lnTo>
                    <a:pt x="22524"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7287650" y="2194925"/>
              <a:ext cx="751575" cy="993200"/>
            </a:xfrm>
            <a:custGeom>
              <a:avLst/>
              <a:gdLst/>
              <a:ahLst/>
              <a:cxnLst/>
              <a:rect l="l" t="t" r="r" b="b"/>
              <a:pathLst>
                <a:path w="30063" h="39728" extrusionOk="0">
                  <a:moveTo>
                    <a:pt x="22980" y="0"/>
                  </a:moveTo>
                  <a:lnTo>
                    <a:pt x="1" y="4559"/>
                  </a:lnTo>
                  <a:lnTo>
                    <a:pt x="6992" y="39727"/>
                  </a:lnTo>
                  <a:cubicBezTo>
                    <a:pt x="15738" y="36122"/>
                    <a:pt x="22167" y="35377"/>
                    <a:pt x="25985" y="35377"/>
                  </a:cubicBezTo>
                  <a:cubicBezTo>
                    <a:pt x="28669" y="35377"/>
                    <a:pt x="30062" y="35745"/>
                    <a:pt x="30062" y="35745"/>
                  </a:cubicBezTo>
                  <a:lnTo>
                    <a:pt x="22980" y="0"/>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7862125" y="2080925"/>
              <a:ext cx="748525" cy="1007650"/>
            </a:xfrm>
            <a:custGeom>
              <a:avLst/>
              <a:gdLst/>
              <a:ahLst/>
              <a:cxnLst/>
              <a:rect l="l" t="t" r="r" b="b"/>
              <a:pathLst>
                <a:path w="29941" h="40306" extrusionOk="0">
                  <a:moveTo>
                    <a:pt x="22950" y="1"/>
                  </a:moveTo>
                  <a:lnTo>
                    <a:pt x="1" y="4560"/>
                  </a:lnTo>
                  <a:lnTo>
                    <a:pt x="7083" y="40305"/>
                  </a:lnTo>
                  <a:cubicBezTo>
                    <a:pt x="7083" y="40305"/>
                    <a:pt x="13801" y="35168"/>
                    <a:pt x="29941" y="35168"/>
                  </a:cubicBezTo>
                  <a:lnTo>
                    <a:pt x="22950"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7856825" y="1960800"/>
              <a:ext cx="775875" cy="1123975"/>
            </a:xfrm>
            <a:custGeom>
              <a:avLst/>
              <a:gdLst/>
              <a:ahLst/>
              <a:cxnLst/>
              <a:rect l="l" t="t" r="r" b="b"/>
              <a:pathLst>
                <a:path w="31035" h="44959" extrusionOk="0">
                  <a:moveTo>
                    <a:pt x="16545" y="0"/>
                  </a:moveTo>
                  <a:cubicBezTo>
                    <a:pt x="7527" y="0"/>
                    <a:pt x="0" y="8332"/>
                    <a:pt x="0" y="8332"/>
                  </a:cubicBezTo>
                  <a:lnTo>
                    <a:pt x="7204" y="44745"/>
                  </a:lnTo>
                  <a:lnTo>
                    <a:pt x="7265" y="44958"/>
                  </a:lnTo>
                  <a:cubicBezTo>
                    <a:pt x="7265" y="44958"/>
                    <a:pt x="14805" y="36612"/>
                    <a:pt x="23835" y="36612"/>
                  </a:cubicBezTo>
                  <a:cubicBezTo>
                    <a:pt x="26170" y="36612"/>
                    <a:pt x="28605" y="37170"/>
                    <a:pt x="31034" y="38575"/>
                  </a:cubicBezTo>
                  <a:lnTo>
                    <a:pt x="23770" y="1979"/>
                  </a:lnTo>
                  <a:cubicBezTo>
                    <a:pt x="21331" y="562"/>
                    <a:pt x="18888" y="0"/>
                    <a:pt x="16545"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7246625" y="2104750"/>
              <a:ext cx="791825" cy="1059800"/>
            </a:xfrm>
            <a:custGeom>
              <a:avLst/>
              <a:gdLst/>
              <a:ahLst/>
              <a:cxnLst/>
              <a:rect l="l" t="t" r="r" b="b"/>
              <a:pathLst>
                <a:path w="31673" h="42392" extrusionOk="0">
                  <a:moveTo>
                    <a:pt x="14197" y="1"/>
                  </a:moveTo>
                  <a:cubicBezTo>
                    <a:pt x="9979" y="1"/>
                    <a:pt x="4929" y="1304"/>
                    <a:pt x="0" y="5765"/>
                  </a:cubicBezTo>
                  <a:lnTo>
                    <a:pt x="7265" y="42392"/>
                  </a:lnTo>
                  <a:cubicBezTo>
                    <a:pt x="12673" y="38537"/>
                    <a:pt x="18051" y="37458"/>
                    <a:pt x="22377" y="37458"/>
                  </a:cubicBezTo>
                  <a:cubicBezTo>
                    <a:pt x="27874" y="37458"/>
                    <a:pt x="31673" y="39200"/>
                    <a:pt x="31673" y="39200"/>
                  </a:cubicBezTo>
                  <a:lnTo>
                    <a:pt x="31612" y="38987"/>
                  </a:lnTo>
                  <a:lnTo>
                    <a:pt x="24408" y="2574"/>
                  </a:lnTo>
                  <a:cubicBezTo>
                    <a:pt x="24408" y="2574"/>
                    <a:pt x="20123" y="1"/>
                    <a:pt x="14197"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60"/>
          <p:cNvGrpSpPr/>
          <p:nvPr/>
        </p:nvGrpSpPr>
        <p:grpSpPr>
          <a:xfrm>
            <a:off x="5995277" y="3390763"/>
            <a:ext cx="880504" cy="657474"/>
            <a:chOff x="1946050" y="2412200"/>
            <a:chExt cx="886800" cy="662175"/>
          </a:xfrm>
        </p:grpSpPr>
        <p:sp>
          <p:nvSpPr>
            <p:cNvPr id="1458" name="Google Shape;1458;p60"/>
            <p:cNvSpPr/>
            <p:nvPr/>
          </p:nvSpPr>
          <p:spPr>
            <a:xfrm>
              <a:off x="1946050" y="2412200"/>
              <a:ext cx="886800" cy="662175"/>
            </a:xfrm>
            <a:custGeom>
              <a:avLst/>
              <a:gdLst/>
              <a:ahLst/>
              <a:cxnLst/>
              <a:rect l="l" t="t" r="r" b="b"/>
              <a:pathLst>
                <a:path w="35472" h="26487" extrusionOk="0">
                  <a:moveTo>
                    <a:pt x="17178" y="7371"/>
                  </a:moveTo>
                  <a:cubicBezTo>
                    <a:pt x="20020" y="7371"/>
                    <a:pt x="22708" y="8826"/>
                    <a:pt x="24256" y="11228"/>
                  </a:cubicBezTo>
                  <a:lnTo>
                    <a:pt x="8876" y="16516"/>
                  </a:lnTo>
                  <a:cubicBezTo>
                    <a:pt x="8511" y="12778"/>
                    <a:pt x="10760" y="9100"/>
                    <a:pt x="14468" y="7823"/>
                  </a:cubicBezTo>
                  <a:cubicBezTo>
                    <a:pt x="15366" y="7517"/>
                    <a:pt x="16280" y="7371"/>
                    <a:pt x="17178" y="7371"/>
                  </a:cubicBezTo>
                  <a:close/>
                  <a:moveTo>
                    <a:pt x="17208" y="1"/>
                  </a:moveTo>
                  <a:cubicBezTo>
                    <a:pt x="15513" y="1"/>
                    <a:pt x="13789" y="278"/>
                    <a:pt x="12098" y="863"/>
                  </a:cubicBezTo>
                  <a:cubicBezTo>
                    <a:pt x="4499" y="3477"/>
                    <a:pt x="213" y="11319"/>
                    <a:pt x="1793" y="18948"/>
                  </a:cubicBezTo>
                  <a:lnTo>
                    <a:pt x="0" y="19586"/>
                  </a:lnTo>
                  <a:lnTo>
                    <a:pt x="2401" y="26486"/>
                  </a:lnTo>
                  <a:lnTo>
                    <a:pt x="35472" y="15118"/>
                  </a:lnTo>
                  <a:lnTo>
                    <a:pt x="33101" y="8188"/>
                  </a:lnTo>
                  <a:lnTo>
                    <a:pt x="31308" y="8826"/>
                  </a:lnTo>
                  <a:cubicBezTo>
                    <a:pt x="28641" y="3351"/>
                    <a:pt x="23096" y="1"/>
                    <a:pt x="17208"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2217375" y="2939325"/>
              <a:ext cx="15975" cy="45600"/>
            </a:xfrm>
            <a:custGeom>
              <a:avLst/>
              <a:gdLst/>
              <a:ahLst/>
              <a:cxnLst/>
              <a:rect l="l" t="t" r="r" b="b"/>
              <a:pathLst>
                <a:path w="639" h="1824" fill="none" extrusionOk="0">
                  <a:moveTo>
                    <a:pt x="639" y="1824"/>
                  </a:moveTo>
                  <a:lnTo>
                    <a:pt x="0"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2247775" y="2907400"/>
              <a:ext cx="22050" cy="64625"/>
            </a:xfrm>
            <a:custGeom>
              <a:avLst/>
              <a:gdLst/>
              <a:ahLst/>
              <a:cxnLst/>
              <a:rect l="l" t="t" r="r" b="b"/>
              <a:pathLst>
                <a:path w="882" h="2585" fill="none" extrusionOk="0">
                  <a:moveTo>
                    <a:pt x="882" y="2584"/>
                  </a:moveTo>
                  <a:lnTo>
                    <a:pt x="0" y="1"/>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2291075" y="2914250"/>
              <a:ext cx="15225" cy="45600"/>
            </a:xfrm>
            <a:custGeom>
              <a:avLst/>
              <a:gdLst/>
              <a:ahLst/>
              <a:cxnLst/>
              <a:rect l="l" t="t" r="r" b="b"/>
              <a:pathLst>
                <a:path w="609" h="1824" fill="none" extrusionOk="0">
                  <a:moveTo>
                    <a:pt x="609" y="1824"/>
                  </a:moveTo>
                  <a:lnTo>
                    <a:pt x="1"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2327550" y="2901325"/>
              <a:ext cx="15225" cy="45625"/>
            </a:xfrm>
            <a:custGeom>
              <a:avLst/>
              <a:gdLst/>
              <a:ahLst/>
              <a:cxnLst/>
              <a:rect l="l" t="t" r="r" b="b"/>
              <a:pathLst>
                <a:path w="609" h="1825" fill="none" extrusionOk="0">
                  <a:moveTo>
                    <a:pt x="609" y="1824"/>
                  </a:moveTo>
                  <a:lnTo>
                    <a:pt x="1"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2364025" y="2889175"/>
              <a:ext cx="16000" cy="44850"/>
            </a:xfrm>
            <a:custGeom>
              <a:avLst/>
              <a:gdLst/>
              <a:ahLst/>
              <a:cxnLst/>
              <a:rect l="l" t="t" r="r" b="b"/>
              <a:pathLst>
                <a:path w="640" h="1794" fill="none" extrusionOk="0">
                  <a:moveTo>
                    <a:pt x="639" y="1793"/>
                  </a:moveTo>
                  <a:lnTo>
                    <a:pt x="1"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2400500" y="2876250"/>
              <a:ext cx="16000" cy="45625"/>
            </a:xfrm>
            <a:custGeom>
              <a:avLst/>
              <a:gdLst/>
              <a:ahLst/>
              <a:cxnLst/>
              <a:rect l="l" t="t" r="r" b="b"/>
              <a:pathLst>
                <a:path w="640" h="1825" fill="none" extrusionOk="0">
                  <a:moveTo>
                    <a:pt x="639" y="1824"/>
                  </a:moveTo>
                  <a:lnTo>
                    <a:pt x="1"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2430900" y="2844325"/>
              <a:ext cx="22075" cy="64625"/>
            </a:xfrm>
            <a:custGeom>
              <a:avLst/>
              <a:gdLst/>
              <a:ahLst/>
              <a:cxnLst/>
              <a:rect l="l" t="t" r="r" b="b"/>
              <a:pathLst>
                <a:path w="883" h="2585" fill="none" extrusionOk="0">
                  <a:moveTo>
                    <a:pt x="882" y="2584"/>
                  </a:moveTo>
                  <a:lnTo>
                    <a:pt x="1" y="1"/>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2474225" y="2851175"/>
              <a:ext cx="15225" cy="45600"/>
            </a:xfrm>
            <a:custGeom>
              <a:avLst/>
              <a:gdLst/>
              <a:ahLst/>
              <a:cxnLst/>
              <a:rect l="l" t="t" r="r" b="b"/>
              <a:pathLst>
                <a:path w="609" h="1824" fill="none" extrusionOk="0">
                  <a:moveTo>
                    <a:pt x="608" y="1824"/>
                  </a:moveTo>
                  <a:lnTo>
                    <a:pt x="0"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2510700" y="2838250"/>
              <a:ext cx="15225" cy="45625"/>
            </a:xfrm>
            <a:custGeom>
              <a:avLst/>
              <a:gdLst/>
              <a:ahLst/>
              <a:cxnLst/>
              <a:rect l="l" t="t" r="r" b="b"/>
              <a:pathLst>
                <a:path w="609" h="1825" fill="none" extrusionOk="0">
                  <a:moveTo>
                    <a:pt x="608" y="1824"/>
                  </a:moveTo>
                  <a:lnTo>
                    <a:pt x="0" y="1"/>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2547175" y="2826100"/>
              <a:ext cx="15975" cy="45600"/>
            </a:xfrm>
            <a:custGeom>
              <a:avLst/>
              <a:gdLst/>
              <a:ahLst/>
              <a:cxnLst/>
              <a:rect l="l" t="t" r="r" b="b"/>
              <a:pathLst>
                <a:path w="639" h="1824" fill="none" extrusionOk="0">
                  <a:moveTo>
                    <a:pt x="639" y="1824"/>
                  </a:moveTo>
                  <a:lnTo>
                    <a:pt x="0"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2583650" y="2813175"/>
              <a:ext cx="15975" cy="45625"/>
            </a:xfrm>
            <a:custGeom>
              <a:avLst/>
              <a:gdLst/>
              <a:ahLst/>
              <a:cxnLst/>
              <a:rect l="l" t="t" r="r" b="b"/>
              <a:pathLst>
                <a:path w="639" h="1825" fill="none" extrusionOk="0">
                  <a:moveTo>
                    <a:pt x="639" y="1824"/>
                  </a:moveTo>
                  <a:lnTo>
                    <a:pt x="0" y="0"/>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2614050" y="2781250"/>
              <a:ext cx="22050" cy="64625"/>
            </a:xfrm>
            <a:custGeom>
              <a:avLst/>
              <a:gdLst/>
              <a:ahLst/>
              <a:cxnLst/>
              <a:rect l="l" t="t" r="r" b="b"/>
              <a:pathLst>
                <a:path w="882" h="2585" fill="none" extrusionOk="0">
                  <a:moveTo>
                    <a:pt x="881" y="2584"/>
                  </a:moveTo>
                  <a:lnTo>
                    <a:pt x="0" y="1"/>
                  </a:lnTo>
                </a:path>
              </a:pathLst>
            </a:custGeom>
            <a:noFill/>
            <a:ln w="28575" cap="flat" cmpd="sng">
              <a:solidFill>
                <a:srgbClr val="352A5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60"/>
          <p:cNvGrpSpPr/>
          <p:nvPr/>
        </p:nvGrpSpPr>
        <p:grpSpPr>
          <a:xfrm rot="10800000" flipH="1">
            <a:off x="4365500" y="3271635"/>
            <a:ext cx="1479844" cy="272496"/>
            <a:chOff x="0" y="2684850"/>
            <a:chExt cx="1373150" cy="252850"/>
          </a:xfrm>
        </p:grpSpPr>
        <p:sp>
          <p:nvSpPr>
            <p:cNvPr id="1472" name="Google Shape;1472;p60"/>
            <p:cNvSpPr/>
            <p:nvPr/>
          </p:nvSpPr>
          <p:spPr>
            <a:xfrm>
              <a:off x="0" y="2684850"/>
              <a:ext cx="1373150" cy="252850"/>
            </a:xfrm>
            <a:custGeom>
              <a:avLst/>
              <a:gdLst/>
              <a:ahLst/>
              <a:cxnLst/>
              <a:rect l="l" t="t" r="r" b="b"/>
              <a:pathLst>
                <a:path w="54926" h="10114" extrusionOk="0">
                  <a:moveTo>
                    <a:pt x="2963" y="0"/>
                  </a:moveTo>
                  <a:cubicBezTo>
                    <a:pt x="1540" y="0"/>
                    <a:pt x="322" y="923"/>
                    <a:pt x="183" y="2180"/>
                  </a:cubicBezTo>
                  <a:cubicBezTo>
                    <a:pt x="0" y="3548"/>
                    <a:pt x="1155" y="4855"/>
                    <a:pt x="2736" y="5037"/>
                  </a:cubicBezTo>
                  <a:lnTo>
                    <a:pt x="43770" y="10114"/>
                  </a:lnTo>
                  <a:lnTo>
                    <a:pt x="54925" y="8928"/>
                  </a:lnTo>
                  <a:lnTo>
                    <a:pt x="44378" y="5098"/>
                  </a:lnTo>
                  <a:lnTo>
                    <a:pt x="3344" y="22"/>
                  </a:lnTo>
                  <a:cubicBezTo>
                    <a:pt x="3216" y="7"/>
                    <a:pt x="3088" y="0"/>
                    <a:pt x="2963"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1268250" y="2872325"/>
              <a:ext cx="104900" cy="47150"/>
            </a:xfrm>
            <a:custGeom>
              <a:avLst/>
              <a:gdLst/>
              <a:ahLst/>
              <a:cxnLst/>
              <a:rect l="l" t="t" r="r" b="b"/>
              <a:pathLst>
                <a:path w="4196" h="1886" extrusionOk="0">
                  <a:moveTo>
                    <a:pt x="244" y="1"/>
                  </a:moveTo>
                  <a:lnTo>
                    <a:pt x="1" y="1885"/>
                  </a:lnTo>
                  <a:lnTo>
                    <a:pt x="1" y="1885"/>
                  </a:lnTo>
                  <a:lnTo>
                    <a:pt x="4195" y="1460"/>
                  </a:lnTo>
                  <a:lnTo>
                    <a:pt x="244" y="1"/>
                  </a:lnTo>
                  <a:close/>
                </a:path>
              </a:pathLst>
            </a:custGeom>
            <a:solidFill>
              <a:srgbClr val="EF9690"/>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0" y="2684850"/>
              <a:ext cx="1109475" cy="252850"/>
            </a:xfrm>
            <a:custGeom>
              <a:avLst/>
              <a:gdLst/>
              <a:ahLst/>
              <a:cxnLst/>
              <a:rect l="l" t="t" r="r" b="b"/>
              <a:pathLst>
                <a:path w="44379" h="10114" extrusionOk="0">
                  <a:moveTo>
                    <a:pt x="2963" y="0"/>
                  </a:moveTo>
                  <a:cubicBezTo>
                    <a:pt x="1540" y="0"/>
                    <a:pt x="322" y="923"/>
                    <a:pt x="183" y="2180"/>
                  </a:cubicBezTo>
                  <a:cubicBezTo>
                    <a:pt x="0" y="3579"/>
                    <a:pt x="1155" y="4855"/>
                    <a:pt x="2736" y="5037"/>
                  </a:cubicBezTo>
                  <a:lnTo>
                    <a:pt x="43770" y="10114"/>
                  </a:lnTo>
                  <a:lnTo>
                    <a:pt x="44378" y="5098"/>
                  </a:lnTo>
                  <a:lnTo>
                    <a:pt x="3344" y="22"/>
                  </a:lnTo>
                  <a:cubicBezTo>
                    <a:pt x="3216" y="7"/>
                    <a:pt x="3088" y="0"/>
                    <a:pt x="2963"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93475" y="2688425"/>
              <a:ext cx="194550" cy="147450"/>
            </a:xfrm>
            <a:custGeom>
              <a:avLst/>
              <a:gdLst/>
              <a:ahLst/>
              <a:cxnLst/>
              <a:rect l="l" t="t" r="r" b="b"/>
              <a:pathLst>
                <a:path w="7782" h="5898" extrusionOk="0">
                  <a:moveTo>
                    <a:pt x="608" y="1"/>
                  </a:moveTo>
                  <a:lnTo>
                    <a:pt x="0" y="5016"/>
                  </a:lnTo>
                  <a:lnTo>
                    <a:pt x="7173" y="5898"/>
                  </a:lnTo>
                  <a:lnTo>
                    <a:pt x="7781" y="882"/>
                  </a:lnTo>
                  <a:lnTo>
                    <a:pt x="608"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0" y="2684850"/>
              <a:ext cx="108675" cy="129000"/>
            </a:xfrm>
            <a:custGeom>
              <a:avLst/>
              <a:gdLst/>
              <a:ahLst/>
              <a:cxnLst/>
              <a:rect l="l" t="t" r="r" b="b"/>
              <a:pathLst>
                <a:path w="4347" h="5160" extrusionOk="0">
                  <a:moveTo>
                    <a:pt x="2963" y="0"/>
                  </a:moveTo>
                  <a:cubicBezTo>
                    <a:pt x="1540" y="0"/>
                    <a:pt x="322" y="923"/>
                    <a:pt x="183" y="2180"/>
                  </a:cubicBezTo>
                  <a:cubicBezTo>
                    <a:pt x="0" y="3548"/>
                    <a:pt x="1155" y="4855"/>
                    <a:pt x="2736" y="5037"/>
                  </a:cubicBezTo>
                  <a:lnTo>
                    <a:pt x="3739" y="5159"/>
                  </a:lnTo>
                  <a:lnTo>
                    <a:pt x="4347" y="144"/>
                  </a:lnTo>
                  <a:lnTo>
                    <a:pt x="3344" y="22"/>
                  </a:lnTo>
                  <a:cubicBezTo>
                    <a:pt x="3216" y="7"/>
                    <a:pt x="3088" y="0"/>
                    <a:pt x="2963" y="0"/>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166425" y="2699075"/>
              <a:ext cx="95750" cy="136050"/>
            </a:xfrm>
            <a:custGeom>
              <a:avLst/>
              <a:gdLst/>
              <a:ahLst/>
              <a:cxnLst/>
              <a:rect l="l" t="t" r="r" b="b"/>
              <a:pathLst>
                <a:path w="3830" h="5442" extrusionOk="0">
                  <a:moveTo>
                    <a:pt x="1185" y="0"/>
                  </a:moveTo>
                  <a:lnTo>
                    <a:pt x="0" y="4955"/>
                  </a:lnTo>
                  <a:lnTo>
                    <a:pt x="3830" y="5441"/>
                  </a:lnTo>
                  <a:lnTo>
                    <a:pt x="3830" y="5441"/>
                  </a:lnTo>
                  <a:lnTo>
                    <a:pt x="2766" y="213"/>
                  </a:lnTo>
                  <a:lnTo>
                    <a:pt x="1185" y="0"/>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93475" y="2688425"/>
              <a:ext cx="60050" cy="133025"/>
            </a:xfrm>
            <a:custGeom>
              <a:avLst/>
              <a:gdLst/>
              <a:ahLst/>
              <a:cxnLst/>
              <a:rect l="l" t="t" r="r" b="b"/>
              <a:pathLst>
                <a:path w="2402" h="5321" extrusionOk="0">
                  <a:moveTo>
                    <a:pt x="608" y="1"/>
                  </a:moveTo>
                  <a:lnTo>
                    <a:pt x="0" y="5016"/>
                  </a:lnTo>
                  <a:lnTo>
                    <a:pt x="2401" y="5320"/>
                  </a:lnTo>
                  <a:lnTo>
                    <a:pt x="2401" y="5320"/>
                  </a:lnTo>
                  <a:lnTo>
                    <a:pt x="1337" y="92"/>
                  </a:lnTo>
                  <a:lnTo>
                    <a:pt x="608"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60"/>
          <p:cNvGrpSpPr/>
          <p:nvPr/>
        </p:nvGrpSpPr>
        <p:grpSpPr>
          <a:xfrm>
            <a:off x="7310257" y="3436046"/>
            <a:ext cx="925284" cy="1112501"/>
            <a:chOff x="8046800" y="3388588"/>
            <a:chExt cx="1022075" cy="1228875"/>
          </a:xfrm>
        </p:grpSpPr>
        <p:sp>
          <p:nvSpPr>
            <p:cNvPr id="1480" name="Google Shape;1480;p60"/>
            <p:cNvSpPr/>
            <p:nvPr/>
          </p:nvSpPr>
          <p:spPr>
            <a:xfrm>
              <a:off x="8127350" y="3388613"/>
              <a:ext cx="929350" cy="1148550"/>
            </a:xfrm>
            <a:custGeom>
              <a:avLst/>
              <a:gdLst/>
              <a:ahLst/>
              <a:cxnLst/>
              <a:rect l="l" t="t" r="r" b="b"/>
              <a:pathLst>
                <a:path w="37174" h="45942" extrusionOk="0">
                  <a:moveTo>
                    <a:pt x="6991" y="0"/>
                  </a:moveTo>
                  <a:lnTo>
                    <a:pt x="0" y="43618"/>
                  </a:lnTo>
                  <a:lnTo>
                    <a:pt x="25563" y="45928"/>
                  </a:lnTo>
                  <a:cubicBezTo>
                    <a:pt x="25655" y="45937"/>
                    <a:pt x="25747" y="45941"/>
                    <a:pt x="25838" y="45941"/>
                  </a:cubicBezTo>
                  <a:cubicBezTo>
                    <a:pt x="27289" y="45941"/>
                    <a:pt x="28653" y="44831"/>
                    <a:pt x="28967" y="43344"/>
                  </a:cubicBezTo>
                  <a:lnTo>
                    <a:pt x="36840" y="5866"/>
                  </a:lnTo>
                  <a:cubicBezTo>
                    <a:pt x="37174" y="4286"/>
                    <a:pt x="36171" y="2888"/>
                    <a:pt x="34621" y="2766"/>
                  </a:cubicBezTo>
                  <a:lnTo>
                    <a:pt x="6991"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8127350" y="3400013"/>
              <a:ext cx="941525" cy="1217450"/>
            </a:xfrm>
            <a:custGeom>
              <a:avLst/>
              <a:gdLst/>
              <a:ahLst/>
              <a:cxnLst/>
              <a:rect l="l" t="t" r="r" b="b"/>
              <a:pathLst>
                <a:path w="37661" h="48698" extrusionOk="0">
                  <a:moveTo>
                    <a:pt x="9058" y="0"/>
                  </a:moveTo>
                  <a:lnTo>
                    <a:pt x="0" y="43162"/>
                  </a:lnTo>
                  <a:lnTo>
                    <a:pt x="25988" y="48633"/>
                  </a:lnTo>
                  <a:cubicBezTo>
                    <a:pt x="26194" y="48676"/>
                    <a:pt x="26398" y="48697"/>
                    <a:pt x="26600" y="48697"/>
                  </a:cubicBezTo>
                  <a:cubicBezTo>
                    <a:pt x="27951" y="48697"/>
                    <a:pt x="29163" y="47759"/>
                    <a:pt x="29453" y="46384"/>
                  </a:cubicBezTo>
                  <a:lnTo>
                    <a:pt x="37326" y="8906"/>
                  </a:lnTo>
                  <a:cubicBezTo>
                    <a:pt x="37660" y="7325"/>
                    <a:pt x="36627" y="5775"/>
                    <a:pt x="35077" y="5471"/>
                  </a:cubicBezTo>
                  <a:lnTo>
                    <a:pt x="9058"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8046800" y="3388588"/>
              <a:ext cx="307000" cy="1090475"/>
            </a:xfrm>
            <a:custGeom>
              <a:avLst/>
              <a:gdLst/>
              <a:ahLst/>
              <a:cxnLst/>
              <a:rect l="l" t="t" r="r" b="b"/>
              <a:pathLst>
                <a:path w="12280" h="43619" extrusionOk="0">
                  <a:moveTo>
                    <a:pt x="9929" y="1"/>
                  </a:moveTo>
                  <a:cubicBezTo>
                    <a:pt x="9334" y="1"/>
                    <a:pt x="8794" y="404"/>
                    <a:pt x="8663" y="1035"/>
                  </a:cubicBezTo>
                  <a:lnTo>
                    <a:pt x="152" y="41643"/>
                  </a:lnTo>
                  <a:cubicBezTo>
                    <a:pt x="0" y="42342"/>
                    <a:pt x="456" y="43041"/>
                    <a:pt x="1155" y="43193"/>
                  </a:cubicBezTo>
                  <a:lnTo>
                    <a:pt x="3222" y="43619"/>
                  </a:lnTo>
                  <a:lnTo>
                    <a:pt x="12280" y="457"/>
                  </a:lnTo>
                  <a:lnTo>
                    <a:pt x="10213" y="32"/>
                  </a:lnTo>
                  <a:cubicBezTo>
                    <a:pt x="10118" y="11"/>
                    <a:pt x="10023" y="1"/>
                    <a:pt x="9929" y="1"/>
                  </a:cubicBez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8404700" y="3717638"/>
              <a:ext cx="476475" cy="195325"/>
            </a:xfrm>
            <a:custGeom>
              <a:avLst/>
              <a:gdLst/>
              <a:ahLst/>
              <a:cxnLst/>
              <a:rect l="l" t="t" r="r" b="b"/>
              <a:pathLst>
                <a:path w="19059" h="7813" extrusionOk="0">
                  <a:moveTo>
                    <a:pt x="852" y="0"/>
                  </a:moveTo>
                  <a:lnTo>
                    <a:pt x="0" y="4013"/>
                  </a:lnTo>
                  <a:lnTo>
                    <a:pt x="18208" y="7812"/>
                  </a:lnTo>
                  <a:lnTo>
                    <a:pt x="19059" y="3830"/>
                  </a:lnTo>
                  <a:lnTo>
                    <a:pt x="8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8397100" y="4140138"/>
              <a:ext cx="337425" cy="86650"/>
            </a:xfrm>
            <a:custGeom>
              <a:avLst/>
              <a:gdLst/>
              <a:ahLst/>
              <a:cxnLst/>
              <a:rect l="l" t="t" r="r" b="b"/>
              <a:pathLst>
                <a:path w="13497" h="3466" extrusionOk="0">
                  <a:moveTo>
                    <a:pt x="122" y="0"/>
                  </a:moveTo>
                  <a:lnTo>
                    <a:pt x="1" y="639"/>
                  </a:lnTo>
                  <a:lnTo>
                    <a:pt x="13344" y="3465"/>
                  </a:lnTo>
                  <a:lnTo>
                    <a:pt x="13496" y="2797"/>
                  </a:lnTo>
                  <a:lnTo>
                    <a:pt x="122" y="0"/>
                  </a:ln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8368975" y="4270838"/>
              <a:ext cx="338175" cy="87400"/>
            </a:xfrm>
            <a:custGeom>
              <a:avLst/>
              <a:gdLst/>
              <a:ahLst/>
              <a:cxnLst/>
              <a:rect l="l" t="t" r="r" b="b"/>
              <a:pathLst>
                <a:path w="13527" h="3496" extrusionOk="0">
                  <a:moveTo>
                    <a:pt x="153" y="0"/>
                  </a:moveTo>
                  <a:lnTo>
                    <a:pt x="1" y="669"/>
                  </a:lnTo>
                  <a:lnTo>
                    <a:pt x="13375" y="3496"/>
                  </a:lnTo>
                  <a:lnTo>
                    <a:pt x="13527" y="2827"/>
                  </a:lnTo>
                  <a:lnTo>
                    <a:pt x="153" y="0"/>
                  </a:ln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8448025" y="4219163"/>
              <a:ext cx="207475" cy="59300"/>
            </a:xfrm>
            <a:custGeom>
              <a:avLst/>
              <a:gdLst/>
              <a:ahLst/>
              <a:cxnLst/>
              <a:rect l="l" t="t" r="r" b="b"/>
              <a:pathLst>
                <a:path w="8299" h="2372" extrusionOk="0">
                  <a:moveTo>
                    <a:pt x="152" y="0"/>
                  </a:moveTo>
                  <a:lnTo>
                    <a:pt x="0" y="669"/>
                  </a:lnTo>
                  <a:lnTo>
                    <a:pt x="8176" y="2371"/>
                  </a:lnTo>
                  <a:lnTo>
                    <a:pt x="8298" y="1703"/>
                  </a:lnTo>
                  <a:lnTo>
                    <a:pt x="152" y="0"/>
                  </a:ln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60"/>
          <p:cNvGrpSpPr/>
          <p:nvPr/>
        </p:nvGrpSpPr>
        <p:grpSpPr>
          <a:xfrm>
            <a:off x="906327" y="3420474"/>
            <a:ext cx="925266" cy="1127896"/>
            <a:chOff x="1143150" y="3435000"/>
            <a:chExt cx="747750" cy="907325"/>
          </a:xfrm>
        </p:grpSpPr>
        <p:sp>
          <p:nvSpPr>
            <p:cNvPr id="1488" name="Google Shape;1488;p60"/>
            <p:cNvSpPr/>
            <p:nvPr/>
          </p:nvSpPr>
          <p:spPr>
            <a:xfrm>
              <a:off x="1143150" y="3663725"/>
              <a:ext cx="335900" cy="678600"/>
            </a:xfrm>
            <a:custGeom>
              <a:avLst/>
              <a:gdLst/>
              <a:ahLst/>
              <a:cxnLst/>
              <a:rect l="l" t="t" r="r" b="b"/>
              <a:pathLst>
                <a:path w="13436" h="27144" extrusionOk="0">
                  <a:moveTo>
                    <a:pt x="0" y="0"/>
                  </a:moveTo>
                  <a:lnTo>
                    <a:pt x="0" y="19149"/>
                  </a:lnTo>
                  <a:lnTo>
                    <a:pt x="13435" y="27143"/>
                  </a:lnTo>
                  <a:lnTo>
                    <a:pt x="13435" y="7994"/>
                  </a:lnTo>
                  <a:lnTo>
                    <a:pt x="0"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1143150" y="3853700"/>
              <a:ext cx="335900" cy="310800"/>
            </a:xfrm>
            <a:custGeom>
              <a:avLst/>
              <a:gdLst/>
              <a:ahLst/>
              <a:cxnLst/>
              <a:rect l="l" t="t" r="r" b="b"/>
              <a:pathLst>
                <a:path w="13436" h="12432" extrusionOk="0">
                  <a:moveTo>
                    <a:pt x="0" y="0"/>
                  </a:moveTo>
                  <a:lnTo>
                    <a:pt x="0" y="4438"/>
                  </a:lnTo>
                  <a:lnTo>
                    <a:pt x="13435" y="12432"/>
                  </a:lnTo>
                  <a:lnTo>
                    <a:pt x="13435" y="7994"/>
                  </a:lnTo>
                  <a:lnTo>
                    <a:pt x="0" y="0"/>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1555000" y="3853700"/>
              <a:ext cx="335900" cy="487875"/>
            </a:xfrm>
            <a:custGeom>
              <a:avLst/>
              <a:gdLst/>
              <a:ahLst/>
              <a:cxnLst/>
              <a:rect l="l" t="t" r="r" b="b"/>
              <a:pathLst>
                <a:path w="13436" h="19515" extrusionOk="0">
                  <a:moveTo>
                    <a:pt x="13436" y="0"/>
                  </a:moveTo>
                  <a:lnTo>
                    <a:pt x="1" y="7994"/>
                  </a:lnTo>
                  <a:lnTo>
                    <a:pt x="1" y="19514"/>
                  </a:lnTo>
                  <a:lnTo>
                    <a:pt x="13436" y="11550"/>
                  </a:lnTo>
                  <a:lnTo>
                    <a:pt x="13436"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1555000" y="3853700"/>
              <a:ext cx="335900" cy="310800"/>
            </a:xfrm>
            <a:custGeom>
              <a:avLst/>
              <a:gdLst/>
              <a:ahLst/>
              <a:cxnLst/>
              <a:rect l="l" t="t" r="r" b="b"/>
              <a:pathLst>
                <a:path w="13436" h="12432" extrusionOk="0">
                  <a:moveTo>
                    <a:pt x="13436" y="0"/>
                  </a:moveTo>
                  <a:lnTo>
                    <a:pt x="1" y="7994"/>
                  </a:lnTo>
                  <a:lnTo>
                    <a:pt x="1" y="12432"/>
                  </a:lnTo>
                  <a:lnTo>
                    <a:pt x="13436" y="4438"/>
                  </a:lnTo>
                  <a:lnTo>
                    <a:pt x="13436" y="0"/>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1555000" y="3663725"/>
              <a:ext cx="335900" cy="389850"/>
            </a:xfrm>
            <a:custGeom>
              <a:avLst/>
              <a:gdLst/>
              <a:ahLst/>
              <a:cxnLst/>
              <a:rect l="l" t="t" r="r" b="b"/>
              <a:pathLst>
                <a:path w="13436" h="15594" extrusionOk="0">
                  <a:moveTo>
                    <a:pt x="13436" y="0"/>
                  </a:moveTo>
                  <a:lnTo>
                    <a:pt x="1" y="7994"/>
                  </a:lnTo>
                  <a:lnTo>
                    <a:pt x="1" y="15593"/>
                  </a:lnTo>
                  <a:lnTo>
                    <a:pt x="13436" y="7599"/>
                  </a:lnTo>
                  <a:lnTo>
                    <a:pt x="13436"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1517000" y="3530725"/>
              <a:ext cx="329825" cy="337425"/>
            </a:xfrm>
            <a:custGeom>
              <a:avLst/>
              <a:gdLst/>
              <a:ahLst/>
              <a:cxnLst/>
              <a:rect l="l" t="t" r="r" b="b"/>
              <a:pathLst>
                <a:path w="13193" h="13497" extrusionOk="0">
                  <a:moveTo>
                    <a:pt x="9636" y="1"/>
                  </a:moveTo>
                  <a:lnTo>
                    <a:pt x="3770" y="8117"/>
                  </a:lnTo>
                  <a:lnTo>
                    <a:pt x="3496" y="8512"/>
                  </a:lnTo>
                  <a:lnTo>
                    <a:pt x="1" y="13314"/>
                  </a:lnTo>
                  <a:lnTo>
                    <a:pt x="1" y="13497"/>
                  </a:lnTo>
                  <a:lnTo>
                    <a:pt x="1521" y="13497"/>
                  </a:lnTo>
                  <a:lnTo>
                    <a:pt x="1521" y="13314"/>
                  </a:lnTo>
                  <a:lnTo>
                    <a:pt x="13193" y="6384"/>
                  </a:lnTo>
                  <a:lnTo>
                    <a:pt x="13193" y="3557"/>
                  </a:lnTo>
                  <a:lnTo>
                    <a:pt x="11399" y="4895"/>
                  </a:lnTo>
                  <a:lnTo>
                    <a:pt x="11399" y="1764"/>
                  </a:lnTo>
                  <a:lnTo>
                    <a:pt x="9636" y="3588"/>
                  </a:lnTo>
                  <a:lnTo>
                    <a:pt x="9636"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1479025" y="3868125"/>
              <a:ext cx="76000" cy="473450"/>
            </a:xfrm>
            <a:custGeom>
              <a:avLst/>
              <a:gdLst/>
              <a:ahLst/>
              <a:cxnLst/>
              <a:rect l="l" t="t" r="r" b="b"/>
              <a:pathLst>
                <a:path w="3040" h="18938" extrusionOk="0">
                  <a:moveTo>
                    <a:pt x="0" y="1"/>
                  </a:moveTo>
                  <a:lnTo>
                    <a:pt x="0" y="18937"/>
                  </a:lnTo>
                  <a:lnTo>
                    <a:pt x="3040" y="18937"/>
                  </a:lnTo>
                  <a:lnTo>
                    <a:pt x="3040"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1422775" y="3435000"/>
              <a:ext cx="188500" cy="236350"/>
            </a:xfrm>
            <a:custGeom>
              <a:avLst/>
              <a:gdLst/>
              <a:ahLst/>
              <a:cxnLst/>
              <a:rect l="l" t="t" r="r" b="b"/>
              <a:pathLst>
                <a:path w="7540" h="9454" extrusionOk="0">
                  <a:moveTo>
                    <a:pt x="3770" y="0"/>
                  </a:moveTo>
                  <a:lnTo>
                    <a:pt x="2372" y="3040"/>
                  </a:lnTo>
                  <a:lnTo>
                    <a:pt x="1" y="8177"/>
                  </a:lnTo>
                  <a:lnTo>
                    <a:pt x="1946" y="9453"/>
                  </a:lnTo>
                  <a:lnTo>
                    <a:pt x="3770" y="8177"/>
                  </a:lnTo>
                  <a:lnTo>
                    <a:pt x="5594" y="9453"/>
                  </a:lnTo>
                  <a:lnTo>
                    <a:pt x="7539" y="8177"/>
                  </a:lnTo>
                  <a:lnTo>
                    <a:pt x="5168" y="3040"/>
                  </a:lnTo>
                  <a:lnTo>
                    <a:pt x="3770" y="0"/>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1482050" y="3435000"/>
              <a:ext cx="69950" cy="77525"/>
            </a:xfrm>
            <a:custGeom>
              <a:avLst/>
              <a:gdLst/>
              <a:ahLst/>
              <a:cxnLst/>
              <a:rect l="l" t="t" r="r" b="b"/>
              <a:pathLst>
                <a:path w="2798" h="3101" extrusionOk="0">
                  <a:moveTo>
                    <a:pt x="1399" y="0"/>
                  </a:moveTo>
                  <a:lnTo>
                    <a:pt x="1" y="3040"/>
                  </a:lnTo>
                  <a:lnTo>
                    <a:pt x="1" y="3100"/>
                  </a:lnTo>
                  <a:lnTo>
                    <a:pt x="2797" y="3100"/>
                  </a:lnTo>
                  <a:lnTo>
                    <a:pt x="2797" y="3040"/>
                  </a:lnTo>
                  <a:lnTo>
                    <a:pt x="1399" y="0"/>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1422775" y="3639400"/>
              <a:ext cx="188500" cy="224200"/>
            </a:xfrm>
            <a:custGeom>
              <a:avLst/>
              <a:gdLst/>
              <a:ahLst/>
              <a:cxnLst/>
              <a:rect l="l" t="t" r="r" b="b"/>
              <a:pathLst>
                <a:path w="7540" h="8968" extrusionOk="0">
                  <a:moveTo>
                    <a:pt x="1" y="1"/>
                  </a:moveTo>
                  <a:lnTo>
                    <a:pt x="1" y="3770"/>
                  </a:lnTo>
                  <a:lnTo>
                    <a:pt x="305" y="4165"/>
                  </a:lnTo>
                  <a:lnTo>
                    <a:pt x="3770" y="8967"/>
                  </a:lnTo>
                  <a:lnTo>
                    <a:pt x="7265" y="4165"/>
                  </a:lnTo>
                  <a:lnTo>
                    <a:pt x="7539" y="3770"/>
                  </a:lnTo>
                  <a:lnTo>
                    <a:pt x="7539" y="1"/>
                  </a:lnTo>
                  <a:lnTo>
                    <a:pt x="5594" y="1277"/>
                  </a:lnTo>
                  <a:lnTo>
                    <a:pt x="3770" y="1"/>
                  </a:lnTo>
                  <a:lnTo>
                    <a:pt x="1946" y="1277"/>
                  </a:lnTo>
                  <a:lnTo>
                    <a:pt x="1"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1187225" y="3530725"/>
              <a:ext cx="329800" cy="337425"/>
            </a:xfrm>
            <a:custGeom>
              <a:avLst/>
              <a:gdLst/>
              <a:ahLst/>
              <a:cxnLst/>
              <a:rect l="l" t="t" r="r" b="b"/>
              <a:pathLst>
                <a:path w="13192" h="13497" extrusionOk="0">
                  <a:moveTo>
                    <a:pt x="3557" y="1"/>
                  </a:moveTo>
                  <a:lnTo>
                    <a:pt x="3557" y="3588"/>
                  </a:lnTo>
                  <a:lnTo>
                    <a:pt x="1794" y="1764"/>
                  </a:lnTo>
                  <a:lnTo>
                    <a:pt x="1794" y="4895"/>
                  </a:lnTo>
                  <a:lnTo>
                    <a:pt x="0" y="3557"/>
                  </a:lnTo>
                  <a:lnTo>
                    <a:pt x="0" y="6384"/>
                  </a:lnTo>
                  <a:lnTo>
                    <a:pt x="11672" y="13314"/>
                  </a:lnTo>
                  <a:lnTo>
                    <a:pt x="11672" y="13497"/>
                  </a:lnTo>
                  <a:lnTo>
                    <a:pt x="13192" y="13497"/>
                  </a:lnTo>
                  <a:lnTo>
                    <a:pt x="13192" y="13314"/>
                  </a:lnTo>
                  <a:lnTo>
                    <a:pt x="9727" y="8512"/>
                  </a:lnTo>
                  <a:lnTo>
                    <a:pt x="9423" y="8117"/>
                  </a:lnTo>
                  <a:lnTo>
                    <a:pt x="3557"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1143150" y="3663725"/>
              <a:ext cx="335900" cy="678600"/>
            </a:xfrm>
            <a:custGeom>
              <a:avLst/>
              <a:gdLst/>
              <a:ahLst/>
              <a:cxnLst/>
              <a:rect l="l" t="t" r="r" b="b"/>
              <a:pathLst>
                <a:path w="13436" h="27144" fill="none" extrusionOk="0">
                  <a:moveTo>
                    <a:pt x="13435" y="27143"/>
                  </a:moveTo>
                  <a:lnTo>
                    <a:pt x="0" y="19149"/>
                  </a:lnTo>
                  <a:lnTo>
                    <a:pt x="0" y="0"/>
                  </a:lnTo>
                  <a:lnTo>
                    <a:pt x="13435" y="799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1143150" y="3853700"/>
              <a:ext cx="335900" cy="310800"/>
            </a:xfrm>
            <a:custGeom>
              <a:avLst/>
              <a:gdLst/>
              <a:ahLst/>
              <a:cxnLst/>
              <a:rect l="l" t="t" r="r" b="b"/>
              <a:pathLst>
                <a:path w="13436" h="12432" fill="none" extrusionOk="0">
                  <a:moveTo>
                    <a:pt x="0" y="0"/>
                  </a:moveTo>
                  <a:lnTo>
                    <a:pt x="13435" y="7994"/>
                  </a:lnTo>
                  <a:lnTo>
                    <a:pt x="13435" y="12432"/>
                  </a:lnTo>
                  <a:lnTo>
                    <a:pt x="0" y="443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1187225" y="3619650"/>
              <a:ext cx="329800" cy="248500"/>
            </a:xfrm>
            <a:custGeom>
              <a:avLst/>
              <a:gdLst/>
              <a:ahLst/>
              <a:cxnLst/>
              <a:rect l="l" t="t" r="r" b="b"/>
              <a:pathLst>
                <a:path w="13192" h="9940" fill="none" extrusionOk="0">
                  <a:moveTo>
                    <a:pt x="13192" y="9940"/>
                  </a:moveTo>
                  <a:lnTo>
                    <a:pt x="0" y="0"/>
                  </a:lnTo>
                  <a:lnTo>
                    <a:pt x="0" y="2705"/>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1232050" y="3574800"/>
              <a:ext cx="284975" cy="288800"/>
            </a:xfrm>
            <a:custGeom>
              <a:avLst/>
              <a:gdLst/>
              <a:ahLst/>
              <a:cxnLst/>
              <a:rect l="l" t="t" r="r" b="b"/>
              <a:pathLst>
                <a:path w="11399" h="11552" fill="none" extrusionOk="0">
                  <a:moveTo>
                    <a:pt x="11399" y="11551"/>
                  </a:moveTo>
                  <a:lnTo>
                    <a:pt x="1" y="1"/>
                  </a:lnTo>
                  <a:lnTo>
                    <a:pt x="1" y="298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1276125" y="3530725"/>
              <a:ext cx="240900" cy="332875"/>
            </a:xfrm>
            <a:custGeom>
              <a:avLst/>
              <a:gdLst/>
              <a:ahLst/>
              <a:cxnLst/>
              <a:rect l="l" t="t" r="r" b="b"/>
              <a:pathLst>
                <a:path w="9636" h="13315" fill="none" extrusionOk="0">
                  <a:moveTo>
                    <a:pt x="9636" y="13314"/>
                  </a:moveTo>
                  <a:lnTo>
                    <a:pt x="1" y="1"/>
                  </a:lnTo>
                  <a:lnTo>
                    <a:pt x="1" y="3345"/>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1555000" y="3853700"/>
              <a:ext cx="335900" cy="310800"/>
            </a:xfrm>
            <a:custGeom>
              <a:avLst/>
              <a:gdLst/>
              <a:ahLst/>
              <a:cxnLst/>
              <a:rect l="l" t="t" r="r" b="b"/>
              <a:pathLst>
                <a:path w="13436" h="12432" fill="none" extrusionOk="0">
                  <a:moveTo>
                    <a:pt x="13436" y="0"/>
                  </a:moveTo>
                  <a:lnTo>
                    <a:pt x="1" y="7994"/>
                  </a:lnTo>
                  <a:lnTo>
                    <a:pt x="1" y="12432"/>
                  </a:lnTo>
                  <a:lnTo>
                    <a:pt x="13436" y="4438"/>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1517000" y="3619650"/>
              <a:ext cx="329825" cy="248500"/>
            </a:xfrm>
            <a:custGeom>
              <a:avLst/>
              <a:gdLst/>
              <a:ahLst/>
              <a:cxnLst/>
              <a:rect l="l" t="t" r="r" b="b"/>
              <a:pathLst>
                <a:path w="13193" h="9940" fill="none" extrusionOk="0">
                  <a:moveTo>
                    <a:pt x="1" y="9940"/>
                  </a:moveTo>
                  <a:lnTo>
                    <a:pt x="13193" y="0"/>
                  </a:lnTo>
                  <a:lnTo>
                    <a:pt x="13193" y="2705"/>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1517000" y="3574800"/>
              <a:ext cx="285000" cy="288800"/>
            </a:xfrm>
            <a:custGeom>
              <a:avLst/>
              <a:gdLst/>
              <a:ahLst/>
              <a:cxnLst/>
              <a:rect l="l" t="t" r="r" b="b"/>
              <a:pathLst>
                <a:path w="11400" h="11552" fill="none" extrusionOk="0">
                  <a:moveTo>
                    <a:pt x="1" y="11551"/>
                  </a:moveTo>
                  <a:lnTo>
                    <a:pt x="11399" y="1"/>
                  </a:lnTo>
                  <a:lnTo>
                    <a:pt x="11399" y="298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1517000" y="3530725"/>
              <a:ext cx="240925" cy="332875"/>
            </a:xfrm>
            <a:custGeom>
              <a:avLst/>
              <a:gdLst/>
              <a:ahLst/>
              <a:cxnLst/>
              <a:rect l="l" t="t" r="r" b="b"/>
              <a:pathLst>
                <a:path w="9637" h="13315" fill="none" extrusionOk="0">
                  <a:moveTo>
                    <a:pt x="1" y="13314"/>
                  </a:moveTo>
                  <a:lnTo>
                    <a:pt x="9636" y="1"/>
                  </a:lnTo>
                  <a:lnTo>
                    <a:pt x="9636" y="3345"/>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1422775" y="3435000"/>
              <a:ext cx="188500" cy="298650"/>
            </a:xfrm>
            <a:custGeom>
              <a:avLst/>
              <a:gdLst/>
              <a:ahLst/>
              <a:cxnLst/>
              <a:rect l="l" t="t" r="r" b="b"/>
              <a:pathLst>
                <a:path w="7540" h="11946" fill="none" extrusionOk="0">
                  <a:moveTo>
                    <a:pt x="7539" y="11946"/>
                  </a:moveTo>
                  <a:lnTo>
                    <a:pt x="7539" y="8177"/>
                  </a:lnTo>
                  <a:lnTo>
                    <a:pt x="3770" y="0"/>
                  </a:lnTo>
                  <a:lnTo>
                    <a:pt x="1" y="8177"/>
                  </a:lnTo>
                  <a:lnTo>
                    <a:pt x="1" y="11946"/>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1422775" y="3639400"/>
              <a:ext cx="188500" cy="31950"/>
            </a:xfrm>
            <a:custGeom>
              <a:avLst/>
              <a:gdLst/>
              <a:ahLst/>
              <a:cxnLst/>
              <a:rect l="l" t="t" r="r" b="b"/>
              <a:pathLst>
                <a:path w="7540" h="1278" fill="none" extrusionOk="0">
                  <a:moveTo>
                    <a:pt x="7539" y="1"/>
                  </a:moveTo>
                  <a:lnTo>
                    <a:pt x="5594" y="1277"/>
                  </a:lnTo>
                  <a:lnTo>
                    <a:pt x="3770" y="1"/>
                  </a:lnTo>
                  <a:lnTo>
                    <a:pt x="1946" y="1277"/>
                  </a:lnTo>
                  <a:lnTo>
                    <a:pt x="1" y="1"/>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1482050" y="3512500"/>
              <a:ext cx="69950" cy="25"/>
            </a:xfrm>
            <a:custGeom>
              <a:avLst/>
              <a:gdLst/>
              <a:ahLst/>
              <a:cxnLst/>
              <a:rect l="l" t="t" r="r" b="b"/>
              <a:pathLst>
                <a:path w="2798" h="1" fill="none" extrusionOk="0">
                  <a:moveTo>
                    <a:pt x="2797" y="0"/>
                  </a:moveTo>
                  <a:lnTo>
                    <a:pt x="1" y="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7"/>
        <p:cNvGrpSpPr/>
        <p:nvPr/>
      </p:nvGrpSpPr>
      <p:grpSpPr>
        <a:xfrm>
          <a:off x="0" y="0"/>
          <a:ext cx="0" cy="0"/>
          <a:chOff x="0" y="0"/>
          <a:chExt cx="0" cy="0"/>
        </a:xfrm>
      </p:grpSpPr>
      <p:sp>
        <p:nvSpPr>
          <p:cNvPr id="1528" name="Google Shape;1528;p6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529" name="Google Shape;1529;p6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530" name="Google Shape;1530;p6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DM Serif Display</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https://fonts.google.com/specimen/DM+Serif+Display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531" name="Google Shape;1531;p63"/>
          <p:cNvGrpSpPr/>
          <p:nvPr/>
        </p:nvGrpSpPr>
        <p:grpSpPr>
          <a:xfrm>
            <a:off x="990788" y="3527450"/>
            <a:ext cx="7162425" cy="754200"/>
            <a:chOff x="990788" y="3375050"/>
            <a:chExt cx="7162425" cy="754200"/>
          </a:xfrm>
        </p:grpSpPr>
        <p:sp>
          <p:nvSpPr>
            <p:cNvPr id="1532" name="Google Shape;1532;p63"/>
            <p:cNvSpPr/>
            <p:nvPr/>
          </p:nvSpPr>
          <p:spPr>
            <a:xfrm>
              <a:off x="3114438" y="3375050"/>
              <a:ext cx="791400" cy="754200"/>
            </a:xfrm>
            <a:prstGeom prst="roundRect">
              <a:avLst>
                <a:gd name="adj" fmla="val 16667"/>
              </a:avLst>
            </a:prstGeom>
            <a:solidFill>
              <a:srgbClr val="FFD3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3"/>
            <p:cNvSpPr/>
            <p:nvPr/>
          </p:nvSpPr>
          <p:spPr>
            <a:xfrm>
              <a:off x="4176257" y="3375050"/>
              <a:ext cx="791400" cy="754200"/>
            </a:xfrm>
            <a:prstGeom prst="roundRect">
              <a:avLst>
                <a:gd name="adj" fmla="val 16667"/>
              </a:avLst>
            </a:prstGeom>
            <a:solidFill>
              <a:srgbClr val="FFBBB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3"/>
            <p:cNvSpPr/>
            <p:nvPr/>
          </p:nvSpPr>
          <p:spPr>
            <a:xfrm flipH="1">
              <a:off x="6299938" y="3375050"/>
              <a:ext cx="791400" cy="754200"/>
            </a:xfrm>
            <a:prstGeom prst="roundRect">
              <a:avLst>
                <a:gd name="adj" fmla="val 16667"/>
              </a:avLst>
            </a:prstGeom>
            <a:solidFill>
              <a:srgbClr val="AC99C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3"/>
            <p:cNvSpPr/>
            <p:nvPr/>
          </p:nvSpPr>
          <p:spPr>
            <a:xfrm>
              <a:off x="2052613" y="3375050"/>
              <a:ext cx="791400" cy="754200"/>
            </a:xfrm>
            <a:prstGeom prst="roundRect">
              <a:avLst>
                <a:gd name="adj" fmla="val 16667"/>
              </a:avLst>
            </a:prstGeom>
            <a:solidFill>
              <a:srgbClr val="FCEF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3"/>
            <p:cNvSpPr txBox="1"/>
            <p:nvPr/>
          </p:nvSpPr>
          <p:spPr>
            <a:xfrm>
              <a:off x="3114438"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latin typeface="Montserrat"/>
                  <a:ea typeface="Montserrat"/>
                  <a:cs typeface="Montserrat"/>
                  <a:sym typeface="Montserrat"/>
                </a:rPr>
                <a:t>#ffd378ff</a:t>
              </a:r>
              <a:endParaRPr sz="900">
                <a:latin typeface="Montserrat"/>
                <a:ea typeface="Montserrat"/>
                <a:cs typeface="Montserrat"/>
                <a:sym typeface="Montserrat"/>
              </a:endParaRPr>
            </a:p>
          </p:txBody>
        </p:sp>
        <p:sp>
          <p:nvSpPr>
            <p:cNvPr id="1537" name="Google Shape;1537;p63"/>
            <p:cNvSpPr txBox="1"/>
            <p:nvPr/>
          </p:nvSpPr>
          <p:spPr>
            <a:xfrm>
              <a:off x="4176263"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latin typeface="Montserrat"/>
                  <a:ea typeface="Montserrat"/>
                  <a:cs typeface="Montserrat"/>
                  <a:sym typeface="Montserrat"/>
                </a:rPr>
                <a:t>#ffbbbbff</a:t>
              </a:r>
              <a:endParaRPr sz="900">
                <a:latin typeface="Montserrat"/>
                <a:ea typeface="Montserrat"/>
                <a:cs typeface="Montserrat"/>
                <a:sym typeface="Montserrat"/>
              </a:endParaRPr>
            </a:p>
          </p:txBody>
        </p:sp>
        <p:sp>
          <p:nvSpPr>
            <p:cNvPr id="1538" name="Google Shape;1538;p63"/>
            <p:cNvSpPr txBox="1"/>
            <p:nvPr/>
          </p:nvSpPr>
          <p:spPr>
            <a:xfrm flipH="1">
              <a:off x="6299927"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latin typeface="Montserrat"/>
                  <a:ea typeface="Montserrat"/>
                  <a:cs typeface="Montserrat"/>
                  <a:sym typeface="Montserrat"/>
                </a:rPr>
                <a:t>#ac99ceff</a:t>
              </a:r>
              <a:endParaRPr sz="900">
                <a:solidFill>
                  <a:schemeClr val="dk1"/>
                </a:solidFill>
                <a:latin typeface="Montserrat"/>
                <a:ea typeface="Montserrat"/>
                <a:cs typeface="Montserrat"/>
                <a:sym typeface="Montserrat"/>
              </a:endParaRPr>
            </a:p>
          </p:txBody>
        </p:sp>
        <p:sp>
          <p:nvSpPr>
            <p:cNvPr id="1539" name="Google Shape;1539;p63"/>
            <p:cNvSpPr txBox="1"/>
            <p:nvPr/>
          </p:nvSpPr>
          <p:spPr>
            <a:xfrm>
              <a:off x="2052613"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latin typeface="Montserrat"/>
                  <a:ea typeface="Montserrat"/>
                  <a:cs typeface="Montserrat"/>
                  <a:sym typeface="Montserrat"/>
                </a:rPr>
                <a:t>#fcefe7ff</a:t>
              </a:r>
              <a:endParaRPr sz="900">
                <a:solidFill>
                  <a:schemeClr val="dk1"/>
                </a:solidFill>
                <a:latin typeface="Montserrat"/>
                <a:ea typeface="Montserrat"/>
                <a:cs typeface="Montserrat"/>
                <a:sym typeface="Montserrat"/>
              </a:endParaRPr>
            </a:p>
          </p:txBody>
        </p:sp>
        <p:sp>
          <p:nvSpPr>
            <p:cNvPr id="1540" name="Google Shape;1540;p63"/>
            <p:cNvSpPr/>
            <p:nvPr/>
          </p:nvSpPr>
          <p:spPr>
            <a:xfrm>
              <a:off x="990788" y="337505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3"/>
            <p:cNvSpPr txBox="1"/>
            <p:nvPr/>
          </p:nvSpPr>
          <p:spPr>
            <a:xfrm>
              <a:off x="990788"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latin typeface="Montserrat"/>
                  <a:ea typeface="Montserrat"/>
                  <a:cs typeface="Montserrat"/>
                  <a:sym typeface="Montserrat"/>
                </a:rPr>
                <a:t>#ffffffff</a:t>
              </a:r>
              <a:endParaRPr sz="900">
                <a:solidFill>
                  <a:schemeClr val="dk1"/>
                </a:solidFill>
                <a:latin typeface="Montserrat"/>
                <a:ea typeface="Montserrat"/>
                <a:cs typeface="Montserrat"/>
                <a:sym typeface="Montserrat"/>
              </a:endParaRPr>
            </a:p>
          </p:txBody>
        </p:sp>
        <p:sp>
          <p:nvSpPr>
            <p:cNvPr id="1542" name="Google Shape;1542;p63"/>
            <p:cNvSpPr/>
            <p:nvPr/>
          </p:nvSpPr>
          <p:spPr>
            <a:xfrm flipH="1">
              <a:off x="5238088" y="3375050"/>
              <a:ext cx="791400" cy="754200"/>
            </a:xfrm>
            <a:prstGeom prst="roundRect">
              <a:avLst>
                <a:gd name="adj" fmla="val 16667"/>
              </a:avLst>
            </a:prstGeom>
            <a:solidFill>
              <a:srgbClr val="80A4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3"/>
            <p:cNvSpPr txBox="1"/>
            <p:nvPr/>
          </p:nvSpPr>
          <p:spPr>
            <a:xfrm>
              <a:off x="5238077"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dk1"/>
                  </a:solidFill>
                  <a:latin typeface="Montserrat"/>
                  <a:ea typeface="Montserrat"/>
                  <a:cs typeface="Montserrat"/>
                  <a:sym typeface="Montserrat"/>
                </a:rPr>
                <a:t>#80a4e7ff</a:t>
              </a:r>
              <a:endParaRPr sz="900">
                <a:solidFill>
                  <a:schemeClr val="dk1"/>
                </a:solidFill>
                <a:latin typeface="Montserrat"/>
                <a:ea typeface="Montserrat"/>
                <a:cs typeface="Montserrat"/>
                <a:sym typeface="Montserrat"/>
              </a:endParaRPr>
            </a:p>
          </p:txBody>
        </p:sp>
        <p:sp>
          <p:nvSpPr>
            <p:cNvPr id="1544" name="Google Shape;1544;p63"/>
            <p:cNvSpPr/>
            <p:nvPr/>
          </p:nvSpPr>
          <p:spPr>
            <a:xfrm>
              <a:off x="7361802" y="3375050"/>
              <a:ext cx="791400" cy="754200"/>
            </a:xfrm>
            <a:prstGeom prst="roundRect">
              <a:avLst>
                <a:gd name="adj" fmla="val 16667"/>
              </a:avLst>
            </a:prstGeom>
            <a:solidFill>
              <a:srgbClr val="352A5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3"/>
            <p:cNvSpPr txBox="1"/>
            <p:nvPr/>
          </p:nvSpPr>
          <p:spPr>
            <a:xfrm>
              <a:off x="7361813" y="35321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chemeClr val="lt1"/>
                  </a:solidFill>
                  <a:latin typeface="Montserrat"/>
                  <a:ea typeface="Montserrat"/>
                  <a:cs typeface="Montserrat"/>
                  <a:sym typeface="Montserrat"/>
                </a:rPr>
                <a:t>#352a53ff</a:t>
              </a:r>
              <a:endParaRPr sz="900">
                <a:solidFill>
                  <a:schemeClr val="lt1"/>
                </a:solidFill>
                <a:latin typeface="Montserrat"/>
                <a:ea typeface="Montserrat"/>
                <a:cs typeface="Montserrat"/>
                <a:sym typeface="Montserrat"/>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
        <p:cNvGrpSpPr/>
        <p:nvPr/>
      </p:nvGrpSpPr>
      <p:grpSpPr>
        <a:xfrm>
          <a:off x="0" y="0"/>
          <a:ext cx="0" cy="0"/>
          <a:chOff x="0" y="0"/>
          <a:chExt cx="0" cy="0"/>
        </a:xfrm>
      </p:grpSpPr>
      <p:sp>
        <p:nvSpPr>
          <p:cNvPr id="1566" name="Google Shape;1566;p65"/>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1567" name="Google Shape;1567;p65"/>
          <p:cNvGrpSpPr/>
          <p:nvPr/>
        </p:nvGrpSpPr>
        <p:grpSpPr>
          <a:xfrm>
            <a:off x="5156078" y="3085736"/>
            <a:ext cx="474294" cy="551291"/>
            <a:chOff x="4727025" y="1332775"/>
            <a:chExt cx="59900" cy="69625"/>
          </a:xfrm>
        </p:grpSpPr>
        <p:sp>
          <p:nvSpPr>
            <p:cNvPr id="1568" name="Google Shape;1568;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65"/>
          <p:cNvGrpSpPr/>
          <p:nvPr/>
        </p:nvGrpSpPr>
        <p:grpSpPr>
          <a:xfrm>
            <a:off x="5769734" y="2314340"/>
            <a:ext cx="555653" cy="557031"/>
            <a:chOff x="4820425" y="1329900"/>
            <a:chExt cx="70175" cy="70350"/>
          </a:xfrm>
        </p:grpSpPr>
        <p:sp>
          <p:nvSpPr>
            <p:cNvPr id="1571" name="Google Shape;1571;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65"/>
          <p:cNvGrpSpPr/>
          <p:nvPr/>
        </p:nvGrpSpPr>
        <p:grpSpPr>
          <a:xfrm>
            <a:off x="6396103" y="2318845"/>
            <a:ext cx="582574" cy="533871"/>
            <a:chOff x="4903200" y="1331525"/>
            <a:chExt cx="73575" cy="67425"/>
          </a:xfrm>
        </p:grpSpPr>
        <p:sp>
          <p:nvSpPr>
            <p:cNvPr id="1576" name="Google Shape;1576;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65"/>
          <p:cNvGrpSpPr/>
          <p:nvPr/>
        </p:nvGrpSpPr>
        <p:grpSpPr>
          <a:xfrm>
            <a:off x="5755581" y="3078709"/>
            <a:ext cx="583960" cy="565345"/>
            <a:chOff x="4815575" y="1416800"/>
            <a:chExt cx="73750" cy="71400"/>
          </a:xfrm>
        </p:grpSpPr>
        <p:sp>
          <p:nvSpPr>
            <p:cNvPr id="1579" name="Google Shape;1579;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65"/>
          <p:cNvGrpSpPr/>
          <p:nvPr/>
        </p:nvGrpSpPr>
        <p:grpSpPr>
          <a:xfrm>
            <a:off x="6390362" y="3108896"/>
            <a:ext cx="589898" cy="504970"/>
            <a:chOff x="4902475" y="1418875"/>
            <a:chExt cx="74500" cy="63775"/>
          </a:xfrm>
        </p:grpSpPr>
        <p:sp>
          <p:nvSpPr>
            <p:cNvPr id="1583" name="Google Shape;1583;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65"/>
          <p:cNvGrpSpPr/>
          <p:nvPr/>
        </p:nvGrpSpPr>
        <p:grpSpPr>
          <a:xfrm>
            <a:off x="5765577" y="3826000"/>
            <a:ext cx="563967" cy="567127"/>
            <a:chOff x="4818100" y="1507675"/>
            <a:chExt cx="71225" cy="71625"/>
          </a:xfrm>
        </p:grpSpPr>
        <p:sp>
          <p:nvSpPr>
            <p:cNvPr id="1586" name="Google Shape;1586;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65"/>
          <p:cNvGrpSpPr/>
          <p:nvPr/>
        </p:nvGrpSpPr>
        <p:grpSpPr>
          <a:xfrm>
            <a:off x="5079075" y="3829461"/>
            <a:ext cx="628301" cy="588505"/>
            <a:chOff x="4721450" y="1509475"/>
            <a:chExt cx="79350" cy="74325"/>
          </a:xfrm>
        </p:grpSpPr>
        <p:sp>
          <p:nvSpPr>
            <p:cNvPr id="1591" name="Google Shape;1591;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65"/>
          <p:cNvGrpSpPr/>
          <p:nvPr/>
        </p:nvGrpSpPr>
        <p:grpSpPr>
          <a:xfrm>
            <a:off x="6424608" y="3814027"/>
            <a:ext cx="557038" cy="562772"/>
            <a:chOff x="4906800" y="1507500"/>
            <a:chExt cx="70350" cy="71075"/>
          </a:xfrm>
        </p:grpSpPr>
        <p:sp>
          <p:nvSpPr>
            <p:cNvPr id="1596" name="Google Shape;1596;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65"/>
          <p:cNvGrpSpPr/>
          <p:nvPr/>
        </p:nvGrpSpPr>
        <p:grpSpPr>
          <a:xfrm>
            <a:off x="4462216" y="2340963"/>
            <a:ext cx="517934" cy="517934"/>
            <a:chOff x="3736598" y="2170606"/>
            <a:chExt cx="404889" cy="404889"/>
          </a:xfrm>
        </p:grpSpPr>
        <p:sp>
          <p:nvSpPr>
            <p:cNvPr id="1602" name="Google Shape;1602;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65"/>
          <p:cNvGrpSpPr/>
          <p:nvPr/>
        </p:nvGrpSpPr>
        <p:grpSpPr>
          <a:xfrm>
            <a:off x="3729277" y="2341061"/>
            <a:ext cx="586986" cy="517740"/>
            <a:chOff x="3161917" y="2170682"/>
            <a:chExt cx="458870" cy="404737"/>
          </a:xfrm>
        </p:grpSpPr>
        <p:sp>
          <p:nvSpPr>
            <p:cNvPr id="1607" name="Google Shape;1607;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65"/>
          <p:cNvGrpSpPr/>
          <p:nvPr/>
        </p:nvGrpSpPr>
        <p:grpSpPr>
          <a:xfrm>
            <a:off x="3752299" y="3102400"/>
            <a:ext cx="540943" cy="517963"/>
            <a:chOff x="3179914" y="2889488"/>
            <a:chExt cx="422876" cy="404911"/>
          </a:xfrm>
        </p:grpSpPr>
        <p:sp>
          <p:nvSpPr>
            <p:cNvPr id="1611" name="Google Shape;1611;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65"/>
          <p:cNvGrpSpPr/>
          <p:nvPr/>
        </p:nvGrpSpPr>
        <p:grpSpPr>
          <a:xfrm>
            <a:off x="4453093" y="3102358"/>
            <a:ext cx="536180" cy="518047"/>
            <a:chOff x="3729467" y="2889422"/>
            <a:chExt cx="419153" cy="404977"/>
          </a:xfrm>
        </p:grpSpPr>
        <p:sp>
          <p:nvSpPr>
            <p:cNvPr id="1618" name="Google Shape;1618;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65"/>
          <p:cNvGrpSpPr/>
          <p:nvPr/>
        </p:nvGrpSpPr>
        <p:grpSpPr>
          <a:xfrm>
            <a:off x="1990126" y="3445787"/>
            <a:ext cx="965351" cy="134611"/>
            <a:chOff x="4411970" y="2962952"/>
            <a:chExt cx="706544" cy="104212"/>
          </a:xfrm>
        </p:grpSpPr>
        <p:sp>
          <p:nvSpPr>
            <p:cNvPr id="1626" name="Google Shape;1626;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65"/>
          <p:cNvGrpSpPr/>
          <p:nvPr/>
        </p:nvGrpSpPr>
        <p:grpSpPr>
          <a:xfrm>
            <a:off x="1990126" y="3041077"/>
            <a:ext cx="960158" cy="289172"/>
            <a:chOff x="4411970" y="2726085"/>
            <a:chExt cx="643107" cy="193659"/>
          </a:xfrm>
        </p:grpSpPr>
        <p:sp>
          <p:nvSpPr>
            <p:cNvPr id="1631" name="Google Shape;1631;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65"/>
          <p:cNvGrpSpPr/>
          <p:nvPr/>
        </p:nvGrpSpPr>
        <p:grpSpPr>
          <a:xfrm>
            <a:off x="998624" y="3295400"/>
            <a:ext cx="811503" cy="252584"/>
            <a:chOff x="4411970" y="4340222"/>
            <a:chExt cx="779467" cy="242683"/>
          </a:xfrm>
        </p:grpSpPr>
        <p:sp>
          <p:nvSpPr>
            <p:cNvPr id="1635" name="Google Shape;1635;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65"/>
          <p:cNvGrpSpPr/>
          <p:nvPr/>
        </p:nvGrpSpPr>
        <p:grpSpPr>
          <a:xfrm>
            <a:off x="1990126" y="2709308"/>
            <a:ext cx="965160" cy="216230"/>
            <a:chOff x="4411970" y="2468674"/>
            <a:chExt cx="747317" cy="167425"/>
          </a:xfrm>
        </p:grpSpPr>
        <p:sp>
          <p:nvSpPr>
            <p:cNvPr id="1639" name="Google Shape;1639;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 name="Google Shape;1641;p6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 name="Google Shape;1642;p65"/>
          <p:cNvGrpSpPr/>
          <p:nvPr/>
        </p:nvGrpSpPr>
        <p:grpSpPr>
          <a:xfrm>
            <a:off x="997692" y="2334687"/>
            <a:ext cx="1959041" cy="208784"/>
            <a:chOff x="6336019" y="3733725"/>
            <a:chExt cx="2566206" cy="351310"/>
          </a:xfrm>
        </p:grpSpPr>
        <p:sp>
          <p:nvSpPr>
            <p:cNvPr id="1643" name="Google Shape;1643;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65"/>
          <p:cNvGrpSpPr/>
          <p:nvPr/>
        </p:nvGrpSpPr>
        <p:grpSpPr>
          <a:xfrm>
            <a:off x="1990126" y="3950602"/>
            <a:ext cx="946551" cy="153200"/>
            <a:chOff x="4404545" y="3301592"/>
            <a:chExt cx="782403" cy="129272"/>
          </a:xfrm>
        </p:grpSpPr>
        <p:sp>
          <p:nvSpPr>
            <p:cNvPr id="1648" name="Google Shape;164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65"/>
          <p:cNvGrpSpPr/>
          <p:nvPr/>
        </p:nvGrpSpPr>
        <p:grpSpPr>
          <a:xfrm>
            <a:off x="1990126" y="3695937"/>
            <a:ext cx="962257" cy="139127"/>
            <a:chOff x="4411970" y="3131459"/>
            <a:chExt cx="710520" cy="117397"/>
          </a:xfrm>
        </p:grpSpPr>
        <p:sp>
          <p:nvSpPr>
            <p:cNvPr id="1651" name="Google Shape;165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 name="Google Shape;1653;p6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 name="Google Shape;1654;p65"/>
          <p:cNvGrpSpPr/>
          <p:nvPr/>
        </p:nvGrpSpPr>
        <p:grpSpPr>
          <a:xfrm>
            <a:off x="990271" y="3621603"/>
            <a:ext cx="823838" cy="458988"/>
            <a:chOff x="4411970" y="1801825"/>
            <a:chExt cx="734586" cy="409262"/>
          </a:xfrm>
        </p:grpSpPr>
        <p:sp>
          <p:nvSpPr>
            <p:cNvPr id="1655" name="Google Shape;165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65"/>
          <p:cNvGrpSpPr/>
          <p:nvPr/>
        </p:nvGrpSpPr>
        <p:grpSpPr>
          <a:xfrm>
            <a:off x="3095243" y="2339173"/>
            <a:ext cx="521514" cy="521514"/>
            <a:chOff x="5681300" y="2527788"/>
            <a:chExt cx="805800" cy="805800"/>
          </a:xfrm>
        </p:grpSpPr>
        <p:sp>
          <p:nvSpPr>
            <p:cNvPr id="1658" name="Google Shape;1658;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5"/>
          <p:cNvGrpSpPr/>
          <p:nvPr/>
        </p:nvGrpSpPr>
        <p:grpSpPr>
          <a:xfrm>
            <a:off x="3089483" y="3094865"/>
            <a:ext cx="533033" cy="533033"/>
            <a:chOff x="4049800" y="640400"/>
            <a:chExt cx="858900" cy="858900"/>
          </a:xfrm>
        </p:grpSpPr>
        <p:sp>
          <p:nvSpPr>
            <p:cNvPr id="1661" name="Google Shape;1661;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65"/>
          <p:cNvGrpSpPr/>
          <p:nvPr/>
        </p:nvGrpSpPr>
        <p:grpSpPr>
          <a:xfrm>
            <a:off x="3014966" y="3772543"/>
            <a:ext cx="682068" cy="682068"/>
            <a:chOff x="5080188" y="927900"/>
            <a:chExt cx="961200" cy="961200"/>
          </a:xfrm>
        </p:grpSpPr>
        <p:sp>
          <p:nvSpPr>
            <p:cNvPr id="1664" name="Google Shape;1664;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65"/>
          <p:cNvGrpSpPr/>
          <p:nvPr/>
        </p:nvGrpSpPr>
        <p:grpSpPr>
          <a:xfrm>
            <a:off x="4478465" y="3869234"/>
            <a:ext cx="505650" cy="504006"/>
            <a:chOff x="6039282" y="1042577"/>
            <a:chExt cx="734315" cy="731929"/>
          </a:xfrm>
        </p:grpSpPr>
        <p:sp>
          <p:nvSpPr>
            <p:cNvPr id="1673" name="Google Shape;1673;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65"/>
          <p:cNvGrpSpPr/>
          <p:nvPr/>
        </p:nvGrpSpPr>
        <p:grpSpPr>
          <a:xfrm>
            <a:off x="5091067" y="2298862"/>
            <a:ext cx="567744" cy="602136"/>
            <a:chOff x="1825800" y="1651625"/>
            <a:chExt cx="539989" cy="571775"/>
          </a:xfrm>
        </p:grpSpPr>
        <p:sp>
          <p:nvSpPr>
            <p:cNvPr id="1695" name="Google Shape;1695;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65"/>
          <p:cNvGrpSpPr/>
          <p:nvPr/>
        </p:nvGrpSpPr>
        <p:grpSpPr>
          <a:xfrm>
            <a:off x="3765995" y="3855579"/>
            <a:ext cx="508123" cy="507955"/>
            <a:chOff x="1897577" y="2802432"/>
            <a:chExt cx="492176" cy="492014"/>
          </a:xfrm>
        </p:grpSpPr>
        <p:sp>
          <p:nvSpPr>
            <p:cNvPr id="1700" name="Google Shape;1700;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65"/>
          <p:cNvGrpSpPr/>
          <p:nvPr/>
        </p:nvGrpSpPr>
        <p:grpSpPr>
          <a:xfrm>
            <a:off x="997525" y="4169123"/>
            <a:ext cx="809227" cy="200842"/>
            <a:chOff x="2013045" y="4813233"/>
            <a:chExt cx="921986" cy="228854"/>
          </a:xfrm>
        </p:grpSpPr>
        <p:sp>
          <p:nvSpPr>
            <p:cNvPr id="1713" name="Google Shape;1713;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65"/>
          <p:cNvGrpSpPr/>
          <p:nvPr/>
        </p:nvGrpSpPr>
        <p:grpSpPr>
          <a:xfrm>
            <a:off x="1005985" y="2656004"/>
            <a:ext cx="792421" cy="269941"/>
            <a:chOff x="1046767" y="4756633"/>
            <a:chExt cx="859646" cy="292841"/>
          </a:xfrm>
        </p:grpSpPr>
        <p:sp>
          <p:nvSpPr>
            <p:cNvPr id="1716" name="Google Shape;1716;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6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3" name="Google Shape;1723;p65"/>
          <p:cNvGrpSpPr/>
          <p:nvPr/>
        </p:nvGrpSpPr>
        <p:grpSpPr>
          <a:xfrm>
            <a:off x="7141841" y="2550562"/>
            <a:ext cx="166473" cy="141497"/>
            <a:chOff x="4660325" y="1866850"/>
            <a:chExt cx="68350" cy="58100"/>
          </a:xfrm>
        </p:grpSpPr>
        <p:sp>
          <p:nvSpPr>
            <p:cNvPr id="1724" name="Google Shape;1724;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65"/>
          <p:cNvGrpSpPr/>
          <p:nvPr/>
        </p:nvGrpSpPr>
        <p:grpSpPr>
          <a:xfrm>
            <a:off x="7451186" y="2576286"/>
            <a:ext cx="162515" cy="90049"/>
            <a:chOff x="4791775" y="1877500"/>
            <a:chExt cx="66725" cy="36975"/>
          </a:xfrm>
        </p:grpSpPr>
        <p:sp>
          <p:nvSpPr>
            <p:cNvPr id="1727" name="Google Shape;1727;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65"/>
          <p:cNvGrpSpPr/>
          <p:nvPr/>
        </p:nvGrpSpPr>
        <p:grpSpPr>
          <a:xfrm>
            <a:off x="7772899" y="2576286"/>
            <a:ext cx="144979" cy="90049"/>
            <a:chOff x="4923925" y="1877500"/>
            <a:chExt cx="59525" cy="36975"/>
          </a:xfrm>
        </p:grpSpPr>
        <p:sp>
          <p:nvSpPr>
            <p:cNvPr id="1730" name="Google Shape;1730;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65"/>
          <p:cNvGrpSpPr/>
          <p:nvPr/>
        </p:nvGrpSpPr>
        <p:grpSpPr>
          <a:xfrm>
            <a:off x="8067390" y="2558477"/>
            <a:ext cx="141447" cy="125667"/>
            <a:chOff x="5058450" y="1870100"/>
            <a:chExt cx="58075" cy="51600"/>
          </a:xfrm>
        </p:grpSpPr>
        <p:sp>
          <p:nvSpPr>
            <p:cNvPr id="1733" name="Google Shape;1733;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65"/>
          <p:cNvGrpSpPr/>
          <p:nvPr/>
        </p:nvGrpSpPr>
        <p:grpSpPr>
          <a:xfrm>
            <a:off x="7481905" y="2980885"/>
            <a:ext cx="101077" cy="107645"/>
            <a:chOff x="4811425" y="2065025"/>
            <a:chExt cx="41500" cy="44200"/>
          </a:xfrm>
        </p:grpSpPr>
        <p:sp>
          <p:nvSpPr>
            <p:cNvPr id="1736" name="Google Shape;1736;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65"/>
          <p:cNvGrpSpPr/>
          <p:nvPr/>
        </p:nvGrpSpPr>
        <p:grpSpPr>
          <a:xfrm>
            <a:off x="7774342" y="2981098"/>
            <a:ext cx="120867" cy="107218"/>
            <a:chOff x="4929875" y="2065025"/>
            <a:chExt cx="49625" cy="44025"/>
          </a:xfrm>
        </p:grpSpPr>
        <p:sp>
          <p:nvSpPr>
            <p:cNvPr id="1739" name="Google Shape;1739;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65"/>
          <p:cNvGrpSpPr/>
          <p:nvPr/>
        </p:nvGrpSpPr>
        <p:grpSpPr>
          <a:xfrm>
            <a:off x="8103011" y="2984112"/>
            <a:ext cx="70206" cy="101191"/>
            <a:chOff x="5083925" y="2066350"/>
            <a:chExt cx="28825" cy="41550"/>
          </a:xfrm>
        </p:grpSpPr>
        <p:sp>
          <p:nvSpPr>
            <p:cNvPr id="1742" name="Google Shape;1742;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65"/>
          <p:cNvGrpSpPr/>
          <p:nvPr/>
        </p:nvGrpSpPr>
        <p:grpSpPr>
          <a:xfrm>
            <a:off x="7134565" y="2999759"/>
            <a:ext cx="181026" cy="69896"/>
            <a:chOff x="4659775" y="2072775"/>
            <a:chExt cx="74325" cy="28700"/>
          </a:xfrm>
        </p:grpSpPr>
        <p:sp>
          <p:nvSpPr>
            <p:cNvPr id="1745" name="Google Shape;1745;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65"/>
          <p:cNvGrpSpPr/>
          <p:nvPr/>
        </p:nvGrpSpPr>
        <p:grpSpPr>
          <a:xfrm>
            <a:off x="8054421" y="2790324"/>
            <a:ext cx="167387" cy="89197"/>
            <a:chOff x="4662475" y="1976500"/>
            <a:chExt cx="68725" cy="36625"/>
          </a:xfrm>
        </p:grpSpPr>
        <p:sp>
          <p:nvSpPr>
            <p:cNvPr id="1749" name="Google Shape;1749;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65"/>
          <p:cNvGrpSpPr/>
          <p:nvPr/>
        </p:nvGrpSpPr>
        <p:grpSpPr>
          <a:xfrm>
            <a:off x="7751326" y="2793764"/>
            <a:ext cx="166899" cy="82317"/>
            <a:chOff x="4920150" y="1977875"/>
            <a:chExt cx="68525" cy="33800"/>
          </a:xfrm>
        </p:grpSpPr>
        <p:sp>
          <p:nvSpPr>
            <p:cNvPr id="1753" name="Google Shape;1753;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65"/>
          <p:cNvGrpSpPr/>
          <p:nvPr/>
        </p:nvGrpSpPr>
        <p:grpSpPr>
          <a:xfrm>
            <a:off x="7162483" y="3197682"/>
            <a:ext cx="125190" cy="127859"/>
            <a:chOff x="4676550" y="2160575"/>
            <a:chExt cx="51400" cy="52500"/>
          </a:xfrm>
        </p:grpSpPr>
        <p:sp>
          <p:nvSpPr>
            <p:cNvPr id="1757" name="Google Shape;1757;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65"/>
          <p:cNvGrpSpPr/>
          <p:nvPr/>
        </p:nvGrpSpPr>
        <p:grpSpPr>
          <a:xfrm>
            <a:off x="7459741" y="3204714"/>
            <a:ext cx="145405" cy="113794"/>
            <a:chOff x="4768325" y="2163475"/>
            <a:chExt cx="59700" cy="46725"/>
          </a:xfrm>
        </p:grpSpPr>
        <p:sp>
          <p:nvSpPr>
            <p:cNvPr id="1761" name="Google Shape;1761;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3" name="Google Shape;1763;p6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65"/>
          <p:cNvGrpSpPr/>
          <p:nvPr/>
        </p:nvGrpSpPr>
        <p:grpSpPr>
          <a:xfrm>
            <a:off x="7476059" y="3459808"/>
            <a:ext cx="112768" cy="106853"/>
            <a:chOff x="4768575" y="2253950"/>
            <a:chExt cx="46300" cy="43875"/>
          </a:xfrm>
        </p:grpSpPr>
        <p:sp>
          <p:nvSpPr>
            <p:cNvPr id="1770" name="Google Shape;1770;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5"/>
          <p:cNvGrpSpPr/>
          <p:nvPr/>
        </p:nvGrpSpPr>
        <p:grpSpPr>
          <a:xfrm>
            <a:off x="7775682" y="3948834"/>
            <a:ext cx="118187" cy="146246"/>
            <a:chOff x="4960900" y="2433225"/>
            <a:chExt cx="48525" cy="60050"/>
          </a:xfrm>
        </p:grpSpPr>
        <p:sp>
          <p:nvSpPr>
            <p:cNvPr id="1773" name="Google Shape;1773;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65"/>
          <p:cNvGrpSpPr/>
          <p:nvPr/>
        </p:nvGrpSpPr>
        <p:grpSpPr>
          <a:xfrm>
            <a:off x="7464247" y="4212895"/>
            <a:ext cx="136394" cy="143810"/>
            <a:chOff x="4854075" y="2527625"/>
            <a:chExt cx="56000" cy="59050"/>
          </a:xfrm>
        </p:grpSpPr>
        <p:sp>
          <p:nvSpPr>
            <p:cNvPr id="1776" name="Google Shape;1776;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 name="Google Shape;1778;p6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1" name="Google Shape;1781;p65"/>
          <p:cNvGrpSpPr/>
          <p:nvPr/>
        </p:nvGrpSpPr>
        <p:grpSpPr>
          <a:xfrm>
            <a:off x="8088458" y="3676639"/>
            <a:ext cx="99312" cy="160797"/>
            <a:chOff x="5059700" y="2334775"/>
            <a:chExt cx="40775" cy="66025"/>
          </a:xfrm>
        </p:grpSpPr>
        <p:sp>
          <p:nvSpPr>
            <p:cNvPr id="1782" name="Google Shape;1782;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65"/>
          <p:cNvGrpSpPr/>
          <p:nvPr/>
        </p:nvGrpSpPr>
        <p:grpSpPr>
          <a:xfrm>
            <a:off x="8045622" y="3941771"/>
            <a:ext cx="184984" cy="160371"/>
            <a:chOff x="5037700" y="2430325"/>
            <a:chExt cx="75950" cy="65850"/>
          </a:xfrm>
        </p:grpSpPr>
        <p:sp>
          <p:nvSpPr>
            <p:cNvPr id="1792" name="Google Shape;1792;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65"/>
          <p:cNvGrpSpPr/>
          <p:nvPr/>
        </p:nvGrpSpPr>
        <p:grpSpPr>
          <a:xfrm>
            <a:off x="7465128" y="3708223"/>
            <a:ext cx="173014" cy="97629"/>
            <a:chOff x="4756975" y="2341800"/>
            <a:chExt cx="91975" cy="51925"/>
          </a:xfrm>
        </p:grpSpPr>
        <p:sp>
          <p:nvSpPr>
            <p:cNvPr id="1795" name="Google Shape;1795;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65"/>
          <p:cNvGrpSpPr/>
          <p:nvPr/>
        </p:nvGrpSpPr>
        <p:grpSpPr>
          <a:xfrm>
            <a:off x="7732065" y="4196920"/>
            <a:ext cx="212497" cy="175761"/>
            <a:chOff x="4943575" y="2516350"/>
            <a:chExt cx="98675" cy="81700"/>
          </a:xfrm>
        </p:grpSpPr>
        <p:sp>
          <p:nvSpPr>
            <p:cNvPr id="1816" name="Google Shape;1816;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4" name="Google Shape;1894;p6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0"/>
        <p:cNvGrpSpPr/>
        <p:nvPr/>
      </p:nvGrpSpPr>
      <p:grpSpPr>
        <a:xfrm>
          <a:off x="0" y="0"/>
          <a:ext cx="0" cy="0"/>
          <a:chOff x="0" y="0"/>
          <a:chExt cx="0" cy="0"/>
        </a:xfrm>
      </p:grpSpPr>
      <p:sp>
        <p:nvSpPr>
          <p:cNvPr id="561" name="Google Shape;561;p36"/>
          <p:cNvSpPr txBox="1">
            <a:spLocks noGrp="1"/>
          </p:cNvSpPr>
          <p:nvPr>
            <p:ph type="title"/>
          </p:nvPr>
        </p:nvSpPr>
        <p:spPr>
          <a:xfrm>
            <a:off x="714125" y="2034150"/>
            <a:ext cx="3486300" cy="114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Complete Overview</a:t>
            </a:r>
            <a:endParaRPr/>
          </a:p>
        </p:txBody>
      </p:sp>
      <p:sp>
        <p:nvSpPr>
          <p:cNvPr id="562" name="Google Shape;562;p36"/>
          <p:cNvSpPr txBox="1">
            <a:spLocks noGrp="1"/>
          </p:cNvSpPr>
          <p:nvPr>
            <p:ph type="subTitle" idx="1"/>
          </p:nvPr>
        </p:nvSpPr>
        <p:spPr>
          <a:xfrm>
            <a:off x="714125" y="4165675"/>
            <a:ext cx="2800500" cy="4680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You could enter a subtitle here if you need it</a:t>
            </a:r>
            <a:endParaRPr/>
          </a:p>
        </p:txBody>
      </p:sp>
      <p:sp>
        <p:nvSpPr>
          <p:cNvPr id="563" name="Google Shape;563;p36"/>
          <p:cNvSpPr txBox="1">
            <a:spLocks noGrp="1"/>
          </p:cNvSpPr>
          <p:nvPr>
            <p:ph type="title" idx="2"/>
          </p:nvPr>
        </p:nvSpPr>
        <p:spPr>
          <a:xfrm>
            <a:off x="714125" y="814625"/>
            <a:ext cx="1076700" cy="541500"/>
          </a:xfrm>
          <a:prstGeom prst="rect">
            <a:avLst/>
          </a:prstGeom>
        </p:spPr>
        <p:txBody>
          <a:bodyPr spcFirstLastPara="1" wrap="square" lIns="0" tIns="0" rIns="0" bIns="91425" anchor="ctr" anchorCtr="0">
            <a:noAutofit/>
          </a:bodyPr>
          <a:lstStyle/>
          <a:p>
            <a:pPr marL="0" lvl="0" indent="0" algn="l" rtl="0">
              <a:spcBef>
                <a:spcPts val="0"/>
              </a:spcBef>
              <a:spcAft>
                <a:spcPts val="0"/>
              </a:spcAft>
              <a:buNone/>
            </a:pPr>
            <a:r>
              <a:rPr lang="en"/>
              <a:t>01</a:t>
            </a:r>
            <a:endParaRPr/>
          </a:p>
        </p:txBody>
      </p:sp>
      <p:grpSp>
        <p:nvGrpSpPr>
          <p:cNvPr id="564" name="Google Shape;564;p36"/>
          <p:cNvGrpSpPr/>
          <p:nvPr/>
        </p:nvGrpSpPr>
        <p:grpSpPr>
          <a:xfrm>
            <a:off x="4877648" y="2255404"/>
            <a:ext cx="1461924" cy="2581799"/>
            <a:chOff x="5169700" y="407291"/>
            <a:chExt cx="1395631" cy="2465430"/>
          </a:xfrm>
        </p:grpSpPr>
        <p:sp>
          <p:nvSpPr>
            <p:cNvPr id="565" name="Google Shape;565;p36"/>
            <p:cNvSpPr/>
            <p:nvPr/>
          </p:nvSpPr>
          <p:spPr>
            <a:xfrm>
              <a:off x="5169700" y="601682"/>
              <a:ext cx="476868" cy="2152217"/>
            </a:xfrm>
            <a:custGeom>
              <a:avLst/>
              <a:gdLst/>
              <a:ahLst/>
              <a:cxnLst/>
              <a:rect l="l" t="t" r="r" b="b"/>
              <a:pathLst>
                <a:path w="11375" h="51338" fill="none" extrusionOk="0">
                  <a:moveTo>
                    <a:pt x="11275" y="0"/>
                  </a:moveTo>
                  <a:lnTo>
                    <a:pt x="7105" y="6105"/>
                  </a:lnTo>
                  <a:cubicBezTo>
                    <a:pt x="4136" y="10408"/>
                    <a:pt x="3136" y="15712"/>
                    <a:pt x="4303" y="20815"/>
                  </a:cubicBezTo>
                  <a:lnTo>
                    <a:pt x="11275" y="51337"/>
                  </a:lnTo>
                  <a:lnTo>
                    <a:pt x="8139" y="51337"/>
                  </a:lnTo>
                  <a:lnTo>
                    <a:pt x="1168" y="20815"/>
                  </a:lnTo>
                  <a:cubicBezTo>
                    <a:pt x="0" y="15712"/>
                    <a:pt x="1034" y="10408"/>
                    <a:pt x="3970" y="6105"/>
                  </a:cubicBezTo>
                  <a:lnTo>
                    <a:pt x="8139" y="0"/>
                  </a:lnTo>
                  <a:lnTo>
                    <a:pt x="11375" y="0"/>
                  </a:lnTo>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6"/>
            <p:cNvSpPr/>
            <p:nvPr/>
          </p:nvSpPr>
          <p:spPr>
            <a:xfrm>
              <a:off x="5169700" y="601682"/>
              <a:ext cx="472676" cy="2152217"/>
            </a:xfrm>
            <a:custGeom>
              <a:avLst/>
              <a:gdLst/>
              <a:ahLst/>
              <a:cxnLst/>
              <a:rect l="l" t="t" r="r" b="b"/>
              <a:pathLst>
                <a:path w="11275" h="51338" extrusionOk="0">
                  <a:moveTo>
                    <a:pt x="8139" y="0"/>
                  </a:moveTo>
                  <a:lnTo>
                    <a:pt x="3970" y="6105"/>
                  </a:lnTo>
                  <a:cubicBezTo>
                    <a:pt x="1034" y="10408"/>
                    <a:pt x="0" y="15712"/>
                    <a:pt x="1168" y="20815"/>
                  </a:cubicBezTo>
                  <a:lnTo>
                    <a:pt x="8139" y="51337"/>
                  </a:lnTo>
                  <a:lnTo>
                    <a:pt x="11275" y="51337"/>
                  </a:lnTo>
                  <a:lnTo>
                    <a:pt x="4303" y="20815"/>
                  </a:lnTo>
                  <a:cubicBezTo>
                    <a:pt x="3136" y="15712"/>
                    <a:pt x="4136" y="10408"/>
                    <a:pt x="7105" y="6105"/>
                  </a:cubicBezTo>
                  <a:lnTo>
                    <a:pt x="11275"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6"/>
            <p:cNvSpPr/>
            <p:nvPr/>
          </p:nvSpPr>
          <p:spPr>
            <a:xfrm>
              <a:off x="5489643" y="2579012"/>
              <a:ext cx="981699" cy="293709"/>
            </a:xfrm>
            <a:custGeom>
              <a:avLst/>
              <a:gdLst/>
              <a:ahLst/>
              <a:cxnLst/>
              <a:rect l="l" t="t" r="r" b="b"/>
              <a:pathLst>
                <a:path w="23417" h="7006" extrusionOk="0">
                  <a:moveTo>
                    <a:pt x="11709" y="0"/>
                  </a:moveTo>
                  <a:cubicBezTo>
                    <a:pt x="5237" y="0"/>
                    <a:pt x="0" y="1568"/>
                    <a:pt x="0" y="3503"/>
                  </a:cubicBezTo>
                  <a:cubicBezTo>
                    <a:pt x="0" y="5438"/>
                    <a:pt x="5237" y="7005"/>
                    <a:pt x="11709" y="7005"/>
                  </a:cubicBezTo>
                  <a:cubicBezTo>
                    <a:pt x="18180" y="7005"/>
                    <a:pt x="23417" y="5438"/>
                    <a:pt x="23417" y="3503"/>
                  </a:cubicBezTo>
                  <a:cubicBezTo>
                    <a:pt x="23417" y="1568"/>
                    <a:pt x="18180" y="0"/>
                    <a:pt x="11709"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6"/>
            <p:cNvSpPr/>
            <p:nvPr/>
          </p:nvSpPr>
          <p:spPr>
            <a:xfrm>
              <a:off x="5502518" y="2497893"/>
              <a:ext cx="981699" cy="293709"/>
            </a:xfrm>
            <a:custGeom>
              <a:avLst/>
              <a:gdLst/>
              <a:ahLst/>
              <a:cxnLst/>
              <a:rect l="l" t="t" r="r" b="b"/>
              <a:pathLst>
                <a:path w="23417" h="7006" fill="none" extrusionOk="0">
                  <a:moveTo>
                    <a:pt x="23417" y="3503"/>
                  </a:moveTo>
                  <a:cubicBezTo>
                    <a:pt x="23417" y="5438"/>
                    <a:pt x="18180" y="7006"/>
                    <a:pt x="11709" y="7006"/>
                  </a:cubicBezTo>
                  <a:cubicBezTo>
                    <a:pt x="5237" y="7006"/>
                    <a:pt x="0" y="5438"/>
                    <a:pt x="0" y="3503"/>
                  </a:cubicBezTo>
                  <a:cubicBezTo>
                    <a:pt x="0" y="1569"/>
                    <a:pt x="5237" y="1"/>
                    <a:pt x="11709" y="1"/>
                  </a:cubicBezTo>
                  <a:cubicBezTo>
                    <a:pt x="18180" y="1"/>
                    <a:pt x="23417" y="1569"/>
                    <a:pt x="23417" y="3503"/>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6"/>
            <p:cNvSpPr/>
            <p:nvPr/>
          </p:nvSpPr>
          <p:spPr>
            <a:xfrm>
              <a:off x="5224240" y="440870"/>
              <a:ext cx="964930" cy="861465"/>
            </a:xfrm>
            <a:custGeom>
              <a:avLst/>
              <a:gdLst/>
              <a:ahLst/>
              <a:cxnLst/>
              <a:rect l="l" t="t" r="r" b="b"/>
              <a:pathLst>
                <a:path w="23017" h="20549" fill="none" extrusionOk="0">
                  <a:moveTo>
                    <a:pt x="23017" y="0"/>
                  </a:moveTo>
                  <a:lnTo>
                    <a:pt x="2569" y="4037"/>
                  </a:lnTo>
                  <a:cubicBezTo>
                    <a:pt x="1368" y="4270"/>
                    <a:pt x="434" y="5237"/>
                    <a:pt x="200" y="6438"/>
                  </a:cubicBezTo>
                  <a:lnTo>
                    <a:pt x="200" y="6438"/>
                  </a:lnTo>
                  <a:cubicBezTo>
                    <a:pt x="0" y="7672"/>
                    <a:pt x="567" y="8907"/>
                    <a:pt x="1668" y="9540"/>
                  </a:cubicBezTo>
                  <a:lnTo>
                    <a:pt x="20648" y="20548"/>
                  </a:lnTo>
                </a:path>
              </a:pathLst>
            </a:custGeom>
            <a:solidFill>
              <a:srgbClr val="FCEFE7"/>
            </a:solid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6"/>
            <p:cNvSpPr/>
            <p:nvPr/>
          </p:nvSpPr>
          <p:spPr>
            <a:xfrm>
              <a:off x="5502518" y="2579012"/>
              <a:ext cx="981699" cy="293709"/>
            </a:xfrm>
            <a:custGeom>
              <a:avLst/>
              <a:gdLst/>
              <a:ahLst/>
              <a:cxnLst/>
              <a:rect l="l" t="t" r="r" b="b"/>
              <a:pathLst>
                <a:path w="23417" h="7006" fill="none" extrusionOk="0">
                  <a:moveTo>
                    <a:pt x="23417" y="3503"/>
                  </a:moveTo>
                  <a:cubicBezTo>
                    <a:pt x="23417" y="5438"/>
                    <a:pt x="18180" y="7005"/>
                    <a:pt x="11709" y="7005"/>
                  </a:cubicBezTo>
                  <a:cubicBezTo>
                    <a:pt x="5237" y="7005"/>
                    <a:pt x="0" y="5438"/>
                    <a:pt x="0" y="3503"/>
                  </a:cubicBezTo>
                  <a:cubicBezTo>
                    <a:pt x="0" y="1568"/>
                    <a:pt x="5237" y="0"/>
                    <a:pt x="11709" y="0"/>
                  </a:cubicBezTo>
                  <a:cubicBezTo>
                    <a:pt x="18180" y="0"/>
                    <a:pt x="23417" y="1568"/>
                    <a:pt x="23417" y="3503"/>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6"/>
            <p:cNvSpPr/>
            <p:nvPr/>
          </p:nvSpPr>
          <p:spPr>
            <a:xfrm>
              <a:off x="5489643" y="2497893"/>
              <a:ext cx="981699" cy="293709"/>
            </a:xfrm>
            <a:custGeom>
              <a:avLst/>
              <a:gdLst/>
              <a:ahLst/>
              <a:cxnLst/>
              <a:rect l="l" t="t" r="r" b="b"/>
              <a:pathLst>
                <a:path w="23417" h="7006" extrusionOk="0">
                  <a:moveTo>
                    <a:pt x="11709" y="1"/>
                  </a:moveTo>
                  <a:cubicBezTo>
                    <a:pt x="5237" y="1"/>
                    <a:pt x="0" y="1569"/>
                    <a:pt x="0" y="3503"/>
                  </a:cubicBezTo>
                  <a:cubicBezTo>
                    <a:pt x="0" y="5438"/>
                    <a:pt x="5237" y="7006"/>
                    <a:pt x="11709" y="7006"/>
                  </a:cubicBezTo>
                  <a:cubicBezTo>
                    <a:pt x="18180" y="7006"/>
                    <a:pt x="23417" y="5438"/>
                    <a:pt x="23417" y="3503"/>
                  </a:cubicBezTo>
                  <a:cubicBezTo>
                    <a:pt x="23417" y="1569"/>
                    <a:pt x="18180" y="1"/>
                    <a:pt x="11709" y="1"/>
                  </a:cubicBez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6"/>
            <p:cNvSpPr/>
            <p:nvPr/>
          </p:nvSpPr>
          <p:spPr>
            <a:xfrm>
              <a:off x="5224240" y="440870"/>
              <a:ext cx="964930" cy="861465"/>
            </a:xfrm>
            <a:custGeom>
              <a:avLst/>
              <a:gdLst/>
              <a:ahLst/>
              <a:cxnLst/>
              <a:rect l="l" t="t" r="r" b="b"/>
              <a:pathLst>
                <a:path w="23017" h="20549" extrusionOk="0">
                  <a:moveTo>
                    <a:pt x="23017" y="0"/>
                  </a:moveTo>
                  <a:lnTo>
                    <a:pt x="2569" y="4037"/>
                  </a:lnTo>
                  <a:cubicBezTo>
                    <a:pt x="1368" y="4270"/>
                    <a:pt x="434" y="5237"/>
                    <a:pt x="200" y="6438"/>
                  </a:cubicBezTo>
                  <a:cubicBezTo>
                    <a:pt x="0" y="7672"/>
                    <a:pt x="567" y="8907"/>
                    <a:pt x="1668" y="9540"/>
                  </a:cubicBezTo>
                  <a:lnTo>
                    <a:pt x="20648" y="20548"/>
                  </a:lnTo>
                  <a:lnTo>
                    <a:pt x="23017" y="0"/>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6"/>
            <p:cNvSpPr/>
            <p:nvPr/>
          </p:nvSpPr>
          <p:spPr>
            <a:xfrm>
              <a:off x="5881450" y="430096"/>
              <a:ext cx="683882" cy="895548"/>
            </a:xfrm>
            <a:custGeom>
              <a:avLst/>
              <a:gdLst/>
              <a:ahLst/>
              <a:cxnLst/>
              <a:rect l="l" t="t" r="r" b="b"/>
              <a:pathLst>
                <a:path w="16313" h="21362" extrusionOk="0">
                  <a:moveTo>
                    <a:pt x="8953" y="1"/>
                  </a:moveTo>
                  <a:cubicBezTo>
                    <a:pt x="5217" y="1"/>
                    <a:pt x="1681" y="4096"/>
                    <a:pt x="868" y="9597"/>
                  </a:cubicBezTo>
                  <a:cubicBezTo>
                    <a:pt x="1" y="15468"/>
                    <a:pt x="2569" y="20705"/>
                    <a:pt x="6572" y="21306"/>
                  </a:cubicBezTo>
                  <a:cubicBezTo>
                    <a:pt x="6826" y="21343"/>
                    <a:pt x="7080" y="21362"/>
                    <a:pt x="7333" y="21362"/>
                  </a:cubicBezTo>
                  <a:cubicBezTo>
                    <a:pt x="11096" y="21362"/>
                    <a:pt x="14633" y="17267"/>
                    <a:pt x="15445" y="11766"/>
                  </a:cubicBezTo>
                  <a:cubicBezTo>
                    <a:pt x="16313" y="5895"/>
                    <a:pt x="13744" y="658"/>
                    <a:pt x="9708" y="57"/>
                  </a:cubicBezTo>
                  <a:cubicBezTo>
                    <a:pt x="9456" y="19"/>
                    <a:pt x="9204" y="1"/>
                    <a:pt x="8953"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6"/>
            <p:cNvSpPr/>
            <p:nvPr/>
          </p:nvSpPr>
          <p:spPr>
            <a:xfrm>
              <a:off x="5881450" y="407291"/>
              <a:ext cx="683882" cy="941202"/>
            </a:xfrm>
            <a:custGeom>
              <a:avLst/>
              <a:gdLst/>
              <a:ahLst/>
              <a:cxnLst/>
              <a:rect l="l" t="t" r="r" b="b"/>
              <a:pathLst>
                <a:path w="16313" h="22451" fill="none" extrusionOk="0">
                  <a:moveTo>
                    <a:pt x="15445" y="12310"/>
                  </a:moveTo>
                  <a:cubicBezTo>
                    <a:pt x="14578" y="18180"/>
                    <a:pt x="10609" y="22450"/>
                    <a:pt x="6572" y="21850"/>
                  </a:cubicBezTo>
                  <a:cubicBezTo>
                    <a:pt x="2569" y="21249"/>
                    <a:pt x="1" y="16012"/>
                    <a:pt x="868" y="10141"/>
                  </a:cubicBezTo>
                  <a:cubicBezTo>
                    <a:pt x="1736" y="4270"/>
                    <a:pt x="5705" y="1"/>
                    <a:pt x="9708" y="601"/>
                  </a:cubicBezTo>
                  <a:cubicBezTo>
                    <a:pt x="13744" y="1202"/>
                    <a:pt x="16313" y="6439"/>
                    <a:pt x="15445" y="12310"/>
                  </a:cubicBez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36"/>
          <p:cNvGrpSpPr/>
          <p:nvPr/>
        </p:nvGrpSpPr>
        <p:grpSpPr>
          <a:xfrm>
            <a:off x="6233755" y="2746046"/>
            <a:ext cx="3924386" cy="2506620"/>
            <a:chOff x="175855" y="1545896"/>
            <a:chExt cx="3924386" cy="2506620"/>
          </a:xfrm>
        </p:grpSpPr>
        <p:grpSp>
          <p:nvGrpSpPr>
            <p:cNvPr id="576" name="Google Shape;576;p36"/>
            <p:cNvGrpSpPr/>
            <p:nvPr/>
          </p:nvGrpSpPr>
          <p:grpSpPr>
            <a:xfrm>
              <a:off x="175855" y="1545896"/>
              <a:ext cx="3924386" cy="2506620"/>
              <a:chOff x="404400" y="1746028"/>
              <a:chExt cx="4559529" cy="2912304"/>
            </a:xfrm>
          </p:grpSpPr>
          <p:sp>
            <p:nvSpPr>
              <p:cNvPr id="577" name="Google Shape;577;p36"/>
              <p:cNvSpPr/>
              <p:nvPr/>
            </p:nvSpPr>
            <p:spPr>
              <a:xfrm>
                <a:off x="404400" y="2226148"/>
                <a:ext cx="4559529" cy="2432184"/>
              </a:xfrm>
              <a:custGeom>
                <a:avLst/>
                <a:gdLst/>
                <a:ahLst/>
                <a:cxnLst/>
                <a:rect l="l" t="t" r="r" b="b"/>
                <a:pathLst>
                  <a:path w="144426" h="77041" extrusionOk="0">
                    <a:moveTo>
                      <a:pt x="63064" y="1"/>
                    </a:moveTo>
                    <a:cubicBezTo>
                      <a:pt x="50875" y="1"/>
                      <a:pt x="42233" y="14970"/>
                      <a:pt x="22796" y="16082"/>
                    </a:cubicBezTo>
                    <a:cubicBezTo>
                      <a:pt x="21395" y="16182"/>
                      <a:pt x="20161" y="17082"/>
                      <a:pt x="19694" y="18417"/>
                    </a:cubicBezTo>
                    <a:lnTo>
                      <a:pt x="247" y="75624"/>
                    </a:lnTo>
                    <a:cubicBezTo>
                      <a:pt x="0" y="76332"/>
                      <a:pt x="521" y="77040"/>
                      <a:pt x="1232" y="77040"/>
                    </a:cubicBezTo>
                    <a:cubicBezTo>
                      <a:pt x="1292" y="77040"/>
                      <a:pt x="1352" y="77036"/>
                      <a:pt x="1414" y="77025"/>
                    </a:cubicBezTo>
                    <a:cubicBezTo>
                      <a:pt x="9720" y="75624"/>
                      <a:pt x="44545" y="67252"/>
                      <a:pt x="62091" y="63015"/>
                    </a:cubicBezTo>
                    <a:cubicBezTo>
                      <a:pt x="64959" y="64783"/>
                      <a:pt x="68329" y="65817"/>
                      <a:pt x="71964" y="65817"/>
                    </a:cubicBezTo>
                    <a:cubicBezTo>
                      <a:pt x="75734" y="65817"/>
                      <a:pt x="79236" y="64683"/>
                      <a:pt x="82172" y="62782"/>
                    </a:cubicBezTo>
                    <a:lnTo>
                      <a:pt x="142982" y="76525"/>
                    </a:lnTo>
                    <a:cubicBezTo>
                      <a:pt x="143054" y="76540"/>
                      <a:pt x="143126" y="76547"/>
                      <a:pt x="143195" y="76547"/>
                    </a:cubicBezTo>
                    <a:cubicBezTo>
                      <a:pt x="143895" y="76547"/>
                      <a:pt x="144425" y="75822"/>
                      <a:pt x="144183" y="75124"/>
                    </a:cubicBezTo>
                    <a:lnTo>
                      <a:pt x="124735" y="18417"/>
                    </a:lnTo>
                    <a:cubicBezTo>
                      <a:pt x="124268" y="17082"/>
                      <a:pt x="123068" y="16182"/>
                      <a:pt x="121633" y="16082"/>
                    </a:cubicBezTo>
                    <a:cubicBezTo>
                      <a:pt x="102223" y="14970"/>
                      <a:pt x="93586" y="1"/>
                      <a:pt x="81399" y="1"/>
                    </a:cubicBezTo>
                    <a:cubicBezTo>
                      <a:pt x="78590" y="1"/>
                      <a:pt x="75593" y="796"/>
                      <a:pt x="72231" y="2739"/>
                    </a:cubicBezTo>
                    <a:cubicBezTo>
                      <a:pt x="68870" y="796"/>
                      <a:pt x="65873" y="1"/>
                      <a:pt x="63064"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6"/>
              <p:cNvSpPr/>
              <p:nvPr/>
            </p:nvSpPr>
            <p:spPr>
              <a:xfrm>
                <a:off x="722818" y="3622657"/>
                <a:ext cx="1961949" cy="860377"/>
              </a:xfrm>
              <a:custGeom>
                <a:avLst/>
                <a:gdLst/>
                <a:ahLst/>
                <a:cxnLst/>
                <a:rect l="l" t="t" r="r" b="b"/>
                <a:pathLst>
                  <a:path w="62146" h="27253" extrusionOk="0">
                    <a:moveTo>
                      <a:pt x="62145" y="0"/>
                    </a:moveTo>
                    <a:lnTo>
                      <a:pt x="1" y="19981"/>
                    </a:lnTo>
                    <a:lnTo>
                      <a:pt x="1" y="27253"/>
                    </a:lnTo>
                    <a:lnTo>
                      <a:pt x="62145" y="12542"/>
                    </a:lnTo>
                    <a:lnTo>
                      <a:pt x="62145"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6"/>
              <p:cNvSpPr/>
              <p:nvPr/>
            </p:nvSpPr>
            <p:spPr>
              <a:xfrm>
                <a:off x="2684756" y="3622657"/>
                <a:ext cx="1961918" cy="860377"/>
              </a:xfrm>
              <a:custGeom>
                <a:avLst/>
                <a:gdLst/>
                <a:ahLst/>
                <a:cxnLst/>
                <a:rect l="l" t="t" r="r" b="b"/>
                <a:pathLst>
                  <a:path w="62145" h="27253" extrusionOk="0">
                    <a:moveTo>
                      <a:pt x="0" y="0"/>
                    </a:moveTo>
                    <a:lnTo>
                      <a:pt x="0" y="12542"/>
                    </a:lnTo>
                    <a:lnTo>
                      <a:pt x="62145" y="27253"/>
                    </a:lnTo>
                    <a:lnTo>
                      <a:pt x="62145" y="19981"/>
                    </a:lnTo>
                    <a:lnTo>
                      <a:pt x="0"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6"/>
              <p:cNvSpPr/>
              <p:nvPr/>
            </p:nvSpPr>
            <p:spPr>
              <a:xfrm>
                <a:off x="1496859" y="3651039"/>
                <a:ext cx="2353670" cy="566618"/>
              </a:xfrm>
              <a:custGeom>
                <a:avLst/>
                <a:gdLst/>
                <a:ahLst/>
                <a:cxnLst/>
                <a:rect l="l" t="t" r="r" b="b"/>
                <a:pathLst>
                  <a:path w="74554" h="17948" extrusionOk="0">
                    <a:moveTo>
                      <a:pt x="34896" y="0"/>
                    </a:moveTo>
                    <a:cubicBezTo>
                      <a:pt x="34896" y="0"/>
                      <a:pt x="34894" y="1"/>
                      <a:pt x="34892" y="2"/>
                    </a:cubicBezTo>
                    <a:cubicBezTo>
                      <a:pt x="34890" y="2"/>
                      <a:pt x="34889" y="3"/>
                      <a:pt x="34889" y="4"/>
                    </a:cubicBezTo>
                    <a:lnTo>
                      <a:pt x="34889" y="4"/>
                    </a:lnTo>
                    <a:cubicBezTo>
                      <a:pt x="34894" y="2"/>
                      <a:pt x="34896" y="0"/>
                      <a:pt x="34896" y="0"/>
                    </a:cubicBezTo>
                    <a:close/>
                    <a:moveTo>
                      <a:pt x="34889" y="4"/>
                    </a:moveTo>
                    <a:cubicBezTo>
                      <a:pt x="34314" y="321"/>
                      <a:pt x="0" y="17948"/>
                      <a:pt x="0" y="17948"/>
                    </a:cubicBezTo>
                    <a:lnTo>
                      <a:pt x="37827" y="9075"/>
                    </a:lnTo>
                    <a:lnTo>
                      <a:pt x="74554" y="17481"/>
                    </a:lnTo>
                    <a:lnTo>
                      <a:pt x="74554" y="10976"/>
                    </a:lnTo>
                    <a:cubicBezTo>
                      <a:pt x="74554" y="10976"/>
                      <a:pt x="34796" y="259"/>
                      <a:pt x="34889" y="4"/>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6"/>
              <p:cNvSpPr/>
              <p:nvPr/>
            </p:nvSpPr>
            <p:spPr>
              <a:xfrm>
                <a:off x="1496859" y="3644756"/>
                <a:ext cx="2353670" cy="572901"/>
              </a:xfrm>
              <a:custGeom>
                <a:avLst/>
                <a:gdLst/>
                <a:ahLst/>
                <a:cxnLst/>
                <a:rect l="l" t="t" r="r" b="b"/>
                <a:pathLst>
                  <a:path w="74554" h="18147" fill="none" extrusionOk="0">
                    <a:moveTo>
                      <a:pt x="0" y="18147"/>
                    </a:moveTo>
                    <a:lnTo>
                      <a:pt x="37827" y="9274"/>
                    </a:lnTo>
                    <a:lnTo>
                      <a:pt x="74554" y="17680"/>
                    </a:lnTo>
                    <a:lnTo>
                      <a:pt x="74554" y="11175"/>
                    </a:lnTo>
                    <a:cubicBezTo>
                      <a:pt x="74554" y="11175"/>
                      <a:pt x="34458" y="368"/>
                      <a:pt x="34892" y="201"/>
                    </a:cubicBezTo>
                    <a:cubicBezTo>
                      <a:pt x="35326" y="1"/>
                      <a:pt x="0" y="18147"/>
                      <a:pt x="0" y="18147"/>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6"/>
              <p:cNvSpPr/>
              <p:nvPr/>
            </p:nvSpPr>
            <p:spPr>
              <a:xfrm>
                <a:off x="596474" y="2036095"/>
                <a:ext cx="2088292" cy="2351113"/>
              </a:xfrm>
              <a:custGeom>
                <a:avLst/>
                <a:gdLst/>
                <a:ahLst/>
                <a:cxnLst/>
                <a:rect l="l" t="t" r="r" b="b"/>
                <a:pathLst>
                  <a:path w="66148" h="74473" extrusionOk="0">
                    <a:moveTo>
                      <a:pt x="57190" y="1"/>
                    </a:moveTo>
                    <a:cubicBezTo>
                      <a:pt x="46699" y="1"/>
                      <a:pt x="41896" y="13890"/>
                      <a:pt x="22983" y="14963"/>
                    </a:cubicBezTo>
                    <a:cubicBezTo>
                      <a:pt x="21582" y="15030"/>
                      <a:pt x="20348" y="15964"/>
                      <a:pt x="19881" y="17298"/>
                    </a:cubicBezTo>
                    <a:lnTo>
                      <a:pt x="167" y="73505"/>
                    </a:lnTo>
                    <a:cubicBezTo>
                      <a:pt x="0" y="74005"/>
                      <a:pt x="334" y="74472"/>
                      <a:pt x="834" y="74472"/>
                    </a:cubicBezTo>
                    <a:cubicBezTo>
                      <a:pt x="36344" y="74181"/>
                      <a:pt x="41794" y="58649"/>
                      <a:pt x="54313" y="58649"/>
                    </a:cubicBezTo>
                    <a:cubicBezTo>
                      <a:pt x="57565" y="58649"/>
                      <a:pt x="61292" y="59697"/>
                      <a:pt x="66147" y="62330"/>
                    </a:cubicBezTo>
                    <a:lnTo>
                      <a:pt x="66147" y="2854"/>
                    </a:lnTo>
                    <a:cubicBezTo>
                      <a:pt x="62634" y="824"/>
                      <a:pt x="59744" y="1"/>
                      <a:pt x="57190"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6"/>
              <p:cNvSpPr/>
              <p:nvPr/>
            </p:nvSpPr>
            <p:spPr>
              <a:xfrm>
                <a:off x="596474" y="1798687"/>
                <a:ext cx="2088292" cy="2588519"/>
              </a:xfrm>
              <a:custGeom>
                <a:avLst/>
                <a:gdLst/>
                <a:ahLst/>
                <a:cxnLst/>
                <a:rect l="l" t="t" r="r" b="b"/>
                <a:pathLst>
                  <a:path w="66148" h="81993" fill="none" extrusionOk="0">
                    <a:moveTo>
                      <a:pt x="22983" y="22483"/>
                    </a:moveTo>
                    <a:cubicBezTo>
                      <a:pt x="46500" y="21149"/>
                      <a:pt x="48201" y="0"/>
                      <a:pt x="66147" y="10374"/>
                    </a:cubicBezTo>
                    <a:lnTo>
                      <a:pt x="66147" y="69850"/>
                    </a:lnTo>
                    <a:cubicBezTo>
                      <a:pt x="42597" y="57075"/>
                      <a:pt x="45566" y="81625"/>
                      <a:pt x="834" y="81992"/>
                    </a:cubicBezTo>
                    <a:cubicBezTo>
                      <a:pt x="334" y="81992"/>
                      <a:pt x="0" y="81525"/>
                      <a:pt x="167" y="81025"/>
                    </a:cubicBezTo>
                    <a:lnTo>
                      <a:pt x="19881" y="24818"/>
                    </a:lnTo>
                    <a:cubicBezTo>
                      <a:pt x="20348" y="23484"/>
                      <a:pt x="21582" y="22550"/>
                      <a:pt x="22983" y="22483"/>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6"/>
              <p:cNvSpPr/>
              <p:nvPr/>
            </p:nvSpPr>
            <p:spPr>
              <a:xfrm>
                <a:off x="2684756" y="2009765"/>
                <a:ext cx="2088292" cy="2351113"/>
              </a:xfrm>
              <a:custGeom>
                <a:avLst/>
                <a:gdLst/>
                <a:ahLst/>
                <a:cxnLst/>
                <a:rect l="l" t="t" r="r" b="b"/>
                <a:pathLst>
                  <a:path w="66148" h="74473" extrusionOk="0">
                    <a:moveTo>
                      <a:pt x="8942" y="1"/>
                    </a:moveTo>
                    <a:cubicBezTo>
                      <a:pt x="6392" y="1"/>
                      <a:pt x="3507" y="824"/>
                      <a:pt x="0" y="2855"/>
                    </a:cubicBezTo>
                    <a:lnTo>
                      <a:pt x="0" y="62330"/>
                    </a:lnTo>
                    <a:cubicBezTo>
                      <a:pt x="4855" y="59697"/>
                      <a:pt x="8583" y="58649"/>
                      <a:pt x="11834" y="58649"/>
                    </a:cubicBezTo>
                    <a:cubicBezTo>
                      <a:pt x="24352" y="58649"/>
                      <a:pt x="29796" y="74181"/>
                      <a:pt x="65280" y="74472"/>
                    </a:cubicBezTo>
                    <a:cubicBezTo>
                      <a:pt x="65781" y="74472"/>
                      <a:pt x="66148" y="74005"/>
                      <a:pt x="65981" y="73505"/>
                    </a:cubicBezTo>
                    <a:lnTo>
                      <a:pt x="46267" y="17298"/>
                    </a:lnTo>
                    <a:cubicBezTo>
                      <a:pt x="45800" y="15964"/>
                      <a:pt x="44565" y="15030"/>
                      <a:pt x="43164" y="14963"/>
                    </a:cubicBezTo>
                    <a:cubicBezTo>
                      <a:pt x="24224" y="13890"/>
                      <a:pt x="19416" y="1"/>
                      <a:pt x="8942" y="1"/>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6"/>
              <p:cNvSpPr/>
              <p:nvPr/>
            </p:nvSpPr>
            <p:spPr>
              <a:xfrm>
                <a:off x="2684756" y="1772357"/>
                <a:ext cx="2088292" cy="2588519"/>
              </a:xfrm>
              <a:custGeom>
                <a:avLst/>
                <a:gdLst/>
                <a:ahLst/>
                <a:cxnLst/>
                <a:rect l="l" t="t" r="r" b="b"/>
                <a:pathLst>
                  <a:path w="66148" h="81993" fill="none" extrusionOk="0">
                    <a:moveTo>
                      <a:pt x="43164" y="22483"/>
                    </a:moveTo>
                    <a:cubicBezTo>
                      <a:pt x="19614" y="21149"/>
                      <a:pt x="17913" y="0"/>
                      <a:pt x="0" y="10375"/>
                    </a:cubicBezTo>
                    <a:lnTo>
                      <a:pt x="0" y="69850"/>
                    </a:lnTo>
                    <a:cubicBezTo>
                      <a:pt x="23550" y="57075"/>
                      <a:pt x="20582" y="81626"/>
                      <a:pt x="65280" y="81992"/>
                    </a:cubicBezTo>
                    <a:cubicBezTo>
                      <a:pt x="65781" y="81992"/>
                      <a:pt x="66148" y="81525"/>
                      <a:pt x="65981" y="81025"/>
                    </a:cubicBezTo>
                    <a:lnTo>
                      <a:pt x="46267" y="24818"/>
                    </a:lnTo>
                    <a:cubicBezTo>
                      <a:pt x="45800" y="23484"/>
                      <a:pt x="44565" y="22550"/>
                      <a:pt x="43164" y="22483"/>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p:nvPr/>
            </p:nvSpPr>
            <p:spPr>
              <a:xfrm>
                <a:off x="2684756" y="1990697"/>
                <a:ext cx="2114622" cy="2212205"/>
              </a:xfrm>
              <a:custGeom>
                <a:avLst/>
                <a:gdLst/>
                <a:ahLst/>
                <a:cxnLst/>
                <a:rect l="l" t="t" r="r" b="b"/>
                <a:pathLst>
                  <a:path w="66982" h="70073" extrusionOk="0">
                    <a:moveTo>
                      <a:pt x="10773" y="0"/>
                    </a:moveTo>
                    <a:cubicBezTo>
                      <a:pt x="7735" y="0"/>
                      <a:pt x="4313" y="961"/>
                      <a:pt x="0" y="3459"/>
                    </a:cubicBezTo>
                    <a:lnTo>
                      <a:pt x="0" y="62934"/>
                    </a:lnTo>
                    <a:cubicBezTo>
                      <a:pt x="5787" y="59795"/>
                      <a:pt x="10024" y="58607"/>
                      <a:pt x="13785" y="58607"/>
                    </a:cubicBezTo>
                    <a:cubicBezTo>
                      <a:pt x="25329" y="58607"/>
                      <a:pt x="32400" y="69796"/>
                      <a:pt x="66114" y="70073"/>
                    </a:cubicBezTo>
                    <a:cubicBezTo>
                      <a:pt x="66615" y="70073"/>
                      <a:pt x="66981" y="69606"/>
                      <a:pt x="66815" y="69106"/>
                    </a:cubicBezTo>
                    <a:lnTo>
                      <a:pt x="47101" y="12899"/>
                    </a:lnTo>
                    <a:cubicBezTo>
                      <a:pt x="46634" y="11564"/>
                      <a:pt x="45399" y="10630"/>
                      <a:pt x="43998" y="10564"/>
                    </a:cubicBezTo>
                    <a:cubicBezTo>
                      <a:pt x="26118" y="9551"/>
                      <a:pt x="20352" y="0"/>
                      <a:pt x="10773"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6"/>
              <p:cNvSpPr/>
              <p:nvPr/>
            </p:nvSpPr>
            <p:spPr>
              <a:xfrm>
                <a:off x="2684756" y="1772357"/>
                <a:ext cx="2114622" cy="2430543"/>
              </a:xfrm>
              <a:custGeom>
                <a:avLst/>
                <a:gdLst/>
                <a:ahLst/>
                <a:cxnLst/>
                <a:rect l="l" t="t" r="r" b="b"/>
                <a:pathLst>
                  <a:path w="66982" h="76989" fill="none" extrusionOk="0">
                    <a:moveTo>
                      <a:pt x="43998" y="17480"/>
                    </a:moveTo>
                    <a:cubicBezTo>
                      <a:pt x="20448" y="16145"/>
                      <a:pt x="17913" y="0"/>
                      <a:pt x="0" y="10375"/>
                    </a:cubicBezTo>
                    <a:lnTo>
                      <a:pt x="0" y="70551"/>
                    </a:lnTo>
                    <a:cubicBezTo>
                      <a:pt x="23550" y="57775"/>
                      <a:pt x="21416" y="76622"/>
                      <a:pt x="66114" y="76989"/>
                    </a:cubicBezTo>
                    <a:cubicBezTo>
                      <a:pt x="66615" y="76989"/>
                      <a:pt x="66981" y="76522"/>
                      <a:pt x="66815" y="76022"/>
                    </a:cubicBezTo>
                    <a:lnTo>
                      <a:pt x="47101" y="19815"/>
                    </a:lnTo>
                    <a:cubicBezTo>
                      <a:pt x="46634" y="18480"/>
                      <a:pt x="45399" y="17546"/>
                      <a:pt x="43998" y="17480"/>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2684756" y="1938385"/>
                <a:ext cx="2153579" cy="2093943"/>
              </a:xfrm>
              <a:custGeom>
                <a:avLst/>
                <a:gdLst/>
                <a:ahLst/>
                <a:cxnLst/>
                <a:rect l="l" t="t" r="r" b="b"/>
                <a:pathLst>
                  <a:path w="68216" h="66327" extrusionOk="0">
                    <a:moveTo>
                      <a:pt x="13386" y="0"/>
                    </a:moveTo>
                    <a:cubicBezTo>
                      <a:pt x="9595" y="0"/>
                      <a:pt x="5451" y="1125"/>
                      <a:pt x="0" y="4282"/>
                    </a:cubicBezTo>
                    <a:lnTo>
                      <a:pt x="0" y="64325"/>
                    </a:lnTo>
                    <a:cubicBezTo>
                      <a:pt x="7205" y="60416"/>
                      <a:pt x="12122" y="59052"/>
                      <a:pt x="16756" y="59052"/>
                    </a:cubicBezTo>
                    <a:cubicBezTo>
                      <a:pt x="27268" y="59052"/>
                      <a:pt x="36325" y="66071"/>
                      <a:pt x="67348" y="66326"/>
                    </a:cubicBezTo>
                    <a:cubicBezTo>
                      <a:pt x="67849" y="66326"/>
                      <a:pt x="68216" y="65826"/>
                      <a:pt x="68049" y="65359"/>
                    </a:cubicBezTo>
                    <a:lnTo>
                      <a:pt x="48335" y="9118"/>
                    </a:lnTo>
                    <a:cubicBezTo>
                      <a:pt x="47868" y="7784"/>
                      <a:pt x="46634" y="6883"/>
                      <a:pt x="45233" y="6783"/>
                    </a:cubicBezTo>
                    <a:cubicBezTo>
                      <a:pt x="28872" y="5878"/>
                      <a:pt x="22053" y="0"/>
                      <a:pt x="13386"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CEFE7"/>
                  </a:solidFill>
                </a:endParaRPr>
              </a:p>
            </p:txBody>
          </p:sp>
          <p:sp>
            <p:nvSpPr>
              <p:cNvPr id="589" name="Google Shape;589;p36"/>
              <p:cNvSpPr/>
              <p:nvPr/>
            </p:nvSpPr>
            <p:spPr>
              <a:xfrm>
                <a:off x="2684756" y="1746028"/>
                <a:ext cx="2153579" cy="2286299"/>
              </a:xfrm>
              <a:custGeom>
                <a:avLst/>
                <a:gdLst/>
                <a:ahLst/>
                <a:cxnLst/>
                <a:rect l="l" t="t" r="r" b="b"/>
                <a:pathLst>
                  <a:path w="68216" h="72420" fill="none" extrusionOk="0">
                    <a:moveTo>
                      <a:pt x="45233" y="12876"/>
                    </a:moveTo>
                    <a:cubicBezTo>
                      <a:pt x="21716" y="11575"/>
                      <a:pt x="17913" y="1"/>
                      <a:pt x="0" y="10375"/>
                    </a:cubicBezTo>
                    <a:lnTo>
                      <a:pt x="0" y="70684"/>
                    </a:lnTo>
                    <a:cubicBezTo>
                      <a:pt x="23550" y="57909"/>
                      <a:pt x="22650" y="72052"/>
                      <a:pt x="67348" y="72419"/>
                    </a:cubicBezTo>
                    <a:cubicBezTo>
                      <a:pt x="67849" y="72419"/>
                      <a:pt x="68216" y="71919"/>
                      <a:pt x="68049" y="71452"/>
                    </a:cubicBezTo>
                    <a:lnTo>
                      <a:pt x="48335" y="15211"/>
                    </a:lnTo>
                    <a:cubicBezTo>
                      <a:pt x="47868" y="13877"/>
                      <a:pt x="46634" y="12976"/>
                      <a:pt x="45233" y="12876"/>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576458" y="1990697"/>
                <a:ext cx="2114622" cy="2212205"/>
              </a:xfrm>
              <a:custGeom>
                <a:avLst/>
                <a:gdLst/>
                <a:ahLst/>
                <a:cxnLst/>
                <a:rect l="l" t="t" r="r" b="b"/>
                <a:pathLst>
                  <a:path w="66982" h="70073" extrusionOk="0">
                    <a:moveTo>
                      <a:pt x="56191" y="0"/>
                    </a:moveTo>
                    <a:cubicBezTo>
                      <a:pt x="46598" y="0"/>
                      <a:pt x="40838" y="9551"/>
                      <a:pt x="22983" y="10564"/>
                    </a:cubicBezTo>
                    <a:cubicBezTo>
                      <a:pt x="21549" y="10630"/>
                      <a:pt x="20348" y="11564"/>
                      <a:pt x="19881" y="12899"/>
                    </a:cubicBezTo>
                    <a:lnTo>
                      <a:pt x="167" y="69106"/>
                    </a:lnTo>
                    <a:cubicBezTo>
                      <a:pt x="0" y="69606"/>
                      <a:pt x="334" y="70073"/>
                      <a:pt x="834" y="70073"/>
                    </a:cubicBezTo>
                    <a:cubicBezTo>
                      <a:pt x="34574" y="69796"/>
                      <a:pt x="41631" y="58607"/>
                      <a:pt x="53183" y="58607"/>
                    </a:cubicBezTo>
                    <a:cubicBezTo>
                      <a:pt x="56946" y="58607"/>
                      <a:pt x="61186" y="59795"/>
                      <a:pt x="66981" y="62934"/>
                    </a:cubicBezTo>
                    <a:lnTo>
                      <a:pt x="66981" y="3459"/>
                    </a:lnTo>
                    <a:cubicBezTo>
                      <a:pt x="62661" y="961"/>
                      <a:pt x="59233" y="0"/>
                      <a:pt x="56191" y="0"/>
                    </a:cubicBez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576458" y="1772357"/>
                <a:ext cx="2114622" cy="2430543"/>
              </a:xfrm>
              <a:custGeom>
                <a:avLst/>
                <a:gdLst/>
                <a:ahLst/>
                <a:cxnLst/>
                <a:rect l="l" t="t" r="r" b="b"/>
                <a:pathLst>
                  <a:path w="66982" h="76989" fill="none" extrusionOk="0">
                    <a:moveTo>
                      <a:pt x="22983" y="17480"/>
                    </a:moveTo>
                    <a:cubicBezTo>
                      <a:pt x="46500" y="16145"/>
                      <a:pt x="49035" y="0"/>
                      <a:pt x="66981" y="10375"/>
                    </a:cubicBezTo>
                    <a:lnTo>
                      <a:pt x="66981" y="70551"/>
                    </a:lnTo>
                    <a:cubicBezTo>
                      <a:pt x="43398" y="57775"/>
                      <a:pt x="45566" y="76622"/>
                      <a:pt x="834" y="76989"/>
                    </a:cubicBezTo>
                    <a:cubicBezTo>
                      <a:pt x="334" y="76989"/>
                      <a:pt x="0" y="76522"/>
                      <a:pt x="167" y="76022"/>
                    </a:cubicBezTo>
                    <a:lnTo>
                      <a:pt x="19881" y="19815"/>
                    </a:lnTo>
                    <a:cubicBezTo>
                      <a:pt x="20348" y="18480"/>
                      <a:pt x="21549" y="17546"/>
                      <a:pt x="22983" y="17480"/>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536427" y="1938385"/>
                <a:ext cx="2154652" cy="2093943"/>
              </a:xfrm>
              <a:custGeom>
                <a:avLst/>
                <a:gdLst/>
                <a:ahLst/>
                <a:cxnLst/>
                <a:rect l="l" t="t" r="r" b="b"/>
                <a:pathLst>
                  <a:path w="68250" h="66327" extrusionOk="0">
                    <a:moveTo>
                      <a:pt x="54842" y="0"/>
                    </a:moveTo>
                    <a:cubicBezTo>
                      <a:pt x="46164" y="0"/>
                      <a:pt x="39345" y="5878"/>
                      <a:pt x="22984" y="6783"/>
                    </a:cubicBezTo>
                    <a:cubicBezTo>
                      <a:pt x="21583" y="6883"/>
                      <a:pt x="20349" y="7784"/>
                      <a:pt x="19882" y="9118"/>
                    </a:cubicBezTo>
                    <a:lnTo>
                      <a:pt x="168" y="65359"/>
                    </a:lnTo>
                    <a:cubicBezTo>
                      <a:pt x="1" y="65826"/>
                      <a:pt x="368" y="66326"/>
                      <a:pt x="868" y="66326"/>
                    </a:cubicBezTo>
                    <a:cubicBezTo>
                      <a:pt x="31715" y="66073"/>
                      <a:pt x="40845" y="59258"/>
                      <a:pt x="51293" y="59258"/>
                    </a:cubicBezTo>
                    <a:cubicBezTo>
                      <a:pt x="55984" y="59258"/>
                      <a:pt x="60941" y="60632"/>
                      <a:pt x="68249" y="64591"/>
                    </a:cubicBezTo>
                    <a:lnTo>
                      <a:pt x="68249" y="4282"/>
                    </a:lnTo>
                    <a:cubicBezTo>
                      <a:pt x="62789" y="1125"/>
                      <a:pt x="58637" y="0"/>
                      <a:pt x="54842" y="0"/>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CEFE7"/>
                  </a:solidFill>
                </a:endParaRPr>
              </a:p>
            </p:txBody>
          </p:sp>
          <p:sp>
            <p:nvSpPr>
              <p:cNvPr id="593" name="Google Shape;593;p36"/>
              <p:cNvSpPr/>
              <p:nvPr/>
            </p:nvSpPr>
            <p:spPr>
              <a:xfrm>
                <a:off x="536427" y="1746028"/>
                <a:ext cx="2154652" cy="2286299"/>
              </a:xfrm>
              <a:custGeom>
                <a:avLst/>
                <a:gdLst/>
                <a:ahLst/>
                <a:cxnLst/>
                <a:rect l="l" t="t" r="r" b="b"/>
                <a:pathLst>
                  <a:path w="68250" h="72420" fill="none" extrusionOk="0">
                    <a:moveTo>
                      <a:pt x="22984" y="12876"/>
                    </a:moveTo>
                    <a:cubicBezTo>
                      <a:pt x="46501" y="11575"/>
                      <a:pt x="50303" y="1"/>
                      <a:pt x="68249" y="10375"/>
                    </a:cubicBezTo>
                    <a:lnTo>
                      <a:pt x="68249" y="70684"/>
                    </a:lnTo>
                    <a:cubicBezTo>
                      <a:pt x="44666" y="57909"/>
                      <a:pt x="45567" y="72052"/>
                      <a:pt x="868" y="72419"/>
                    </a:cubicBezTo>
                    <a:cubicBezTo>
                      <a:pt x="368" y="72419"/>
                      <a:pt x="1" y="71919"/>
                      <a:pt x="168" y="71452"/>
                    </a:cubicBezTo>
                    <a:lnTo>
                      <a:pt x="19882" y="15211"/>
                    </a:lnTo>
                    <a:cubicBezTo>
                      <a:pt x="20349" y="13877"/>
                      <a:pt x="21583" y="12976"/>
                      <a:pt x="22984" y="12876"/>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 name="Google Shape;594;p36"/>
            <p:cNvSpPr/>
            <p:nvPr/>
          </p:nvSpPr>
          <p:spPr>
            <a:xfrm>
              <a:off x="2152500" y="1757375"/>
              <a:ext cx="199025" cy="1679073"/>
            </a:xfrm>
            <a:custGeom>
              <a:avLst/>
              <a:gdLst/>
              <a:ahLst/>
              <a:cxnLst/>
              <a:rect l="l" t="t" r="r" b="b"/>
              <a:pathLst>
                <a:path w="7473" h="63046" extrusionOk="0">
                  <a:moveTo>
                    <a:pt x="7472" y="1"/>
                  </a:moveTo>
                  <a:cubicBezTo>
                    <a:pt x="3536" y="468"/>
                    <a:pt x="0" y="2836"/>
                    <a:pt x="0" y="2836"/>
                  </a:cubicBezTo>
                  <a:lnTo>
                    <a:pt x="0" y="63046"/>
                  </a:lnTo>
                  <a:lnTo>
                    <a:pt x="1735" y="62145"/>
                  </a:lnTo>
                  <a:lnTo>
                    <a:pt x="7472" y="1"/>
                  </a:lnTo>
                  <a:close/>
                </a:path>
              </a:pathLst>
            </a:custGeom>
            <a:solidFill>
              <a:srgbClr val="FCE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grpSp>
        <p:nvGrpSpPr>
          <p:cNvPr id="1903" name="Google Shape;1903;p66"/>
          <p:cNvGrpSpPr/>
          <p:nvPr/>
        </p:nvGrpSpPr>
        <p:grpSpPr>
          <a:xfrm>
            <a:off x="745571" y="1168666"/>
            <a:ext cx="2492868" cy="1379876"/>
            <a:chOff x="2654821" y="2311071"/>
            <a:chExt cx="2279715" cy="1262120"/>
          </a:xfrm>
        </p:grpSpPr>
        <p:grpSp>
          <p:nvGrpSpPr>
            <p:cNvPr id="1904" name="Google Shape;1904;p66"/>
            <p:cNvGrpSpPr/>
            <p:nvPr/>
          </p:nvGrpSpPr>
          <p:grpSpPr>
            <a:xfrm>
              <a:off x="4034269" y="2840745"/>
              <a:ext cx="40212" cy="36437"/>
              <a:chOff x="4293400" y="2574725"/>
              <a:chExt cx="84425" cy="80100"/>
            </a:xfrm>
          </p:grpSpPr>
          <p:sp>
            <p:nvSpPr>
              <p:cNvPr id="1905" name="Google Shape;1905;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6" name="Google Shape;1906;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66"/>
            <p:cNvGrpSpPr/>
            <p:nvPr/>
          </p:nvGrpSpPr>
          <p:grpSpPr>
            <a:xfrm>
              <a:off x="3894606" y="2334874"/>
              <a:ext cx="913198" cy="518984"/>
              <a:chOff x="4000175" y="1462675"/>
              <a:chExt cx="1917275" cy="1140875"/>
            </a:xfrm>
          </p:grpSpPr>
          <p:sp>
            <p:nvSpPr>
              <p:cNvPr id="1908" name="Google Shape;1908;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9" name="Google Shape;1909;p66"/>
              <p:cNvGrpSpPr/>
              <p:nvPr/>
            </p:nvGrpSpPr>
            <p:grpSpPr>
              <a:xfrm>
                <a:off x="4000175" y="1462675"/>
                <a:ext cx="1917275" cy="1140875"/>
                <a:chOff x="4000175" y="1462675"/>
                <a:chExt cx="1917275" cy="1140875"/>
              </a:xfrm>
            </p:grpSpPr>
            <p:sp>
              <p:nvSpPr>
                <p:cNvPr id="1910" name="Google Shape;1910;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11" name="Google Shape;1911;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15" name="Google Shape;1915;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6" name="Google Shape;1916;p66"/>
            <p:cNvGrpSpPr/>
            <p:nvPr/>
          </p:nvGrpSpPr>
          <p:grpSpPr>
            <a:xfrm>
              <a:off x="3875768" y="2846704"/>
              <a:ext cx="44796" cy="47366"/>
              <a:chOff x="3960625" y="2587825"/>
              <a:chExt cx="94050" cy="104125"/>
            </a:xfrm>
          </p:grpSpPr>
          <p:sp>
            <p:nvSpPr>
              <p:cNvPr id="1917" name="Google Shape;1917;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8" name="Google Shape;1918;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66"/>
            <p:cNvGrpSpPr/>
            <p:nvPr/>
          </p:nvGrpSpPr>
          <p:grpSpPr>
            <a:xfrm>
              <a:off x="3782759" y="2807162"/>
              <a:ext cx="82686" cy="85487"/>
              <a:chOff x="3765350" y="2500900"/>
              <a:chExt cx="173600" cy="187925"/>
            </a:xfrm>
          </p:grpSpPr>
          <p:sp>
            <p:nvSpPr>
              <p:cNvPr id="1920" name="Google Shape;1920;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21" name="Google Shape;1921;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66"/>
            <p:cNvGrpSpPr/>
            <p:nvPr/>
          </p:nvGrpSpPr>
          <p:grpSpPr>
            <a:xfrm>
              <a:off x="3775674" y="2798496"/>
              <a:ext cx="40545" cy="23564"/>
              <a:chOff x="3750475" y="2481850"/>
              <a:chExt cx="85125" cy="51800"/>
            </a:xfrm>
          </p:grpSpPr>
          <p:sp>
            <p:nvSpPr>
              <p:cNvPr id="1927" name="Google Shape;1927;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9" name="Google Shape;1929;p66"/>
            <p:cNvGrpSpPr/>
            <p:nvPr/>
          </p:nvGrpSpPr>
          <p:grpSpPr>
            <a:xfrm>
              <a:off x="3716946" y="2776024"/>
              <a:ext cx="81971" cy="76912"/>
              <a:chOff x="3627175" y="2432450"/>
              <a:chExt cx="172100" cy="169075"/>
            </a:xfrm>
          </p:grpSpPr>
          <p:sp>
            <p:nvSpPr>
              <p:cNvPr id="1930" name="Google Shape;1930;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32" name="Google Shape;1932;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33" name="Google Shape;1933;p66"/>
            <p:cNvGrpSpPr/>
            <p:nvPr/>
          </p:nvGrpSpPr>
          <p:grpSpPr>
            <a:xfrm>
              <a:off x="3685682" y="2845624"/>
              <a:ext cx="29311" cy="45055"/>
              <a:chOff x="3561536" y="2585450"/>
              <a:chExt cx="61539" cy="99045"/>
            </a:xfrm>
          </p:grpSpPr>
          <p:sp>
            <p:nvSpPr>
              <p:cNvPr id="1934" name="Google Shape;1934;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6" name="Google Shape;1936;p66"/>
            <p:cNvGrpSpPr/>
            <p:nvPr/>
          </p:nvGrpSpPr>
          <p:grpSpPr>
            <a:xfrm>
              <a:off x="3849905" y="2572252"/>
              <a:ext cx="74339" cy="119559"/>
              <a:chOff x="3906325" y="1984500"/>
              <a:chExt cx="156075" cy="262825"/>
            </a:xfrm>
          </p:grpSpPr>
          <p:sp>
            <p:nvSpPr>
              <p:cNvPr id="1937" name="Google Shape;1937;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8" name="Google Shape;1938;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66"/>
            <p:cNvGrpSpPr/>
            <p:nvPr/>
          </p:nvGrpSpPr>
          <p:grpSpPr>
            <a:xfrm>
              <a:off x="2654821" y="2414345"/>
              <a:ext cx="667570" cy="558731"/>
              <a:chOff x="1397225" y="1637375"/>
              <a:chExt cx="1401575" cy="1228250"/>
            </a:xfrm>
          </p:grpSpPr>
          <p:sp>
            <p:nvSpPr>
              <p:cNvPr id="1940" name="Google Shape;1940;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41" name="Google Shape;1941;p66"/>
              <p:cNvGrpSpPr/>
              <p:nvPr/>
            </p:nvGrpSpPr>
            <p:grpSpPr>
              <a:xfrm>
                <a:off x="1397225" y="1637375"/>
                <a:ext cx="1398775" cy="1228250"/>
                <a:chOff x="1397225" y="1637375"/>
                <a:chExt cx="1398775" cy="1228250"/>
              </a:xfrm>
            </p:grpSpPr>
            <p:sp>
              <p:nvSpPr>
                <p:cNvPr id="1942" name="Google Shape;1942;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4" name="Google Shape;1944;p66"/>
            <p:cNvGrpSpPr/>
            <p:nvPr/>
          </p:nvGrpSpPr>
          <p:grpSpPr>
            <a:xfrm>
              <a:off x="3230417" y="3103734"/>
              <a:ext cx="282982" cy="280332"/>
              <a:chOff x="2605700" y="3152850"/>
              <a:chExt cx="594125" cy="616250"/>
            </a:xfrm>
          </p:grpSpPr>
          <p:sp>
            <p:nvSpPr>
              <p:cNvPr id="1945" name="Google Shape;1945;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6" name="Google Shape;1946;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947" name="Google Shape;1947;p66"/>
            <p:cNvGrpSpPr/>
            <p:nvPr/>
          </p:nvGrpSpPr>
          <p:grpSpPr>
            <a:xfrm>
              <a:off x="3265985" y="3226989"/>
              <a:ext cx="87151" cy="346202"/>
              <a:chOff x="2680375" y="3423800"/>
              <a:chExt cx="182975" cy="761050"/>
            </a:xfrm>
          </p:grpSpPr>
          <p:sp>
            <p:nvSpPr>
              <p:cNvPr id="1948" name="Google Shape;1948;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9" name="Google Shape;1949;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66"/>
            <p:cNvGrpSpPr/>
            <p:nvPr/>
          </p:nvGrpSpPr>
          <p:grpSpPr>
            <a:xfrm>
              <a:off x="3855466" y="3289811"/>
              <a:ext cx="112514" cy="94210"/>
              <a:chOff x="3918000" y="3561900"/>
              <a:chExt cx="236225" cy="207100"/>
            </a:xfrm>
          </p:grpSpPr>
          <p:sp>
            <p:nvSpPr>
              <p:cNvPr id="1951" name="Google Shape;1951;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52" name="Google Shape;1952;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 name="Google Shape;1953;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956" name="Google Shape;1956;p66"/>
            <p:cNvGrpSpPr/>
            <p:nvPr/>
          </p:nvGrpSpPr>
          <p:grpSpPr>
            <a:xfrm>
              <a:off x="2905224" y="2311071"/>
              <a:ext cx="596721" cy="528992"/>
              <a:chOff x="1922950" y="1410350"/>
              <a:chExt cx="1252825" cy="1162875"/>
            </a:xfrm>
          </p:grpSpPr>
          <p:sp>
            <p:nvSpPr>
              <p:cNvPr id="1957" name="Google Shape;1957;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973" name="Google Shape;1973;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93" name="Google Shape;1993;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94" name="Google Shape;1994;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5" name="Google Shape;1995;p66"/>
            <p:cNvGrpSpPr/>
            <p:nvPr/>
          </p:nvGrpSpPr>
          <p:grpSpPr>
            <a:xfrm>
              <a:off x="3280929" y="3294542"/>
              <a:ext cx="109894" cy="272224"/>
              <a:chOff x="2711750" y="3572300"/>
              <a:chExt cx="230725" cy="598425"/>
            </a:xfrm>
          </p:grpSpPr>
          <p:sp>
            <p:nvSpPr>
              <p:cNvPr id="1996" name="Google Shape;1996;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8" name="Google Shape;1998;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9" name="Google Shape;1999;p66"/>
            <p:cNvGrpSpPr/>
            <p:nvPr/>
          </p:nvGrpSpPr>
          <p:grpSpPr>
            <a:xfrm>
              <a:off x="3790439" y="2408636"/>
              <a:ext cx="73017" cy="75684"/>
              <a:chOff x="3781475" y="1624825"/>
              <a:chExt cx="153300" cy="166375"/>
            </a:xfrm>
          </p:grpSpPr>
          <p:sp>
            <p:nvSpPr>
              <p:cNvPr id="2000" name="Google Shape;2000;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4" name="Google Shape;2004;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1" name="Google Shape;2011;p66"/>
            <p:cNvGrpSpPr/>
            <p:nvPr/>
          </p:nvGrpSpPr>
          <p:grpSpPr>
            <a:xfrm>
              <a:off x="4403342" y="3107749"/>
              <a:ext cx="316680" cy="101374"/>
              <a:chOff x="5068275" y="3161675"/>
              <a:chExt cx="664875" cy="222850"/>
            </a:xfrm>
          </p:grpSpPr>
          <p:sp>
            <p:nvSpPr>
              <p:cNvPr id="2012" name="Google Shape;2012;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6" name="Google Shape;2016;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5" name="Google Shape;2045;p66"/>
            <p:cNvGrpSpPr/>
            <p:nvPr/>
          </p:nvGrpSpPr>
          <p:grpSpPr>
            <a:xfrm>
              <a:off x="3697513" y="2707266"/>
              <a:ext cx="59549" cy="79733"/>
              <a:chOff x="3586375" y="2281300"/>
              <a:chExt cx="125025" cy="175275"/>
            </a:xfrm>
          </p:grpSpPr>
          <p:sp>
            <p:nvSpPr>
              <p:cNvPr id="2046" name="Google Shape;2046;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 name="Google Shape;2048;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66"/>
            <p:cNvGrpSpPr/>
            <p:nvPr/>
          </p:nvGrpSpPr>
          <p:grpSpPr>
            <a:xfrm>
              <a:off x="4513224" y="3221724"/>
              <a:ext cx="274563" cy="280321"/>
              <a:chOff x="5298975" y="3412225"/>
              <a:chExt cx="576450" cy="616225"/>
            </a:xfrm>
          </p:grpSpPr>
          <p:sp>
            <p:nvSpPr>
              <p:cNvPr id="2050" name="Google Shape;2050;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51" name="Google Shape;2051;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66"/>
            <p:cNvGrpSpPr/>
            <p:nvPr/>
          </p:nvGrpSpPr>
          <p:grpSpPr>
            <a:xfrm>
              <a:off x="4824403" y="3421846"/>
              <a:ext cx="110132" cy="130647"/>
              <a:chOff x="5952300" y="3852150"/>
              <a:chExt cx="231225" cy="287200"/>
            </a:xfrm>
          </p:grpSpPr>
          <p:sp>
            <p:nvSpPr>
              <p:cNvPr id="2053" name="Google Shape;2053;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5" name="Google Shape;2055;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3" name="Google Shape;2063;p66"/>
            <p:cNvGrpSpPr/>
            <p:nvPr/>
          </p:nvGrpSpPr>
          <p:grpSpPr>
            <a:xfrm>
              <a:off x="4295710" y="3079670"/>
              <a:ext cx="14968" cy="27135"/>
              <a:chOff x="4842300" y="3099950"/>
              <a:chExt cx="31425" cy="59650"/>
            </a:xfrm>
          </p:grpSpPr>
          <p:sp>
            <p:nvSpPr>
              <p:cNvPr id="2064" name="Google Shape;2064;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8" name="Google Shape;2068;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6" name="Google Shape;2076;p66"/>
            <p:cNvGrpSpPr/>
            <p:nvPr/>
          </p:nvGrpSpPr>
          <p:grpSpPr>
            <a:xfrm>
              <a:off x="3831056" y="2816010"/>
              <a:ext cx="37378" cy="27612"/>
              <a:chOff x="3866750" y="2520350"/>
              <a:chExt cx="78475" cy="60700"/>
            </a:xfrm>
          </p:grpSpPr>
          <p:sp>
            <p:nvSpPr>
              <p:cNvPr id="2077" name="Google Shape;2077;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1" name="Google Shape;2081;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98" name="Google Shape;2098;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10" name="Google Shape;2110;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3" name="Google Shape;2123;p66"/>
            <p:cNvGrpSpPr/>
            <p:nvPr/>
          </p:nvGrpSpPr>
          <p:grpSpPr>
            <a:xfrm>
              <a:off x="3632736" y="3051591"/>
              <a:ext cx="63288" cy="45217"/>
              <a:chOff x="3450375" y="3038225"/>
              <a:chExt cx="132875" cy="99400"/>
            </a:xfrm>
          </p:grpSpPr>
          <p:sp>
            <p:nvSpPr>
              <p:cNvPr id="2124" name="Google Shape;2124;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6" name="Google Shape;2126;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35" name="Google Shape;2135;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45" name="Google Shape;2145;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51" name="Google Shape;2151;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66"/>
          <p:cNvGrpSpPr/>
          <p:nvPr/>
        </p:nvGrpSpPr>
        <p:grpSpPr>
          <a:xfrm>
            <a:off x="3554131" y="1233340"/>
            <a:ext cx="2078182" cy="1366558"/>
            <a:chOff x="235800" y="830650"/>
            <a:chExt cx="6978450" cy="4588844"/>
          </a:xfrm>
        </p:grpSpPr>
        <p:sp>
          <p:nvSpPr>
            <p:cNvPr id="2162" name="Google Shape;2162;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 name="Google Shape;2168;p66"/>
          <p:cNvGrpSpPr/>
          <p:nvPr/>
        </p:nvGrpSpPr>
        <p:grpSpPr>
          <a:xfrm>
            <a:off x="742628" y="3064442"/>
            <a:ext cx="2622876" cy="1333540"/>
            <a:chOff x="238125" y="1038125"/>
            <a:chExt cx="7146800" cy="3633625"/>
          </a:xfrm>
        </p:grpSpPr>
        <p:sp>
          <p:nvSpPr>
            <p:cNvPr id="2169" name="Google Shape;2169;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1" name="Google Shape;3741;p66"/>
          <p:cNvGrpSpPr/>
          <p:nvPr/>
        </p:nvGrpSpPr>
        <p:grpSpPr>
          <a:xfrm>
            <a:off x="5857556" y="1206552"/>
            <a:ext cx="2590840" cy="1380235"/>
            <a:chOff x="233350" y="949250"/>
            <a:chExt cx="7137300" cy="3802300"/>
          </a:xfrm>
        </p:grpSpPr>
        <p:sp>
          <p:nvSpPr>
            <p:cNvPr id="3742" name="Google Shape;374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66"/>
          <p:cNvGrpSpPr/>
          <p:nvPr/>
        </p:nvGrpSpPr>
        <p:grpSpPr>
          <a:xfrm>
            <a:off x="7671985" y="3251325"/>
            <a:ext cx="104231" cy="320340"/>
            <a:chOff x="7564426" y="3224343"/>
            <a:chExt cx="119985" cy="368801"/>
          </a:xfrm>
        </p:grpSpPr>
        <p:sp>
          <p:nvSpPr>
            <p:cNvPr id="3794" name="Google Shape;3794;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 name="Google Shape;3796;p66"/>
          <p:cNvGrpSpPr/>
          <p:nvPr/>
        </p:nvGrpSpPr>
        <p:grpSpPr>
          <a:xfrm>
            <a:off x="7371473" y="3245427"/>
            <a:ext cx="189489" cy="332132"/>
            <a:chOff x="8370831" y="3202002"/>
            <a:chExt cx="218129" cy="382376"/>
          </a:xfrm>
        </p:grpSpPr>
        <p:sp>
          <p:nvSpPr>
            <p:cNvPr id="3797" name="Google Shape;3797;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9" name="Google Shape;3799;p66"/>
          <p:cNvGrpSpPr/>
          <p:nvPr/>
        </p:nvGrpSpPr>
        <p:grpSpPr>
          <a:xfrm>
            <a:off x="8094863" y="3656559"/>
            <a:ext cx="309429" cy="267000"/>
            <a:chOff x="6742064" y="3750480"/>
            <a:chExt cx="399315" cy="344560"/>
          </a:xfrm>
        </p:grpSpPr>
        <p:sp>
          <p:nvSpPr>
            <p:cNvPr id="3800" name="Google Shape;3800;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66"/>
          <p:cNvGrpSpPr/>
          <p:nvPr/>
        </p:nvGrpSpPr>
        <p:grpSpPr>
          <a:xfrm>
            <a:off x="7633882" y="4007606"/>
            <a:ext cx="180437" cy="281608"/>
            <a:chOff x="7248525" y="3739696"/>
            <a:chExt cx="230531" cy="359790"/>
          </a:xfrm>
        </p:grpSpPr>
        <p:sp>
          <p:nvSpPr>
            <p:cNvPr id="3803" name="Google Shape;3803;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66"/>
          <p:cNvGrpSpPr/>
          <p:nvPr/>
        </p:nvGrpSpPr>
        <p:grpSpPr>
          <a:xfrm>
            <a:off x="7879801" y="3650830"/>
            <a:ext cx="162896" cy="278710"/>
            <a:chOff x="7601242" y="3729267"/>
            <a:chExt cx="222566" cy="380803"/>
          </a:xfrm>
        </p:grpSpPr>
        <p:sp>
          <p:nvSpPr>
            <p:cNvPr id="3806" name="Google Shape;3806;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8" name="Google Shape;3808;p66"/>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9" name="Google Shape;3809;p66"/>
          <p:cNvGrpSpPr/>
          <p:nvPr/>
        </p:nvGrpSpPr>
        <p:grpSpPr>
          <a:xfrm>
            <a:off x="7369446" y="3651971"/>
            <a:ext cx="193543" cy="275990"/>
            <a:chOff x="8304647" y="3738687"/>
            <a:chExt cx="225076" cy="320956"/>
          </a:xfrm>
        </p:grpSpPr>
        <p:sp>
          <p:nvSpPr>
            <p:cNvPr id="3810" name="Google Shape;3810;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66"/>
          <p:cNvGrpSpPr/>
          <p:nvPr/>
        </p:nvGrpSpPr>
        <p:grpSpPr>
          <a:xfrm>
            <a:off x="7641939" y="3651971"/>
            <a:ext cx="178492" cy="275990"/>
            <a:chOff x="8615101" y="3738687"/>
            <a:chExt cx="207573" cy="320956"/>
          </a:xfrm>
        </p:grpSpPr>
        <p:sp>
          <p:nvSpPr>
            <p:cNvPr id="3814" name="Google Shape;3814;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66"/>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8" name="Google Shape;3818;p66"/>
          <p:cNvGrpSpPr/>
          <p:nvPr/>
        </p:nvGrpSpPr>
        <p:grpSpPr>
          <a:xfrm>
            <a:off x="6036644" y="3773459"/>
            <a:ext cx="557670" cy="511283"/>
            <a:chOff x="6015419" y="3716859"/>
            <a:chExt cx="557671" cy="511283"/>
          </a:xfrm>
        </p:grpSpPr>
        <p:sp>
          <p:nvSpPr>
            <p:cNvPr id="3819" name="Google Shape;3819;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0" name="Google Shape;3820;p66"/>
            <p:cNvGrpSpPr/>
            <p:nvPr/>
          </p:nvGrpSpPr>
          <p:grpSpPr>
            <a:xfrm>
              <a:off x="6036094" y="3716980"/>
              <a:ext cx="529860" cy="510468"/>
              <a:chOff x="6036094" y="3716980"/>
              <a:chExt cx="529860" cy="510468"/>
            </a:xfrm>
          </p:grpSpPr>
          <p:sp>
            <p:nvSpPr>
              <p:cNvPr id="3821" name="Google Shape;3821;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1" name="Google Shape;3831;p66"/>
          <p:cNvGrpSpPr/>
          <p:nvPr/>
        </p:nvGrpSpPr>
        <p:grpSpPr>
          <a:xfrm>
            <a:off x="6665529" y="3130228"/>
            <a:ext cx="576302" cy="511871"/>
            <a:chOff x="6644304" y="3073628"/>
            <a:chExt cx="576302" cy="511871"/>
          </a:xfrm>
        </p:grpSpPr>
        <p:sp>
          <p:nvSpPr>
            <p:cNvPr id="3832" name="Google Shape;3832;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3" name="Google Shape;3833;p66"/>
            <p:cNvGrpSpPr/>
            <p:nvPr/>
          </p:nvGrpSpPr>
          <p:grpSpPr>
            <a:xfrm>
              <a:off x="6712169" y="3085440"/>
              <a:ext cx="481622" cy="494913"/>
              <a:chOff x="6712169" y="3085440"/>
              <a:chExt cx="481622" cy="494913"/>
            </a:xfrm>
          </p:grpSpPr>
          <p:sp>
            <p:nvSpPr>
              <p:cNvPr id="3834" name="Google Shape;3834;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9" name="Google Shape;3839;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2" name="Google Shape;3842;p66"/>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3" name="Google Shape;3843;p66"/>
          <p:cNvGrpSpPr/>
          <p:nvPr/>
        </p:nvGrpSpPr>
        <p:grpSpPr>
          <a:xfrm>
            <a:off x="6673379" y="3773223"/>
            <a:ext cx="560631" cy="511352"/>
            <a:chOff x="6652154" y="3716623"/>
            <a:chExt cx="560631" cy="511352"/>
          </a:xfrm>
        </p:grpSpPr>
        <p:sp>
          <p:nvSpPr>
            <p:cNvPr id="3844" name="Google Shape;3844;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5" name="Google Shape;3845;p66"/>
            <p:cNvGrpSpPr/>
            <p:nvPr/>
          </p:nvGrpSpPr>
          <p:grpSpPr>
            <a:xfrm>
              <a:off x="6669657" y="3716715"/>
              <a:ext cx="466779" cy="464290"/>
              <a:chOff x="6669657" y="3716715"/>
              <a:chExt cx="466779" cy="464290"/>
            </a:xfrm>
          </p:grpSpPr>
          <p:sp>
            <p:nvSpPr>
              <p:cNvPr id="3846" name="Google Shape;3846;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9" name="Google Shape;3859;p66"/>
          <p:cNvGrpSpPr/>
          <p:nvPr/>
        </p:nvGrpSpPr>
        <p:grpSpPr>
          <a:xfrm>
            <a:off x="7867470" y="4054631"/>
            <a:ext cx="187557" cy="187557"/>
            <a:chOff x="8565775" y="671075"/>
            <a:chExt cx="441000" cy="441000"/>
          </a:xfrm>
        </p:grpSpPr>
        <p:sp>
          <p:nvSpPr>
            <p:cNvPr id="3860" name="Google Shape;3860;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2" name="Google Shape;3862;p66"/>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6"/>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4" name="Google Shape;3864;p66"/>
          <p:cNvGrpSpPr/>
          <p:nvPr/>
        </p:nvGrpSpPr>
        <p:grpSpPr>
          <a:xfrm>
            <a:off x="6021325" y="3132850"/>
            <a:ext cx="587871" cy="512373"/>
            <a:chOff x="6000100" y="3076250"/>
            <a:chExt cx="587871" cy="512373"/>
          </a:xfrm>
        </p:grpSpPr>
        <p:sp>
          <p:nvSpPr>
            <p:cNvPr id="3865" name="Google Shape;3865;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6" name="Google Shape;3866;p66"/>
            <p:cNvGrpSpPr/>
            <p:nvPr/>
          </p:nvGrpSpPr>
          <p:grpSpPr>
            <a:xfrm>
              <a:off x="6031360" y="3076713"/>
              <a:ext cx="539107" cy="480965"/>
              <a:chOff x="6031360" y="3076713"/>
              <a:chExt cx="539107" cy="480965"/>
            </a:xfrm>
          </p:grpSpPr>
          <p:sp>
            <p:nvSpPr>
              <p:cNvPr id="3867" name="Google Shape;3867;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4" name="Google Shape;3874;p66"/>
          <p:cNvGrpSpPr/>
          <p:nvPr/>
        </p:nvGrpSpPr>
        <p:grpSpPr>
          <a:xfrm>
            <a:off x="3597785" y="3065882"/>
            <a:ext cx="2241344" cy="1330656"/>
            <a:chOff x="3597785" y="3065882"/>
            <a:chExt cx="2241344" cy="1330656"/>
          </a:xfrm>
        </p:grpSpPr>
        <p:grpSp>
          <p:nvGrpSpPr>
            <p:cNvPr id="3875" name="Google Shape;3875;p66"/>
            <p:cNvGrpSpPr/>
            <p:nvPr/>
          </p:nvGrpSpPr>
          <p:grpSpPr>
            <a:xfrm>
              <a:off x="5296908" y="3937355"/>
              <a:ext cx="143198" cy="32380"/>
              <a:chOff x="5296908" y="3937355"/>
              <a:chExt cx="143198" cy="32380"/>
            </a:xfrm>
          </p:grpSpPr>
          <p:sp>
            <p:nvSpPr>
              <p:cNvPr id="3876" name="Google Shape;3876;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7" name="Google Shape;3877;p66"/>
              <p:cNvGrpSpPr/>
              <p:nvPr/>
            </p:nvGrpSpPr>
            <p:grpSpPr>
              <a:xfrm>
                <a:off x="5402331" y="3937355"/>
                <a:ext cx="37776" cy="32380"/>
                <a:chOff x="5402331" y="3937355"/>
                <a:chExt cx="37776" cy="32380"/>
              </a:xfrm>
            </p:grpSpPr>
            <p:sp>
              <p:nvSpPr>
                <p:cNvPr id="3878" name="Google Shape;3878;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66"/>
              <p:cNvGrpSpPr/>
              <p:nvPr/>
            </p:nvGrpSpPr>
            <p:grpSpPr>
              <a:xfrm>
                <a:off x="5296908" y="3937355"/>
                <a:ext cx="37783" cy="32380"/>
                <a:chOff x="5296908" y="3937355"/>
                <a:chExt cx="37783" cy="32380"/>
              </a:xfrm>
            </p:grpSpPr>
            <p:sp>
              <p:nvSpPr>
                <p:cNvPr id="3881" name="Google Shape;3881;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3" name="Google Shape;3883;p66"/>
            <p:cNvGrpSpPr/>
            <p:nvPr/>
          </p:nvGrpSpPr>
          <p:grpSpPr>
            <a:xfrm>
              <a:off x="4724163" y="3119631"/>
              <a:ext cx="120838" cy="84218"/>
              <a:chOff x="4724163" y="3119631"/>
              <a:chExt cx="120838" cy="84218"/>
            </a:xfrm>
          </p:grpSpPr>
          <p:grpSp>
            <p:nvGrpSpPr>
              <p:cNvPr id="3884" name="Google Shape;3884;p66"/>
              <p:cNvGrpSpPr/>
              <p:nvPr/>
            </p:nvGrpSpPr>
            <p:grpSpPr>
              <a:xfrm>
                <a:off x="4746712" y="3132773"/>
                <a:ext cx="86869" cy="56424"/>
                <a:chOff x="4746712" y="3132773"/>
                <a:chExt cx="86869" cy="56424"/>
              </a:xfrm>
            </p:grpSpPr>
            <p:sp>
              <p:nvSpPr>
                <p:cNvPr id="3885" name="Google Shape;3885;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7" name="Google Shape;3887;p66"/>
              <p:cNvGrpSpPr/>
              <p:nvPr/>
            </p:nvGrpSpPr>
            <p:grpSpPr>
              <a:xfrm>
                <a:off x="4773634" y="3143336"/>
                <a:ext cx="37776" cy="32451"/>
                <a:chOff x="4773634" y="3143336"/>
                <a:chExt cx="37776" cy="32451"/>
              </a:xfrm>
            </p:grpSpPr>
            <p:sp>
              <p:nvSpPr>
                <p:cNvPr id="3888" name="Google Shape;3888;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66"/>
              <p:cNvGrpSpPr/>
              <p:nvPr/>
            </p:nvGrpSpPr>
            <p:grpSpPr>
              <a:xfrm>
                <a:off x="4724163" y="3131248"/>
                <a:ext cx="37776" cy="32459"/>
                <a:chOff x="4724163" y="3131248"/>
                <a:chExt cx="37776" cy="32459"/>
              </a:xfrm>
            </p:grpSpPr>
            <p:sp>
              <p:nvSpPr>
                <p:cNvPr id="3891" name="Google Shape;3891;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66"/>
              <p:cNvGrpSpPr/>
              <p:nvPr/>
            </p:nvGrpSpPr>
            <p:grpSpPr>
              <a:xfrm>
                <a:off x="4755081" y="3176054"/>
                <a:ext cx="32357" cy="27795"/>
                <a:chOff x="4755081" y="3176054"/>
                <a:chExt cx="32357" cy="27795"/>
              </a:xfrm>
            </p:grpSpPr>
            <p:sp>
              <p:nvSpPr>
                <p:cNvPr id="3894" name="Google Shape;3894;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66"/>
              <p:cNvGrpSpPr/>
              <p:nvPr/>
            </p:nvGrpSpPr>
            <p:grpSpPr>
              <a:xfrm>
                <a:off x="4812550" y="3119631"/>
                <a:ext cx="32451" cy="27803"/>
                <a:chOff x="4812550" y="3119631"/>
                <a:chExt cx="32451" cy="27803"/>
              </a:xfrm>
            </p:grpSpPr>
            <p:sp>
              <p:nvSpPr>
                <p:cNvPr id="3897" name="Google Shape;3897;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9" name="Google Shape;3899;p66"/>
            <p:cNvGrpSpPr/>
            <p:nvPr/>
          </p:nvGrpSpPr>
          <p:grpSpPr>
            <a:xfrm>
              <a:off x="5382826" y="4027197"/>
              <a:ext cx="268967" cy="250422"/>
              <a:chOff x="5382826" y="4027197"/>
              <a:chExt cx="268967" cy="250422"/>
            </a:xfrm>
          </p:grpSpPr>
          <p:grpSp>
            <p:nvGrpSpPr>
              <p:cNvPr id="3900" name="Google Shape;3900;p66"/>
              <p:cNvGrpSpPr/>
              <p:nvPr/>
            </p:nvGrpSpPr>
            <p:grpSpPr>
              <a:xfrm>
                <a:off x="5405280" y="4042510"/>
                <a:ext cx="237570" cy="218647"/>
                <a:chOff x="5405280" y="4042510"/>
                <a:chExt cx="237570" cy="218647"/>
              </a:xfrm>
            </p:grpSpPr>
            <p:sp>
              <p:nvSpPr>
                <p:cNvPr id="3901" name="Google Shape;3901;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7" name="Google Shape;3907;p66"/>
              <p:cNvGrpSpPr/>
              <p:nvPr/>
            </p:nvGrpSpPr>
            <p:grpSpPr>
              <a:xfrm>
                <a:off x="5382826" y="4125549"/>
                <a:ext cx="37776" cy="32380"/>
                <a:chOff x="5382826" y="4125549"/>
                <a:chExt cx="37776" cy="32380"/>
              </a:xfrm>
            </p:grpSpPr>
            <p:sp>
              <p:nvSpPr>
                <p:cNvPr id="3908" name="Google Shape;3908;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66"/>
              <p:cNvGrpSpPr/>
              <p:nvPr/>
            </p:nvGrpSpPr>
            <p:grpSpPr>
              <a:xfrm>
                <a:off x="5475680" y="4195587"/>
                <a:ext cx="37783" cy="32364"/>
                <a:chOff x="5475680" y="4195587"/>
                <a:chExt cx="37783" cy="32364"/>
              </a:xfrm>
            </p:grpSpPr>
            <p:sp>
              <p:nvSpPr>
                <p:cNvPr id="3911" name="Google Shape;3911;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3" name="Google Shape;3913;p66"/>
              <p:cNvGrpSpPr/>
              <p:nvPr/>
            </p:nvGrpSpPr>
            <p:grpSpPr>
              <a:xfrm>
                <a:off x="5532575" y="4027197"/>
                <a:ext cx="33308" cy="32262"/>
                <a:chOff x="5532575" y="4027197"/>
                <a:chExt cx="33308" cy="32262"/>
              </a:xfrm>
            </p:grpSpPr>
            <p:sp>
              <p:nvSpPr>
                <p:cNvPr id="3914" name="Google Shape;3914;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66"/>
              <p:cNvGrpSpPr/>
              <p:nvPr/>
            </p:nvGrpSpPr>
            <p:grpSpPr>
              <a:xfrm>
                <a:off x="5590706" y="4245348"/>
                <a:ext cx="33497" cy="32270"/>
                <a:chOff x="5590706" y="4245348"/>
                <a:chExt cx="33497" cy="32270"/>
              </a:xfrm>
            </p:grpSpPr>
            <p:sp>
              <p:nvSpPr>
                <p:cNvPr id="3917" name="Google Shape;3917;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9" name="Google Shape;3919;p66"/>
              <p:cNvGrpSpPr/>
              <p:nvPr/>
            </p:nvGrpSpPr>
            <p:grpSpPr>
              <a:xfrm>
                <a:off x="5618681" y="4109677"/>
                <a:ext cx="33112" cy="32357"/>
                <a:chOff x="5618681" y="4109677"/>
                <a:chExt cx="33112" cy="32357"/>
              </a:xfrm>
            </p:grpSpPr>
            <p:sp>
              <p:nvSpPr>
                <p:cNvPr id="3920" name="Google Shape;3920;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2" name="Google Shape;3922;p66"/>
              <p:cNvGrpSpPr/>
              <p:nvPr/>
            </p:nvGrpSpPr>
            <p:grpSpPr>
              <a:xfrm>
                <a:off x="5479298" y="4128262"/>
                <a:ext cx="31405" cy="26906"/>
                <a:chOff x="5479298" y="4128262"/>
                <a:chExt cx="31405" cy="26906"/>
              </a:xfrm>
            </p:grpSpPr>
            <p:sp>
              <p:nvSpPr>
                <p:cNvPr id="3923" name="Google Shape;3923;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66"/>
              <p:cNvGrpSpPr/>
              <p:nvPr/>
            </p:nvGrpSpPr>
            <p:grpSpPr>
              <a:xfrm>
                <a:off x="5582903" y="4180116"/>
                <a:ext cx="31499" cy="26898"/>
                <a:chOff x="5582903" y="4180116"/>
                <a:chExt cx="31499" cy="26898"/>
              </a:xfrm>
            </p:grpSpPr>
            <p:sp>
              <p:nvSpPr>
                <p:cNvPr id="3926" name="Google Shape;3926;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8" name="Google Shape;3928;p66"/>
            <p:cNvGrpSpPr/>
            <p:nvPr/>
          </p:nvGrpSpPr>
          <p:grpSpPr>
            <a:xfrm>
              <a:off x="3977681" y="3230323"/>
              <a:ext cx="94584" cy="84085"/>
              <a:chOff x="3977681" y="3230323"/>
              <a:chExt cx="94584" cy="84085"/>
            </a:xfrm>
          </p:grpSpPr>
          <p:grpSp>
            <p:nvGrpSpPr>
              <p:cNvPr id="3929" name="Google Shape;3929;p66"/>
              <p:cNvGrpSpPr/>
              <p:nvPr/>
            </p:nvGrpSpPr>
            <p:grpSpPr>
              <a:xfrm>
                <a:off x="4000135" y="3243041"/>
                <a:ext cx="59570" cy="57186"/>
                <a:chOff x="4000135" y="3243041"/>
                <a:chExt cx="59570" cy="57186"/>
              </a:xfrm>
            </p:grpSpPr>
            <p:sp>
              <p:nvSpPr>
                <p:cNvPr id="3930" name="Google Shape;3930;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66"/>
              <p:cNvGrpSpPr/>
              <p:nvPr/>
            </p:nvGrpSpPr>
            <p:grpSpPr>
              <a:xfrm>
                <a:off x="3977681" y="3245872"/>
                <a:ext cx="37783" cy="32380"/>
                <a:chOff x="3977681" y="3245872"/>
                <a:chExt cx="37783" cy="32380"/>
              </a:xfrm>
            </p:grpSpPr>
            <p:sp>
              <p:nvSpPr>
                <p:cNvPr id="3934" name="Google Shape;3934;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66"/>
              <p:cNvGrpSpPr/>
              <p:nvPr/>
            </p:nvGrpSpPr>
            <p:grpSpPr>
              <a:xfrm>
                <a:off x="4040860" y="3262672"/>
                <a:ext cx="31405" cy="27001"/>
                <a:chOff x="4040860" y="3262672"/>
                <a:chExt cx="31405" cy="27001"/>
              </a:xfrm>
            </p:grpSpPr>
            <p:sp>
              <p:nvSpPr>
                <p:cNvPr id="3937" name="Google Shape;3937;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9" name="Google Shape;3939;p66"/>
              <p:cNvGrpSpPr/>
              <p:nvPr/>
            </p:nvGrpSpPr>
            <p:grpSpPr>
              <a:xfrm>
                <a:off x="4021072" y="3230323"/>
                <a:ext cx="31397" cy="26906"/>
                <a:chOff x="4021072" y="3230323"/>
                <a:chExt cx="31397" cy="26906"/>
              </a:xfrm>
            </p:grpSpPr>
            <p:sp>
              <p:nvSpPr>
                <p:cNvPr id="3940" name="Google Shape;3940;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66"/>
              <p:cNvGrpSpPr/>
              <p:nvPr/>
            </p:nvGrpSpPr>
            <p:grpSpPr>
              <a:xfrm>
                <a:off x="4001472" y="3287462"/>
                <a:ext cx="31499" cy="26945"/>
                <a:chOff x="4001472" y="3287462"/>
                <a:chExt cx="31499" cy="26945"/>
              </a:xfrm>
            </p:grpSpPr>
            <p:sp>
              <p:nvSpPr>
                <p:cNvPr id="3943" name="Google Shape;3943;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5" name="Google Shape;3945;p66"/>
            <p:cNvGrpSpPr/>
            <p:nvPr/>
          </p:nvGrpSpPr>
          <p:grpSpPr>
            <a:xfrm>
              <a:off x="4084715" y="3258865"/>
              <a:ext cx="184961" cy="137268"/>
              <a:chOff x="4084715" y="3258865"/>
              <a:chExt cx="184961" cy="137268"/>
            </a:xfrm>
          </p:grpSpPr>
          <p:grpSp>
            <p:nvGrpSpPr>
              <p:cNvPr id="3946" name="Google Shape;3946;p66"/>
              <p:cNvGrpSpPr/>
              <p:nvPr/>
            </p:nvGrpSpPr>
            <p:grpSpPr>
              <a:xfrm>
                <a:off x="4107453" y="3271583"/>
                <a:ext cx="153470" cy="110275"/>
                <a:chOff x="4107453" y="3271583"/>
                <a:chExt cx="153470" cy="110275"/>
              </a:xfrm>
            </p:grpSpPr>
            <p:sp>
              <p:nvSpPr>
                <p:cNvPr id="3947" name="Google Shape;3947;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66"/>
              <p:cNvGrpSpPr/>
              <p:nvPr/>
            </p:nvGrpSpPr>
            <p:grpSpPr>
              <a:xfrm>
                <a:off x="4136947" y="3258865"/>
                <a:ext cx="31499" cy="27001"/>
                <a:chOff x="4136947" y="3258865"/>
                <a:chExt cx="31499" cy="27001"/>
              </a:xfrm>
            </p:grpSpPr>
            <p:sp>
              <p:nvSpPr>
                <p:cNvPr id="3952" name="Google Shape;3952;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66"/>
              <p:cNvGrpSpPr/>
              <p:nvPr/>
            </p:nvGrpSpPr>
            <p:grpSpPr>
              <a:xfrm>
                <a:off x="4084715" y="3266478"/>
                <a:ext cx="31468" cy="26898"/>
                <a:chOff x="4084715" y="3266478"/>
                <a:chExt cx="31468" cy="26898"/>
              </a:xfrm>
            </p:grpSpPr>
            <p:sp>
              <p:nvSpPr>
                <p:cNvPr id="3955" name="Google Shape;3955;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66"/>
              <p:cNvGrpSpPr/>
              <p:nvPr/>
            </p:nvGrpSpPr>
            <p:grpSpPr>
              <a:xfrm>
                <a:off x="4159213" y="3279849"/>
                <a:ext cx="31405" cy="26945"/>
                <a:chOff x="4159213" y="3279849"/>
                <a:chExt cx="31405" cy="26945"/>
              </a:xfrm>
            </p:grpSpPr>
            <p:sp>
              <p:nvSpPr>
                <p:cNvPr id="3958" name="Google Shape;3958;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66"/>
              <p:cNvGrpSpPr/>
              <p:nvPr/>
            </p:nvGrpSpPr>
            <p:grpSpPr>
              <a:xfrm>
                <a:off x="4201550" y="3266502"/>
                <a:ext cx="31405" cy="26883"/>
                <a:chOff x="4201550" y="3266502"/>
                <a:chExt cx="31405" cy="26883"/>
              </a:xfrm>
            </p:grpSpPr>
            <p:sp>
              <p:nvSpPr>
                <p:cNvPr id="3961" name="Google Shape;3961;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3" name="Google Shape;3963;p66"/>
              <p:cNvGrpSpPr/>
              <p:nvPr/>
            </p:nvGrpSpPr>
            <p:grpSpPr>
              <a:xfrm>
                <a:off x="4201550" y="3338278"/>
                <a:ext cx="31405" cy="26930"/>
                <a:chOff x="4201550" y="3338278"/>
                <a:chExt cx="31405" cy="26930"/>
              </a:xfrm>
            </p:grpSpPr>
            <p:sp>
              <p:nvSpPr>
                <p:cNvPr id="3964" name="Google Shape;3964;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66"/>
              <p:cNvGrpSpPr/>
              <p:nvPr/>
            </p:nvGrpSpPr>
            <p:grpSpPr>
              <a:xfrm>
                <a:off x="4238272" y="3369132"/>
                <a:ext cx="31405" cy="27001"/>
                <a:chOff x="4238272" y="3369132"/>
                <a:chExt cx="31405" cy="27001"/>
              </a:xfrm>
            </p:grpSpPr>
            <p:sp>
              <p:nvSpPr>
                <p:cNvPr id="3967" name="Google Shape;3967;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9" name="Google Shape;3969;p66"/>
            <p:cNvGrpSpPr/>
            <p:nvPr/>
          </p:nvGrpSpPr>
          <p:grpSpPr>
            <a:xfrm>
              <a:off x="4068639" y="3200169"/>
              <a:ext cx="77643" cy="37272"/>
              <a:chOff x="4068639" y="3200169"/>
              <a:chExt cx="77643" cy="37272"/>
            </a:xfrm>
          </p:grpSpPr>
          <p:sp>
            <p:nvSpPr>
              <p:cNvPr id="3970" name="Google Shape;3970;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1" name="Google Shape;3971;p66"/>
              <p:cNvGrpSpPr/>
              <p:nvPr/>
            </p:nvGrpSpPr>
            <p:grpSpPr>
              <a:xfrm>
                <a:off x="4114878" y="3200169"/>
                <a:ext cx="31405" cy="26993"/>
                <a:chOff x="4114878" y="3200169"/>
                <a:chExt cx="31405" cy="26993"/>
              </a:xfrm>
            </p:grpSpPr>
            <p:sp>
              <p:nvSpPr>
                <p:cNvPr id="3972" name="Google Shape;3972;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66"/>
              <p:cNvGrpSpPr/>
              <p:nvPr/>
            </p:nvGrpSpPr>
            <p:grpSpPr>
              <a:xfrm>
                <a:off x="4068639" y="3210535"/>
                <a:ext cx="31499" cy="26906"/>
                <a:chOff x="4068639" y="3210535"/>
                <a:chExt cx="31499" cy="26906"/>
              </a:xfrm>
            </p:grpSpPr>
            <p:sp>
              <p:nvSpPr>
                <p:cNvPr id="3975" name="Google Shape;3975;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7" name="Google Shape;3977;p66"/>
            <p:cNvGrpSpPr/>
            <p:nvPr/>
          </p:nvGrpSpPr>
          <p:grpSpPr>
            <a:xfrm>
              <a:off x="3869702" y="3066935"/>
              <a:ext cx="382664" cy="190294"/>
              <a:chOff x="3869702" y="3066935"/>
              <a:chExt cx="382664" cy="190294"/>
            </a:xfrm>
          </p:grpSpPr>
          <p:grpSp>
            <p:nvGrpSpPr>
              <p:cNvPr id="3978" name="Google Shape;3978;p66"/>
              <p:cNvGrpSpPr/>
              <p:nvPr/>
            </p:nvGrpSpPr>
            <p:grpSpPr>
              <a:xfrm>
                <a:off x="3888633" y="3082351"/>
                <a:ext cx="351172" cy="160698"/>
                <a:chOff x="3888633" y="3082351"/>
                <a:chExt cx="351172" cy="160698"/>
              </a:xfrm>
            </p:grpSpPr>
            <p:sp>
              <p:nvSpPr>
                <p:cNvPr id="3979" name="Google Shape;3979;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5" name="Google Shape;3985;p66"/>
              <p:cNvGrpSpPr/>
              <p:nvPr/>
            </p:nvGrpSpPr>
            <p:grpSpPr>
              <a:xfrm>
                <a:off x="4143703" y="3066935"/>
                <a:ext cx="37783" cy="32357"/>
                <a:chOff x="4143703" y="3066935"/>
                <a:chExt cx="37783" cy="32357"/>
              </a:xfrm>
            </p:grpSpPr>
            <p:sp>
              <p:nvSpPr>
                <p:cNvPr id="3986" name="Google Shape;3986;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66"/>
              <p:cNvGrpSpPr/>
              <p:nvPr/>
            </p:nvGrpSpPr>
            <p:grpSpPr>
              <a:xfrm>
                <a:off x="4044565" y="3103563"/>
                <a:ext cx="37783" cy="32451"/>
                <a:chOff x="4044565" y="3103563"/>
                <a:chExt cx="37783" cy="32451"/>
              </a:xfrm>
            </p:grpSpPr>
            <p:sp>
              <p:nvSpPr>
                <p:cNvPr id="3989" name="Google Shape;3989;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1" name="Google Shape;3991;p66"/>
              <p:cNvGrpSpPr/>
              <p:nvPr/>
            </p:nvGrpSpPr>
            <p:grpSpPr>
              <a:xfrm>
                <a:off x="4017454" y="3188237"/>
                <a:ext cx="37776" cy="32357"/>
                <a:chOff x="4017454" y="3188237"/>
                <a:chExt cx="37776" cy="32357"/>
              </a:xfrm>
            </p:grpSpPr>
            <p:sp>
              <p:nvSpPr>
                <p:cNvPr id="3992" name="Google Shape;3992;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66"/>
              <p:cNvGrpSpPr/>
              <p:nvPr/>
            </p:nvGrpSpPr>
            <p:grpSpPr>
              <a:xfrm>
                <a:off x="3921548" y="3157509"/>
                <a:ext cx="37783" cy="32357"/>
                <a:chOff x="3921548" y="3157509"/>
                <a:chExt cx="37783" cy="32357"/>
              </a:xfrm>
            </p:grpSpPr>
            <p:sp>
              <p:nvSpPr>
                <p:cNvPr id="3995" name="Google Shape;3995;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7" name="Google Shape;3997;p66"/>
              <p:cNvGrpSpPr/>
              <p:nvPr/>
            </p:nvGrpSpPr>
            <p:grpSpPr>
              <a:xfrm>
                <a:off x="3939056" y="3211620"/>
                <a:ext cx="37783" cy="32380"/>
                <a:chOff x="3939056" y="3211620"/>
                <a:chExt cx="37783" cy="32380"/>
              </a:xfrm>
            </p:grpSpPr>
            <p:sp>
              <p:nvSpPr>
                <p:cNvPr id="3998" name="Google Shape;3998;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66"/>
              <p:cNvGrpSpPr/>
              <p:nvPr/>
            </p:nvGrpSpPr>
            <p:grpSpPr>
              <a:xfrm>
                <a:off x="4176240" y="3136965"/>
                <a:ext cx="31405" cy="26930"/>
                <a:chOff x="4176240" y="3136965"/>
                <a:chExt cx="31405" cy="26930"/>
              </a:xfrm>
            </p:grpSpPr>
            <p:sp>
              <p:nvSpPr>
                <p:cNvPr id="4001" name="Google Shape;4001;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3" name="Google Shape;4003;p66"/>
              <p:cNvGrpSpPr/>
              <p:nvPr/>
            </p:nvGrpSpPr>
            <p:grpSpPr>
              <a:xfrm>
                <a:off x="4133148" y="3152593"/>
                <a:ext cx="31499" cy="27001"/>
                <a:chOff x="4133148" y="3152593"/>
                <a:chExt cx="31499" cy="27001"/>
              </a:xfrm>
            </p:grpSpPr>
            <p:sp>
              <p:nvSpPr>
                <p:cNvPr id="4004" name="Google Shape;4004;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66"/>
              <p:cNvGrpSpPr/>
              <p:nvPr/>
            </p:nvGrpSpPr>
            <p:grpSpPr>
              <a:xfrm>
                <a:off x="4220866" y="3073534"/>
                <a:ext cx="31499" cy="26898"/>
                <a:chOff x="4220866" y="3073534"/>
                <a:chExt cx="31499" cy="26898"/>
              </a:xfrm>
            </p:grpSpPr>
            <p:sp>
              <p:nvSpPr>
                <p:cNvPr id="4007" name="Google Shape;4007;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66"/>
              <p:cNvGrpSpPr/>
              <p:nvPr/>
            </p:nvGrpSpPr>
            <p:grpSpPr>
              <a:xfrm>
                <a:off x="3869702" y="3230323"/>
                <a:ext cx="31499" cy="26906"/>
                <a:chOff x="3869702" y="3230323"/>
                <a:chExt cx="31499" cy="26906"/>
              </a:xfrm>
            </p:grpSpPr>
            <p:sp>
              <p:nvSpPr>
                <p:cNvPr id="4010" name="Google Shape;4010;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2" name="Google Shape;4012;p66"/>
            <p:cNvGrpSpPr/>
            <p:nvPr/>
          </p:nvGrpSpPr>
          <p:grpSpPr>
            <a:xfrm>
              <a:off x="4271383" y="3065882"/>
              <a:ext cx="304556" cy="341663"/>
              <a:chOff x="4271383" y="3065882"/>
              <a:chExt cx="304556" cy="341663"/>
            </a:xfrm>
          </p:grpSpPr>
          <p:grpSp>
            <p:nvGrpSpPr>
              <p:cNvPr id="4013" name="Google Shape;4013;p66"/>
              <p:cNvGrpSpPr/>
              <p:nvPr/>
            </p:nvGrpSpPr>
            <p:grpSpPr>
              <a:xfrm>
                <a:off x="4293838" y="3078639"/>
                <a:ext cx="269353" cy="311973"/>
                <a:chOff x="4293838" y="3078639"/>
                <a:chExt cx="269353" cy="311973"/>
              </a:xfrm>
            </p:grpSpPr>
            <p:sp>
              <p:nvSpPr>
                <p:cNvPr id="4014" name="Google Shape;4014;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1" name="Google Shape;4031;p66"/>
              <p:cNvGrpSpPr/>
              <p:nvPr/>
            </p:nvGrpSpPr>
            <p:grpSpPr>
              <a:xfrm>
                <a:off x="4538164" y="3342061"/>
                <a:ext cx="37776" cy="32380"/>
                <a:chOff x="4538164" y="3342061"/>
                <a:chExt cx="37776" cy="32380"/>
              </a:xfrm>
            </p:grpSpPr>
            <p:sp>
              <p:nvSpPr>
                <p:cNvPr id="4032" name="Google Shape;4032;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66"/>
              <p:cNvGrpSpPr/>
              <p:nvPr/>
            </p:nvGrpSpPr>
            <p:grpSpPr>
              <a:xfrm>
                <a:off x="4271383" y="3194742"/>
                <a:ext cx="37783" cy="32420"/>
                <a:chOff x="4271383" y="3194742"/>
                <a:chExt cx="37783" cy="32420"/>
              </a:xfrm>
            </p:grpSpPr>
            <p:sp>
              <p:nvSpPr>
                <p:cNvPr id="4035" name="Google Shape;4035;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7" name="Google Shape;4037;p66"/>
              <p:cNvGrpSpPr/>
              <p:nvPr/>
            </p:nvGrpSpPr>
            <p:grpSpPr>
              <a:xfrm>
                <a:off x="4284416" y="3084058"/>
                <a:ext cx="37783" cy="32357"/>
                <a:chOff x="4284416" y="3084058"/>
                <a:chExt cx="37783" cy="32357"/>
              </a:xfrm>
            </p:grpSpPr>
            <p:sp>
              <p:nvSpPr>
                <p:cNvPr id="4038" name="Google Shape;4038;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66"/>
              <p:cNvGrpSpPr/>
              <p:nvPr/>
            </p:nvGrpSpPr>
            <p:grpSpPr>
              <a:xfrm>
                <a:off x="4478697" y="3297561"/>
                <a:ext cx="37776" cy="32451"/>
                <a:chOff x="4478697" y="3297561"/>
                <a:chExt cx="37776" cy="32451"/>
              </a:xfrm>
            </p:grpSpPr>
            <p:sp>
              <p:nvSpPr>
                <p:cNvPr id="4041" name="Google Shape;4041;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66"/>
              <p:cNvGrpSpPr/>
              <p:nvPr/>
            </p:nvGrpSpPr>
            <p:grpSpPr>
              <a:xfrm>
                <a:off x="4411813" y="3331711"/>
                <a:ext cx="37776" cy="32451"/>
                <a:chOff x="4411813" y="3331711"/>
                <a:chExt cx="37776" cy="32451"/>
              </a:xfrm>
            </p:grpSpPr>
            <p:sp>
              <p:nvSpPr>
                <p:cNvPr id="4044" name="Google Shape;4044;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66"/>
              <p:cNvGrpSpPr/>
              <p:nvPr/>
            </p:nvGrpSpPr>
            <p:grpSpPr>
              <a:xfrm>
                <a:off x="4337984" y="3375188"/>
                <a:ext cx="37776" cy="32357"/>
                <a:chOff x="4337984" y="3375188"/>
                <a:chExt cx="37776" cy="32357"/>
              </a:xfrm>
            </p:grpSpPr>
            <p:sp>
              <p:nvSpPr>
                <p:cNvPr id="4047" name="Google Shape;4047;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66"/>
              <p:cNvGrpSpPr/>
              <p:nvPr/>
            </p:nvGrpSpPr>
            <p:grpSpPr>
              <a:xfrm>
                <a:off x="4494867" y="3090530"/>
                <a:ext cx="37878" cy="32451"/>
                <a:chOff x="4494867" y="3090530"/>
                <a:chExt cx="37878" cy="32451"/>
              </a:xfrm>
            </p:grpSpPr>
            <p:sp>
              <p:nvSpPr>
                <p:cNvPr id="4050" name="Google Shape;4050;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66"/>
              <p:cNvGrpSpPr/>
              <p:nvPr/>
            </p:nvGrpSpPr>
            <p:grpSpPr>
              <a:xfrm>
                <a:off x="4525124" y="3207774"/>
                <a:ext cx="37783" cy="32420"/>
                <a:chOff x="4525124" y="3207774"/>
                <a:chExt cx="37783" cy="32420"/>
              </a:xfrm>
            </p:grpSpPr>
            <p:sp>
              <p:nvSpPr>
                <p:cNvPr id="4053" name="Google Shape;4053;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5" name="Google Shape;4055;p66"/>
              <p:cNvGrpSpPr/>
              <p:nvPr/>
            </p:nvGrpSpPr>
            <p:grpSpPr>
              <a:xfrm>
                <a:off x="4440544" y="3176479"/>
                <a:ext cx="31499" cy="26898"/>
                <a:chOff x="4440544" y="3176479"/>
                <a:chExt cx="31499" cy="26898"/>
              </a:xfrm>
            </p:grpSpPr>
            <p:sp>
              <p:nvSpPr>
                <p:cNvPr id="4056" name="Google Shape;4056;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66"/>
              <p:cNvGrpSpPr/>
              <p:nvPr/>
            </p:nvGrpSpPr>
            <p:grpSpPr>
              <a:xfrm>
                <a:off x="4350545" y="3156400"/>
                <a:ext cx="31405" cy="27001"/>
                <a:chOff x="4350545" y="3156400"/>
                <a:chExt cx="31405" cy="27001"/>
              </a:xfrm>
            </p:grpSpPr>
            <p:sp>
              <p:nvSpPr>
                <p:cNvPr id="4059" name="Google Shape;4059;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66"/>
              <p:cNvGrpSpPr/>
              <p:nvPr/>
            </p:nvGrpSpPr>
            <p:grpSpPr>
              <a:xfrm>
                <a:off x="4376703" y="3255058"/>
                <a:ext cx="31405" cy="27001"/>
                <a:chOff x="4376703" y="3255058"/>
                <a:chExt cx="31405" cy="27001"/>
              </a:xfrm>
            </p:grpSpPr>
            <p:sp>
              <p:nvSpPr>
                <p:cNvPr id="4062" name="Google Shape;4062;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66"/>
              <p:cNvGrpSpPr/>
              <p:nvPr/>
            </p:nvGrpSpPr>
            <p:grpSpPr>
              <a:xfrm>
                <a:off x="4331322" y="3283656"/>
                <a:ext cx="31405" cy="26945"/>
                <a:chOff x="4331322" y="3283656"/>
                <a:chExt cx="31405" cy="26945"/>
              </a:xfrm>
            </p:grpSpPr>
            <p:sp>
              <p:nvSpPr>
                <p:cNvPr id="4065" name="Google Shape;4065;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7" name="Google Shape;4067;p66"/>
              <p:cNvGrpSpPr/>
              <p:nvPr/>
            </p:nvGrpSpPr>
            <p:grpSpPr>
              <a:xfrm>
                <a:off x="4380510" y="3065882"/>
                <a:ext cx="31405" cy="26938"/>
                <a:chOff x="4380510" y="3065882"/>
                <a:chExt cx="31405" cy="26938"/>
              </a:xfrm>
            </p:grpSpPr>
            <p:sp>
              <p:nvSpPr>
                <p:cNvPr id="4068" name="Google Shape;4068;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70" name="Google Shape;4070;p66"/>
            <p:cNvGrpSpPr/>
            <p:nvPr/>
          </p:nvGrpSpPr>
          <p:grpSpPr>
            <a:xfrm>
              <a:off x="4558998" y="3188237"/>
              <a:ext cx="1280131" cy="1052746"/>
              <a:chOff x="4558998" y="3188237"/>
              <a:chExt cx="1280131" cy="1052746"/>
            </a:xfrm>
          </p:grpSpPr>
          <p:sp>
            <p:nvSpPr>
              <p:cNvPr id="4071" name="Google Shape;4071;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2" name="Google Shape;4072;p66"/>
              <p:cNvGrpSpPr/>
              <p:nvPr/>
            </p:nvGrpSpPr>
            <p:grpSpPr>
              <a:xfrm>
                <a:off x="4579164" y="3203653"/>
                <a:ext cx="1244833" cy="1020397"/>
                <a:chOff x="4579164" y="3203653"/>
                <a:chExt cx="1244833" cy="1020397"/>
              </a:xfrm>
            </p:grpSpPr>
            <p:sp>
              <p:nvSpPr>
                <p:cNvPr id="4073" name="Google Shape;4073;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66"/>
                <p:cNvGrpSpPr/>
                <p:nvPr/>
              </p:nvGrpSpPr>
              <p:grpSpPr>
                <a:xfrm>
                  <a:off x="4579164" y="3203653"/>
                  <a:ext cx="1244833" cy="1020397"/>
                  <a:chOff x="4579164" y="3203653"/>
                  <a:chExt cx="1244833" cy="1020397"/>
                </a:xfrm>
              </p:grpSpPr>
              <p:sp>
                <p:nvSpPr>
                  <p:cNvPr id="4076" name="Google Shape;4076;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8" name="Google Shape;4078;p66"/>
                  <p:cNvGrpSpPr/>
                  <p:nvPr/>
                </p:nvGrpSpPr>
                <p:grpSpPr>
                  <a:xfrm>
                    <a:off x="4579164" y="3203653"/>
                    <a:ext cx="1244833" cy="1020397"/>
                    <a:chOff x="4579164" y="3203653"/>
                    <a:chExt cx="1244833" cy="1020397"/>
                  </a:xfrm>
                </p:grpSpPr>
                <p:sp>
                  <p:nvSpPr>
                    <p:cNvPr id="4079" name="Google Shape;4079;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7" name="Google Shape;4087;p66"/>
                    <p:cNvGrpSpPr/>
                    <p:nvPr/>
                  </p:nvGrpSpPr>
                  <p:grpSpPr>
                    <a:xfrm>
                      <a:off x="4579164" y="3203653"/>
                      <a:ext cx="1244833" cy="1020397"/>
                      <a:chOff x="4579164" y="3203653"/>
                      <a:chExt cx="1244833" cy="1020397"/>
                    </a:xfrm>
                  </p:grpSpPr>
                  <p:sp>
                    <p:nvSpPr>
                      <p:cNvPr id="4088" name="Google Shape;4088;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2" name="Google Shape;4102;p66"/>
                      <p:cNvGrpSpPr/>
                      <p:nvPr/>
                    </p:nvGrpSpPr>
                    <p:grpSpPr>
                      <a:xfrm>
                        <a:off x="4579164" y="3203653"/>
                        <a:ext cx="1244833" cy="1020397"/>
                        <a:chOff x="4579164" y="3203653"/>
                        <a:chExt cx="1244833" cy="1020397"/>
                      </a:xfrm>
                    </p:grpSpPr>
                    <p:sp>
                      <p:nvSpPr>
                        <p:cNvPr id="4103" name="Google Shape;4103;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7" name="Google Shape;4127;p66"/>
                        <p:cNvGrpSpPr/>
                        <p:nvPr/>
                      </p:nvGrpSpPr>
                      <p:grpSpPr>
                        <a:xfrm>
                          <a:off x="4579164" y="3203653"/>
                          <a:ext cx="1244833" cy="1020397"/>
                          <a:chOff x="4579164" y="3203653"/>
                          <a:chExt cx="1244833" cy="1020397"/>
                        </a:xfrm>
                      </p:grpSpPr>
                      <p:sp>
                        <p:nvSpPr>
                          <p:cNvPr id="4128" name="Google Shape;4128;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9" name="Google Shape;4129;p66"/>
                          <p:cNvGrpSpPr/>
                          <p:nvPr/>
                        </p:nvGrpSpPr>
                        <p:grpSpPr>
                          <a:xfrm>
                            <a:off x="4579164" y="3203653"/>
                            <a:ext cx="1244833" cy="1020397"/>
                            <a:chOff x="4579164" y="3203653"/>
                            <a:chExt cx="1244833" cy="1020397"/>
                          </a:xfrm>
                        </p:grpSpPr>
                        <p:sp>
                          <p:nvSpPr>
                            <p:cNvPr id="4130" name="Google Shape;4130;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7" name="Google Shape;4137;p66"/>
                            <p:cNvGrpSpPr/>
                            <p:nvPr/>
                          </p:nvGrpSpPr>
                          <p:grpSpPr>
                            <a:xfrm>
                              <a:off x="4579164" y="3203653"/>
                              <a:ext cx="1244833" cy="1020397"/>
                              <a:chOff x="4579164" y="3203653"/>
                              <a:chExt cx="1244833" cy="1020397"/>
                            </a:xfrm>
                          </p:grpSpPr>
                          <p:sp>
                            <p:nvSpPr>
                              <p:cNvPr id="4138" name="Google Shape;4138;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1" name="Google Shape;4151;p66"/>
                              <p:cNvGrpSpPr/>
                              <p:nvPr/>
                            </p:nvGrpSpPr>
                            <p:grpSpPr>
                              <a:xfrm>
                                <a:off x="4579164" y="3203653"/>
                                <a:ext cx="1244833" cy="1020397"/>
                                <a:chOff x="4579164" y="3203653"/>
                                <a:chExt cx="1244833" cy="1020397"/>
                              </a:xfrm>
                            </p:grpSpPr>
                            <p:sp>
                              <p:nvSpPr>
                                <p:cNvPr id="4152" name="Google Shape;4152;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9" name="Google Shape;4159;p66"/>
                                <p:cNvGrpSpPr/>
                                <p:nvPr/>
                              </p:nvGrpSpPr>
                              <p:grpSpPr>
                                <a:xfrm>
                                  <a:off x="4579164" y="3203653"/>
                                  <a:ext cx="1244833" cy="1020397"/>
                                  <a:chOff x="4579164" y="3203653"/>
                                  <a:chExt cx="1244833" cy="1020397"/>
                                </a:xfrm>
                              </p:grpSpPr>
                              <p:sp>
                                <p:nvSpPr>
                                  <p:cNvPr id="4160" name="Google Shape;4160;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5" name="Google Shape;4165;p66"/>
                                  <p:cNvGrpSpPr/>
                                  <p:nvPr/>
                                </p:nvGrpSpPr>
                                <p:grpSpPr>
                                  <a:xfrm>
                                    <a:off x="4579164" y="3203653"/>
                                    <a:ext cx="1244833" cy="1020397"/>
                                    <a:chOff x="4579164" y="3203653"/>
                                    <a:chExt cx="1244833" cy="1020397"/>
                                  </a:xfrm>
                                </p:grpSpPr>
                                <p:sp>
                                  <p:nvSpPr>
                                    <p:cNvPr id="4166" name="Google Shape;4166;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170" name="Google Shape;4170;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73" name="Google Shape;4173;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174" name="Google Shape;4174;p66"/>
              <p:cNvGrpSpPr/>
              <p:nvPr/>
            </p:nvGrpSpPr>
            <p:grpSpPr>
              <a:xfrm>
                <a:off x="4595437" y="3598775"/>
                <a:ext cx="37776" cy="32451"/>
                <a:chOff x="4595437" y="3598775"/>
                <a:chExt cx="37776" cy="32451"/>
              </a:xfrm>
            </p:grpSpPr>
            <p:sp>
              <p:nvSpPr>
                <p:cNvPr id="4175" name="Google Shape;4175;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66"/>
              <p:cNvGrpSpPr/>
              <p:nvPr/>
            </p:nvGrpSpPr>
            <p:grpSpPr>
              <a:xfrm>
                <a:off x="4641864" y="3524443"/>
                <a:ext cx="37776" cy="32380"/>
                <a:chOff x="4641864" y="3524443"/>
                <a:chExt cx="37776" cy="32380"/>
              </a:xfrm>
            </p:grpSpPr>
            <p:sp>
              <p:nvSpPr>
                <p:cNvPr id="4178" name="Google Shape;4178;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66"/>
              <p:cNvGrpSpPr/>
              <p:nvPr/>
            </p:nvGrpSpPr>
            <p:grpSpPr>
              <a:xfrm>
                <a:off x="4648431" y="3893901"/>
                <a:ext cx="37776" cy="32357"/>
                <a:chOff x="4648431" y="3893901"/>
                <a:chExt cx="37776" cy="32357"/>
              </a:xfrm>
            </p:grpSpPr>
            <p:sp>
              <p:nvSpPr>
                <p:cNvPr id="4181" name="Google Shape;4181;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66"/>
              <p:cNvGrpSpPr/>
              <p:nvPr/>
            </p:nvGrpSpPr>
            <p:grpSpPr>
              <a:xfrm>
                <a:off x="4567752" y="3722908"/>
                <a:ext cx="37870" cy="32380"/>
                <a:chOff x="4567752" y="3722908"/>
                <a:chExt cx="37870" cy="32380"/>
              </a:xfrm>
            </p:grpSpPr>
            <p:sp>
              <p:nvSpPr>
                <p:cNvPr id="4184" name="Google Shape;4184;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66"/>
              <p:cNvGrpSpPr/>
              <p:nvPr/>
            </p:nvGrpSpPr>
            <p:grpSpPr>
              <a:xfrm>
                <a:off x="4617506" y="3652052"/>
                <a:ext cx="37783" cy="32357"/>
                <a:chOff x="4617506" y="3652052"/>
                <a:chExt cx="37783" cy="32357"/>
              </a:xfrm>
            </p:grpSpPr>
            <p:sp>
              <p:nvSpPr>
                <p:cNvPr id="4187" name="Google Shape;4187;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66"/>
              <p:cNvGrpSpPr/>
              <p:nvPr/>
            </p:nvGrpSpPr>
            <p:grpSpPr>
              <a:xfrm>
                <a:off x="4739005" y="3554149"/>
                <a:ext cx="37870" cy="32357"/>
                <a:chOff x="4739005" y="3554149"/>
                <a:chExt cx="37870" cy="32357"/>
              </a:xfrm>
            </p:grpSpPr>
            <p:sp>
              <p:nvSpPr>
                <p:cNvPr id="4190" name="Google Shape;4190;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66"/>
              <p:cNvGrpSpPr/>
              <p:nvPr/>
            </p:nvGrpSpPr>
            <p:grpSpPr>
              <a:xfrm>
                <a:off x="4806557" y="3630258"/>
                <a:ext cx="37776" cy="32364"/>
                <a:chOff x="4806557" y="3630258"/>
                <a:chExt cx="37776" cy="32364"/>
              </a:xfrm>
            </p:grpSpPr>
            <p:sp>
              <p:nvSpPr>
                <p:cNvPr id="4193" name="Google Shape;4193;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66"/>
              <p:cNvGrpSpPr/>
              <p:nvPr/>
            </p:nvGrpSpPr>
            <p:grpSpPr>
              <a:xfrm>
                <a:off x="4737007" y="4004357"/>
                <a:ext cx="37870" cy="32357"/>
                <a:chOff x="4737007" y="4004357"/>
                <a:chExt cx="37870" cy="32357"/>
              </a:xfrm>
            </p:grpSpPr>
            <p:sp>
              <p:nvSpPr>
                <p:cNvPr id="4196" name="Google Shape;4196;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66"/>
              <p:cNvGrpSpPr/>
              <p:nvPr/>
            </p:nvGrpSpPr>
            <p:grpSpPr>
              <a:xfrm>
                <a:off x="4773634" y="4208627"/>
                <a:ext cx="37776" cy="32357"/>
                <a:chOff x="4773634" y="4208627"/>
                <a:chExt cx="37776" cy="32357"/>
              </a:xfrm>
            </p:grpSpPr>
            <p:sp>
              <p:nvSpPr>
                <p:cNvPr id="4199" name="Google Shape;4199;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66"/>
              <p:cNvGrpSpPr/>
              <p:nvPr/>
            </p:nvGrpSpPr>
            <p:grpSpPr>
              <a:xfrm>
                <a:off x="4888282" y="4074764"/>
                <a:ext cx="37776" cy="32451"/>
                <a:chOff x="4888282" y="4074764"/>
                <a:chExt cx="37776" cy="32451"/>
              </a:xfrm>
            </p:grpSpPr>
            <p:sp>
              <p:nvSpPr>
                <p:cNvPr id="4202" name="Google Shape;4202;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4" name="Google Shape;4204;p66"/>
              <p:cNvGrpSpPr/>
              <p:nvPr/>
            </p:nvGrpSpPr>
            <p:grpSpPr>
              <a:xfrm>
                <a:off x="4901315" y="3804271"/>
                <a:ext cx="37776" cy="32364"/>
                <a:chOff x="4901315" y="3804271"/>
                <a:chExt cx="37776" cy="32364"/>
              </a:xfrm>
            </p:grpSpPr>
            <p:sp>
              <p:nvSpPr>
                <p:cNvPr id="4205" name="Google Shape;4205;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66"/>
              <p:cNvGrpSpPr/>
              <p:nvPr/>
            </p:nvGrpSpPr>
            <p:grpSpPr>
              <a:xfrm>
                <a:off x="4866394" y="3715035"/>
                <a:ext cx="37846" cy="32357"/>
                <a:chOff x="4866394" y="3715035"/>
                <a:chExt cx="37846" cy="32357"/>
              </a:xfrm>
            </p:grpSpPr>
            <p:sp>
              <p:nvSpPr>
                <p:cNvPr id="4208" name="Google Shape;4208;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0" name="Google Shape;4210;p66"/>
              <p:cNvGrpSpPr/>
              <p:nvPr/>
            </p:nvGrpSpPr>
            <p:grpSpPr>
              <a:xfrm>
                <a:off x="4979233" y="3839798"/>
                <a:ext cx="37878" cy="32420"/>
                <a:chOff x="4979233" y="3839798"/>
                <a:chExt cx="37878" cy="32420"/>
              </a:xfrm>
            </p:grpSpPr>
            <p:sp>
              <p:nvSpPr>
                <p:cNvPr id="4211" name="Google Shape;4211;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66"/>
              <p:cNvGrpSpPr/>
              <p:nvPr/>
            </p:nvGrpSpPr>
            <p:grpSpPr>
              <a:xfrm>
                <a:off x="4790662" y="3679147"/>
                <a:ext cx="37783" cy="32380"/>
                <a:chOff x="4790662" y="3679147"/>
                <a:chExt cx="37783" cy="32380"/>
              </a:xfrm>
            </p:grpSpPr>
            <p:sp>
              <p:nvSpPr>
                <p:cNvPr id="4214" name="Google Shape;4214;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 name="Google Shape;4216;p66"/>
              <p:cNvGrpSpPr/>
              <p:nvPr/>
            </p:nvGrpSpPr>
            <p:grpSpPr>
              <a:xfrm>
                <a:off x="4857263" y="3557861"/>
                <a:ext cx="37776" cy="32357"/>
                <a:chOff x="4857263" y="3557861"/>
                <a:chExt cx="37776" cy="32357"/>
              </a:xfrm>
            </p:grpSpPr>
            <p:sp>
              <p:nvSpPr>
                <p:cNvPr id="4217" name="Google Shape;4217;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66"/>
              <p:cNvGrpSpPr/>
              <p:nvPr/>
            </p:nvGrpSpPr>
            <p:grpSpPr>
              <a:xfrm>
                <a:off x="4883902" y="3648033"/>
                <a:ext cx="37783" cy="32380"/>
                <a:chOff x="4883902" y="3648033"/>
                <a:chExt cx="37783" cy="32380"/>
              </a:xfrm>
            </p:grpSpPr>
            <p:sp>
              <p:nvSpPr>
                <p:cNvPr id="4220" name="Google Shape;4220;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 name="Google Shape;4222;p66"/>
              <p:cNvGrpSpPr/>
              <p:nvPr/>
            </p:nvGrpSpPr>
            <p:grpSpPr>
              <a:xfrm>
                <a:off x="4907780" y="3347220"/>
                <a:ext cx="37878" cy="32357"/>
                <a:chOff x="4907780" y="3347220"/>
                <a:chExt cx="37878" cy="32357"/>
              </a:xfrm>
            </p:grpSpPr>
            <p:sp>
              <p:nvSpPr>
                <p:cNvPr id="4223" name="Google Shape;4223;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 name="Google Shape;4225;p66"/>
              <p:cNvGrpSpPr/>
              <p:nvPr/>
            </p:nvGrpSpPr>
            <p:grpSpPr>
              <a:xfrm>
                <a:off x="5065048" y="3738150"/>
                <a:ext cx="37783" cy="32364"/>
                <a:chOff x="5065048" y="3738150"/>
                <a:chExt cx="37783" cy="32364"/>
              </a:xfrm>
            </p:grpSpPr>
            <p:sp>
              <p:nvSpPr>
                <p:cNvPr id="4226" name="Google Shape;4226;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8" name="Google Shape;4228;p66"/>
              <p:cNvGrpSpPr/>
              <p:nvPr/>
            </p:nvGrpSpPr>
            <p:grpSpPr>
              <a:xfrm>
                <a:off x="5071616" y="3284615"/>
                <a:ext cx="37783" cy="32357"/>
                <a:chOff x="5071616" y="3284615"/>
                <a:chExt cx="37783" cy="32357"/>
              </a:xfrm>
            </p:grpSpPr>
            <p:sp>
              <p:nvSpPr>
                <p:cNvPr id="4229" name="Google Shape;4229;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 name="Google Shape;4231;p66"/>
              <p:cNvGrpSpPr/>
              <p:nvPr/>
            </p:nvGrpSpPr>
            <p:grpSpPr>
              <a:xfrm>
                <a:off x="5389291" y="3759921"/>
                <a:ext cx="37783" cy="32380"/>
                <a:chOff x="5389291" y="3759921"/>
                <a:chExt cx="37783" cy="32380"/>
              </a:xfrm>
            </p:grpSpPr>
            <p:sp>
              <p:nvSpPr>
                <p:cNvPr id="4232" name="Google Shape;4232;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4" name="Google Shape;4234;p66"/>
              <p:cNvGrpSpPr/>
              <p:nvPr/>
            </p:nvGrpSpPr>
            <p:grpSpPr>
              <a:xfrm>
                <a:off x="5431534" y="3632932"/>
                <a:ext cx="37878" cy="32451"/>
                <a:chOff x="5431534" y="3632932"/>
                <a:chExt cx="37878" cy="32451"/>
              </a:xfrm>
            </p:grpSpPr>
            <p:sp>
              <p:nvSpPr>
                <p:cNvPr id="4235" name="Google Shape;4235;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66"/>
              <p:cNvGrpSpPr/>
              <p:nvPr/>
            </p:nvGrpSpPr>
            <p:grpSpPr>
              <a:xfrm>
                <a:off x="5540755" y="3544829"/>
                <a:ext cx="37783" cy="32357"/>
                <a:chOff x="5540755" y="3544829"/>
                <a:chExt cx="37783" cy="32357"/>
              </a:xfrm>
            </p:grpSpPr>
            <p:sp>
              <p:nvSpPr>
                <p:cNvPr id="4238" name="Google Shape;4238;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66"/>
              <p:cNvGrpSpPr/>
              <p:nvPr/>
            </p:nvGrpSpPr>
            <p:grpSpPr>
              <a:xfrm>
                <a:off x="5579293" y="3412107"/>
                <a:ext cx="37776" cy="32357"/>
                <a:chOff x="5579293" y="3412107"/>
                <a:chExt cx="37776" cy="32357"/>
              </a:xfrm>
            </p:grpSpPr>
            <p:sp>
              <p:nvSpPr>
                <p:cNvPr id="4241" name="Google Shape;4241;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66"/>
              <p:cNvGrpSpPr/>
              <p:nvPr/>
            </p:nvGrpSpPr>
            <p:grpSpPr>
              <a:xfrm>
                <a:off x="5801346" y="3284615"/>
                <a:ext cx="37783" cy="32357"/>
                <a:chOff x="5801346" y="3284615"/>
                <a:chExt cx="37783" cy="32357"/>
              </a:xfrm>
            </p:grpSpPr>
            <p:sp>
              <p:nvSpPr>
                <p:cNvPr id="4244" name="Google Shape;4244;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66"/>
              <p:cNvGrpSpPr/>
              <p:nvPr/>
            </p:nvGrpSpPr>
            <p:grpSpPr>
              <a:xfrm>
                <a:off x="5763578" y="3399067"/>
                <a:ext cx="37776" cy="32364"/>
                <a:chOff x="5763578" y="3399067"/>
                <a:chExt cx="37776" cy="32364"/>
              </a:xfrm>
            </p:grpSpPr>
            <p:sp>
              <p:nvSpPr>
                <p:cNvPr id="4247" name="Google Shape;4247;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66"/>
              <p:cNvGrpSpPr/>
              <p:nvPr/>
            </p:nvGrpSpPr>
            <p:grpSpPr>
              <a:xfrm>
                <a:off x="5395858" y="3230952"/>
                <a:ext cx="37776" cy="32364"/>
                <a:chOff x="5395858" y="3230952"/>
                <a:chExt cx="37776" cy="32364"/>
              </a:xfrm>
            </p:grpSpPr>
            <p:sp>
              <p:nvSpPr>
                <p:cNvPr id="4250" name="Google Shape;4250;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66"/>
              <p:cNvGrpSpPr/>
              <p:nvPr/>
            </p:nvGrpSpPr>
            <p:grpSpPr>
              <a:xfrm>
                <a:off x="5264088" y="3188237"/>
                <a:ext cx="37776" cy="32357"/>
                <a:chOff x="5264088" y="3188237"/>
                <a:chExt cx="37776" cy="32357"/>
              </a:xfrm>
            </p:grpSpPr>
            <p:sp>
              <p:nvSpPr>
                <p:cNvPr id="4253" name="Google Shape;4253;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66"/>
              <p:cNvGrpSpPr/>
              <p:nvPr/>
            </p:nvGrpSpPr>
            <p:grpSpPr>
              <a:xfrm>
                <a:off x="5585758" y="3237425"/>
                <a:ext cx="37878" cy="32357"/>
                <a:chOff x="5585758" y="3237425"/>
                <a:chExt cx="37878" cy="32357"/>
              </a:xfrm>
            </p:grpSpPr>
            <p:sp>
              <p:nvSpPr>
                <p:cNvPr id="4256" name="Google Shape;4256;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66"/>
              <p:cNvGrpSpPr/>
              <p:nvPr/>
            </p:nvGrpSpPr>
            <p:grpSpPr>
              <a:xfrm>
                <a:off x="4874196" y="3291088"/>
                <a:ext cx="37878" cy="32451"/>
                <a:chOff x="4874196" y="3291088"/>
                <a:chExt cx="37878" cy="32451"/>
              </a:xfrm>
            </p:grpSpPr>
            <p:sp>
              <p:nvSpPr>
                <p:cNvPr id="4259" name="Google Shape;4259;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66"/>
              <p:cNvGrpSpPr/>
              <p:nvPr/>
            </p:nvGrpSpPr>
            <p:grpSpPr>
              <a:xfrm>
                <a:off x="5197770" y="3785466"/>
                <a:ext cx="37783" cy="32427"/>
                <a:chOff x="5197770" y="3785466"/>
                <a:chExt cx="37783" cy="32427"/>
              </a:xfrm>
            </p:grpSpPr>
            <p:sp>
              <p:nvSpPr>
                <p:cNvPr id="4262" name="Google Shape;4262;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66"/>
              <p:cNvGrpSpPr/>
              <p:nvPr/>
            </p:nvGrpSpPr>
            <p:grpSpPr>
              <a:xfrm>
                <a:off x="5177699" y="3492117"/>
                <a:ext cx="37776" cy="32357"/>
                <a:chOff x="5177699" y="3492117"/>
                <a:chExt cx="37776" cy="32357"/>
              </a:xfrm>
            </p:grpSpPr>
            <p:sp>
              <p:nvSpPr>
                <p:cNvPr id="4265" name="Google Shape;4265;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66"/>
              <p:cNvGrpSpPr/>
              <p:nvPr/>
            </p:nvGrpSpPr>
            <p:grpSpPr>
              <a:xfrm>
                <a:off x="5349431" y="3622346"/>
                <a:ext cx="37870" cy="32380"/>
                <a:chOff x="5349431" y="3622346"/>
                <a:chExt cx="37870" cy="32380"/>
              </a:xfrm>
            </p:grpSpPr>
            <p:sp>
              <p:nvSpPr>
                <p:cNvPr id="4268" name="Google Shape;4268;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66"/>
              <p:cNvGrpSpPr/>
              <p:nvPr/>
            </p:nvGrpSpPr>
            <p:grpSpPr>
              <a:xfrm>
                <a:off x="5068855" y="3563980"/>
                <a:ext cx="53954" cy="46223"/>
                <a:chOff x="5068855" y="3563980"/>
                <a:chExt cx="53954" cy="46223"/>
              </a:xfrm>
            </p:grpSpPr>
            <p:sp>
              <p:nvSpPr>
                <p:cNvPr id="4271" name="Google Shape;4271;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66"/>
              <p:cNvGrpSpPr/>
              <p:nvPr/>
            </p:nvGrpSpPr>
            <p:grpSpPr>
              <a:xfrm>
                <a:off x="5037654" y="3392507"/>
                <a:ext cx="37870" cy="32451"/>
                <a:chOff x="5037654" y="3392507"/>
                <a:chExt cx="37870" cy="32451"/>
              </a:xfrm>
            </p:grpSpPr>
            <p:sp>
              <p:nvSpPr>
                <p:cNvPr id="4274" name="Google Shape;4274;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66"/>
              <p:cNvGrpSpPr/>
              <p:nvPr/>
            </p:nvGrpSpPr>
            <p:grpSpPr>
              <a:xfrm>
                <a:off x="5456560" y="3368629"/>
                <a:ext cx="37870" cy="32451"/>
                <a:chOff x="5456560" y="3368629"/>
                <a:chExt cx="37870" cy="32451"/>
              </a:xfrm>
            </p:grpSpPr>
            <p:sp>
              <p:nvSpPr>
                <p:cNvPr id="4277" name="Google Shape;4277;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66"/>
              <p:cNvGrpSpPr/>
              <p:nvPr/>
            </p:nvGrpSpPr>
            <p:grpSpPr>
              <a:xfrm>
                <a:off x="4755749" y="3501516"/>
                <a:ext cx="46246" cy="39608"/>
                <a:chOff x="4755749" y="3501516"/>
                <a:chExt cx="46246" cy="39608"/>
              </a:xfrm>
            </p:grpSpPr>
            <p:sp>
              <p:nvSpPr>
                <p:cNvPr id="4280" name="Google Shape;4280;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66"/>
              <p:cNvGrpSpPr/>
              <p:nvPr/>
            </p:nvGrpSpPr>
            <p:grpSpPr>
              <a:xfrm>
                <a:off x="4681346" y="3485582"/>
                <a:ext cx="37783" cy="32427"/>
                <a:chOff x="4681346" y="3485582"/>
                <a:chExt cx="37783" cy="32427"/>
              </a:xfrm>
            </p:grpSpPr>
            <p:sp>
              <p:nvSpPr>
                <p:cNvPr id="4283" name="Google Shape;4283;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66"/>
              <p:cNvGrpSpPr/>
              <p:nvPr/>
            </p:nvGrpSpPr>
            <p:grpSpPr>
              <a:xfrm>
                <a:off x="4767067" y="3291088"/>
                <a:ext cx="37878" cy="32451"/>
                <a:chOff x="4767067" y="3291088"/>
                <a:chExt cx="37878" cy="32451"/>
              </a:xfrm>
            </p:grpSpPr>
            <p:sp>
              <p:nvSpPr>
                <p:cNvPr id="4286" name="Google Shape;4286;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66"/>
              <p:cNvGrpSpPr/>
              <p:nvPr/>
            </p:nvGrpSpPr>
            <p:grpSpPr>
              <a:xfrm>
                <a:off x="4687819" y="3405539"/>
                <a:ext cx="37776" cy="32451"/>
                <a:chOff x="4687819" y="3405539"/>
                <a:chExt cx="37776" cy="32451"/>
              </a:xfrm>
            </p:grpSpPr>
            <p:sp>
              <p:nvSpPr>
                <p:cNvPr id="4289" name="Google Shape;4289;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66"/>
              <p:cNvGrpSpPr/>
              <p:nvPr/>
            </p:nvGrpSpPr>
            <p:grpSpPr>
              <a:xfrm>
                <a:off x="4923101" y="3444809"/>
                <a:ext cx="52813" cy="45318"/>
                <a:chOff x="4923101" y="3444809"/>
                <a:chExt cx="52813" cy="45318"/>
              </a:xfrm>
            </p:grpSpPr>
            <p:sp>
              <p:nvSpPr>
                <p:cNvPr id="4292" name="Google Shape;4292;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66"/>
              <p:cNvGrpSpPr/>
              <p:nvPr/>
            </p:nvGrpSpPr>
            <p:grpSpPr>
              <a:xfrm>
                <a:off x="4846040" y="3654750"/>
                <a:ext cx="31405" cy="26993"/>
                <a:chOff x="4846040" y="3654750"/>
                <a:chExt cx="31405" cy="26993"/>
              </a:xfrm>
            </p:grpSpPr>
            <p:sp>
              <p:nvSpPr>
                <p:cNvPr id="4295" name="Google Shape;4295;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66"/>
              <p:cNvGrpSpPr/>
              <p:nvPr/>
            </p:nvGrpSpPr>
            <p:grpSpPr>
              <a:xfrm>
                <a:off x="4925673" y="3691700"/>
                <a:ext cx="40253" cy="34472"/>
                <a:chOff x="4925673" y="3691700"/>
                <a:chExt cx="40253" cy="34472"/>
              </a:xfrm>
            </p:grpSpPr>
            <p:sp>
              <p:nvSpPr>
                <p:cNvPr id="4298" name="Google Shape;4298;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66"/>
              <p:cNvGrpSpPr/>
              <p:nvPr/>
            </p:nvGrpSpPr>
            <p:grpSpPr>
              <a:xfrm>
                <a:off x="4894653" y="3740848"/>
                <a:ext cx="31405" cy="26906"/>
                <a:chOff x="4894653" y="3740848"/>
                <a:chExt cx="31405" cy="26906"/>
              </a:xfrm>
            </p:grpSpPr>
            <p:sp>
              <p:nvSpPr>
                <p:cNvPr id="4301" name="Google Shape;4301;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66"/>
              <p:cNvGrpSpPr/>
              <p:nvPr/>
            </p:nvGrpSpPr>
            <p:grpSpPr>
              <a:xfrm>
                <a:off x="4962300" y="3696348"/>
                <a:ext cx="38255" cy="32773"/>
                <a:chOff x="4962300" y="3696348"/>
                <a:chExt cx="38255" cy="32773"/>
              </a:xfrm>
            </p:grpSpPr>
            <p:sp>
              <p:nvSpPr>
                <p:cNvPr id="4304" name="Google Shape;4304;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66"/>
              <p:cNvGrpSpPr/>
              <p:nvPr/>
            </p:nvGrpSpPr>
            <p:grpSpPr>
              <a:xfrm>
                <a:off x="4980185" y="3743349"/>
                <a:ext cx="31499" cy="26969"/>
                <a:chOff x="4980185" y="3743349"/>
                <a:chExt cx="31499" cy="26969"/>
              </a:xfrm>
            </p:grpSpPr>
            <p:sp>
              <p:nvSpPr>
                <p:cNvPr id="4307" name="Google Shape;4307;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66"/>
              <p:cNvGrpSpPr/>
              <p:nvPr/>
            </p:nvGrpSpPr>
            <p:grpSpPr>
              <a:xfrm>
                <a:off x="5013768" y="3734312"/>
                <a:ext cx="31499" cy="26969"/>
                <a:chOff x="5013768" y="3734312"/>
                <a:chExt cx="31499" cy="26969"/>
              </a:xfrm>
            </p:grpSpPr>
            <p:sp>
              <p:nvSpPr>
                <p:cNvPr id="4310" name="Google Shape;4310;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66"/>
              <p:cNvGrpSpPr/>
              <p:nvPr/>
            </p:nvGrpSpPr>
            <p:grpSpPr>
              <a:xfrm>
                <a:off x="5036703" y="3764545"/>
                <a:ext cx="31499" cy="26898"/>
                <a:chOff x="5036703" y="3764545"/>
                <a:chExt cx="31499" cy="26898"/>
              </a:xfrm>
            </p:grpSpPr>
            <p:sp>
              <p:nvSpPr>
                <p:cNvPr id="4313" name="Google Shape;4313;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4315;p66"/>
              <p:cNvGrpSpPr/>
              <p:nvPr/>
            </p:nvGrpSpPr>
            <p:grpSpPr>
              <a:xfrm>
                <a:off x="4953546" y="3768352"/>
                <a:ext cx="31405" cy="26898"/>
                <a:chOff x="4953546" y="3768352"/>
                <a:chExt cx="31405" cy="26898"/>
              </a:xfrm>
            </p:grpSpPr>
            <p:sp>
              <p:nvSpPr>
                <p:cNvPr id="4316" name="Google Shape;4316;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4318;p66"/>
              <p:cNvGrpSpPr/>
              <p:nvPr/>
            </p:nvGrpSpPr>
            <p:grpSpPr>
              <a:xfrm>
                <a:off x="4964770" y="3814016"/>
                <a:ext cx="31499" cy="26993"/>
                <a:chOff x="4964770" y="3814016"/>
                <a:chExt cx="31499" cy="26993"/>
              </a:xfrm>
            </p:grpSpPr>
            <p:sp>
              <p:nvSpPr>
                <p:cNvPr id="4319" name="Google Shape;4319;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 name="Google Shape;4321;p66"/>
              <p:cNvGrpSpPr/>
              <p:nvPr/>
            </p:nvGrpSpPr>
            <p:grpSpPr>
              <a:xfrm>
                <a:off x="4923290" y="3800504"/>
                <a:ext cx="31468" cy="26898"/>
                <a:chOff x="4923290" y="3800504"/>
                <a:chExt cx="31468" cy="26898"/>
              </a:xfrm>
            </p:grpSpPr>
            <p:sp>
              <p:nvSpPr>
                <p:cNvPr id="4322" name="Google Shape;4322;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 name="Google Shape;4324;p66"/>
              <p:cNvGrpSpPr/>
              <p:nvPr/>
            </p:nvGrpSpPr>
            <p:grpSpPr>
              <a:xfrm>
                <a:off x="5108534" y="3650943"/>
                <a:ext cx="31405" cy="26993"/>
                <a:chOff x="5108534" y="3650943"/>
                <a:chExt cx="31405" cy="26993"/>
              </a:xfrm>
            </p:grpSpPr>
            <p:sp>
              <p:nvSpPr>
                <p:cNvPr id="4325" name="Google Shape;4325;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66"/>
              <p:cNvGrpSpPr/>
              <p:nvPr/>
            </p:nvGrpSpPr>
            <p:grpSpPr>
              <a:xfrm>
                <a:off x="5119380" y="3760739"/>
                <a:ext cx="31499" cy="26993"/>
                <a:chOff x="5119380" y="3760739"/>
                <a:chExt cx="31499" cy="26993"/>
              </a:xfrm>
            </p:grpSpPr>
            <p:sp>
              <p:nvSpPr>
                <p:cNvPr id="4328" name="Google Shape;4328;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66"/>
              <p:cNvGrpSpPr/>
              <p:nvPr/>
            </p:nvGrpSpPr>
            <p:grpSpPr>
              <a:xfrm>
                <a:off x="5119380" y="3788235"/>
                <a:ext cx="31499" cy="26993"/>
                <a:chOff x="5119380" y="3788235"/>
                <a:chExt cx="31499" cy="26993"/>
              </a:xfrm>
            </p:grpSpPr>
            <p:sp>
              <p:nvSpPr>
                <p:cNvPr id="4331" name="Google Shape;4331;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66"/>
              <p:cNvGrpSpPr/>
              <p:nvPr/>
            </p:nvGrpSpPr>
            <p:grpSpPr>
              <a:xfrm>
                <a:off x="5158005" y="3875284"/>
                <a:ext cx="31405" cy="27001"/>
                <a:chOff x="5158005" y="3875284"/>
                <a:chExt cx="31405" cy="27001"/>
              </a:xfrm>
            </p:grpSpPr>
            <p:sp>
              <p:nvSpPr>
                <p:cNvPr id="4334" name="Google Shape;4334;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66"/>
              <p:cNvGrpSpPr/>
              <p:nvPr/>
            </p:nvGrpSpPr>
            <p:grpSpPr>
              <a:xfrm>
                <a:off x="5233163" y="3764545"/>
                <a:ext cx="31499" cy="26898"/>
                <a:chOff x="5233163" y="3764545"/>
                <a:chExt cx="31499" cy="26898"/>
              </a:xfrm>
            </p:grpSpPr>
            <p:sp>
              <p:nvSpPr>
                <p:cNvPr id="4337" name="Google Shape;4337;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66"/>
              <p:cNvGrpSpPr/>
              <p:nvPr/>
            </p:nvGrpSpPr>
            <p:grpSpPr>
              <a:xfrm>
                <a:off x="5276168" y="3805545"/>
                <a:ext cx="31499" cy="26906"/>
                <a:chOff x="5276168" y="3805545"/>
                <a:chExt cx="31499" cy="26906"/>
              </a:xfrm>
            </p:grpSpPr>
            <p:sp>
              <p:nvSpPr>
                <p:cNvPr id="4340" name="Google Shape;4340;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6"/>
              <p:cNvGrpSpPr/>
              <p:nvPr/>
            </p:nvGrpSpPr>
            <p:grpSpPr>
              <a:xfrm>
                <a:off x="5294053" y="3851933"/>
                <a:ext cx="31405" cy="26945"/>
                <a:chOff x="5294053" y="3851933"/>
                <a:chExt cx="31405" cy="26945"/>
              </a:xfrm>
            </p:grpSpPr>
            <p:sp>
              <p:nvSpPr>
                <p:cNvPr id="4343" name="Google Shape;4343;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 name="Google Shape;4345;p66"/>
              <p:cNvGrpSpPr/>
              <p:nvPr/>
            </p:nvGrpSpPr>
            <p:grpSpPr>
              <a:xfrm>
                <a:off x="5341723" y="3851902"/>
                <a:ext cx="31405" cy="26977"/>
                <a:chOff x="5341723" y="3851902"/>
                <a:chExt cx="31405" cy="26977"/>
              </a:xfrm>
            </p:grpSpPr>
            <p:sp>
              <p:nvSpPr>
                <p:cNvPr id="4346" name="Google Shape;4346;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66"/>
              <p:cNvGrpSpPr/>
              <p:nvPr/>
            </p:nvGrpSpPr>
            <p:grpSpPr>
              <a:xfrm>
                <a:off x="5054871" y="3507855"/>
                <a:ext cx="31405" cy="26993"/>
                <a:chOff x="5054871" y="3507855"/>
                <a:chExt cx="31405" cy="26993"/>
              </a:xfrm>
            </p:grpSpPr>
            <p:sp>
              <p:nvSpPr>
                <p:cNvPr id="4349" name="Google Shape;4349;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66"/>
              <p:cNvGrpSpPr/>
              <p:nvPr/>
            </p:nvGrpSpPr>
            <p:grpSpPr>
              <a:xfrm>
                <a:off x="4876579" y="3675325"/>
                <a:ext cx="31405" cy="26969"/>
                <a:chOff x="4876579" y="3675325"/>
                <a:chExt cx="31405" cy="26969"/>
              </a:xfrm>
            </p:grpSpPr>
            <p:sp>
              <p:nvSpPr>
                <p:cNvPr id="4352" name="Google Shape;4352;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66"/>
              <p:cNvGrpSpPr/>
              <p:nvPr/>
            </p:nvGrpSpPr>
            <p:grpSpPr>
              <a:xfrm>
                <a:off x="4842233" y="3688333"/>
                <a:ext cx="31405" cy="26993"/>
                <a:chOff x="4842233" y="3688333"/>
                <a:chExt cx="31405" cy="26993"/>
              </a:xfrm>
            </p:grpSpPr>
            <p:sp>
              <p:nvSpPr>
                <p:cNvPr id="4355" name="Google Shape;4355;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66"/>
              <p:cNvGrpSpPr/>
              <p:nvPr/>
            </p:nvGrpSpPr>
            <p:grpSpPr>
              <a:xfrm>
                <a:off x="5187876" y="3608032"/>
                <a:ext cx="31405" cy="27001"/>
                <a:chOff x="5187876" y="3608032"/>
                <a:chExt cx="31405" cy="27001"/>
              </a:xfrm>
            </p:grpSpPr>
            <p:sp>
              <p:nvSpPr>
                <p:cNvPr id="4358" name="Google Shape;4358;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0" name="Google Shape;4360;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2" name="Google Shape;4362;p66"/>
              <p:cNvGrpSpPr/>
              <p:nvPr/>
            </p:nvGrpSpPr>
            <p:grpSpPr>
              <a:xfrm>
                <a:off x="5269224" y="3304167"/>
                <a:ext cx="40253" cy="34402"/>
                <a:chOff x="5269224" y="3304167"/>
                <a:chExt cx="40253" cy="34402"/>
              </a:xfrm>
            </p:grpSpPr>
            <p:sp>
              <p:nvSpPr>
                <p:cNvPr id="4363" name="Google Shape;4363;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66"/>
              <p:cNvGrpSpPr/>
              <p:nvPr/>
            </p:nvGrpSpPr>
            <p:grpSpPr>
              <a:xfrm>
                <a:off x="5327354" y="3476615"/>
                <a:ext cx="49864" cy="42723"/>
                <a:chOff x="5327354" y="3476615"/>
                <a:chExt cx="49864" cy="42723"/>
              </a:xfrm>
            </p:grpSpPr>
            <p:sp>
              <p:nvSpPr>
                <p:cNvPr id="4366" name="Google Shape;4366;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8" name="Google Shape;4368;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0" name="Google Shape;4370;p66"/>
              <p:cNvGrpSpPr/>
              <p:nvPr/>
            </p:nvGrpSpPr>
            <p:grpSpPr>
              <a:xfrm>
                <a:off x="5341723" y="3775957"/>
                <a:ext cx="31405" cy="26898"/>
                <a:chOff x="5341723" y="3775957"/>
                <a:chExt cx="31405" cy="26898"/>
              </a:xfrm>
            </p:grpSpPr>
            <p:sp>
              <p:nvSpPr>
                <p:cNvPr id="4371" name="Google Shape;4371;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66"/>
              <p:cNvGrpSpPr/>
              <p:nvPr/>
            </p:nvGrpSpPr>
            <p:grpSpPr>
              <a:xfrm>
                <a:off x="5439053" y="3699274"/>
                <a:ext cx="31405" cy="26898"/>
                <a:chOff x="5439053" y="3699274"/>
                <a:chExt cx="31405" cy="26898"/>
              </a:xfrm>
            </p:grpSpPr>
            <p:sp>
              <p:nvSpPr>
                <p:cNvPr id="4374" name="Google Shape;4374;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66"/>
              <p:cNvGrpSpPr/>
              <p:nvPr/>
            </p:nvGrpSpPr>
            <p:grpSpPr>
              <a:xfrm>
                <a:off x="5412414" y="3622307"/>
                <a:ext cx="31499" cy="26993"/>
                <a:chOff x="5412414" y="3622307"/>
                <a:chExt cx="31499" cy="26993"/>
              </a:xfrm>
            </p:grpSpPr>
            <p:sp>
              <p:nvSpPr>
                <p:cNvPr id="4377" name="Google Shape;4377;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66"/>
              <p:cNvGrpSpPr/>
              <p:nvPr/>
            </p:nvGrpSpPr>
            <p:grpSpPr>
              <a:xfrm>
                <a:off x="5476254" y="3473949"/>
                <a:ext cx="26835" cy="26930"/>
                <a:chOff x="5476254" y="3473949"/>
                <a:chExt cx="26835" cy="26930"/>
              </a:xfrm>
            </p:grpSpPr>
            <p:sp>
              <p:nvSpPr>
                <p:cNvPr id="4380" name="Google Shape;4380;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66"/>
              <p:cNvGrpSpPr/>
              <p:nvPr/>
            </p:nvGrpSpPr>
            <p:grpSpPr>
              <a:xfrm>
                <a:off x="5564547" y="3481594"/>
                <a:ext cx="31397" cy="26898"/>
                <a:chOff x="5564547" y="3481594"/>
                <a:chExt cx="31397" cy="26898"/>
              </a:xfrm>
            </p:grpSpPr>
            <p:sp>
              <p:nvSpPr>
                <p:cNvPr id="4383" name="Google Shape;4383;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66"/>
              <p:cNvGrpSpPr/>
              <p:nvPr/>
            </p:nvGrpSpPr>
            <p:grpSpPr>
              <a:xfrm>
                <a:off x="5534101" y="3470174"/>
                <a:ext cx="31397" cy="26906"/>
                <a:chOff x="5534101" y="3470174"/>
                <a:chExt cx="31397" cy="26906"/>
              </a:xfrm>
            </p:grpSpPr>
            <p:sp>
              <p:nvSpPr>
                <p:cNvPr id="4386" name="Google Shape;4386;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66"/>
              <p:cNvGrpSpPr/>
              <p:nvPr/>
            </p:nvGrpSpPr>
            <p:grpSpPr>
              <a:xfrm>
                <a:off x="5610879" y="3314486"/>
                <a:ext cx="31499" cy="26938"/>
                <a:chOff x="5610879" y="3314486"/>
                <a:chExt cx="31499" cy="26938"/>
              </a:xfrm>
            </p:grpSpPr>
            <p:sp>
              <p:nvSpPr>
                <p:cNvPr id="4389" name="Google Shape;4389;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66"/>
              <p:cNvGrpSpPr/>
              <p:nvPr/>
            </p:nvGrpSpPr>
            <p:grpSpPr>
              <a:xfrm>
                <a:off x="4834525" y="3501382"/>
                <a:ext cx="31499" cy="26898"/>
                <a:chOff x="4834525" y="3501382"/>
                <a:chExt cx="31499" cy="26898"/>
              </a:xfrm>
            </p:grpSpPr>
            <p:sp>
              <p:nvSpPr>
                <p:cNvPr id="4392" name="Google Shape;4392;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66"/>
              <p:cNvGrpSpPr/>
              <p:nvPr/>
            </p:nvGrpSpPr>
            <p:grpSpPr>
              <a:xfrm>
                <a:off x="4898460" y="3580158"/>
                <a:ext cx="31405" cy="26898"/>
                <a:chOff x="4898460" y="3580158"/>
                <a:chExt cx="31405" cy="26898"/>
              </a:xfrm>
            </p:grpSpPr>
            <p:sp>
              <p:nvSpPr>
                <p:cNvPr id="4395" name="Google Shape;4395;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66"/>
              <p:cNvGrpSpPr/>
              <p:nvPr/>
            </p:nvGrpSpPr>
            <p:grpSpPr>
              <a:xfrm>
                <a:off x="4882667" y="3608032"/>
                <a:ext cx="31499" cy="27001"/>
                <a:chOff x="4882667" y="3608032"/>
                <a:chExt cx="31499" cy="27001"/>
              </a:xfrm>
            </p:grpSpPr>
            <p:sp>
              <p:nvSpPr>
                <p:cNvPr id="4398" name="Google Shape;4398;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66"/>
              <p:cNvGrpSpPr/>
              <p:nvPr/>
            </p:nvGrpSpPr>
            <p:grpSpPr>
              <a:xfrm>
                <a:off x="4843373" y="3631407"/>
                <a:ext cx="16273" cy="16186"/>
                <a:chOff x="4843373" y="3631407"/>
                <a:chExt cx="16273" cy="16186"/>
              </a:xfrm>
            </p:grpSpPr>
            <p:sp>
              <p:nvSpPr>
                <p:cNvPr id="4401" name="Google Shape;4401;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66"/>
              <p:cNvGrpSpPr/>
              <p:nvPr/>
            </p:nvGrpSpPr>
            <p:grpSpPr>
              <a:xfrm>
                <a:off x="4727773" y="3591578"/>
                <a:ext cx="31499" cy="26898"/>
                <a:chOff x="4727773" y="3591578"/>
                <a:chExt cx="31499" cy="26898"/>
              </a:xfrm>
            </p:grpSpPr>
            <p:sp>
              <p:nvSpPr>
                <p:cNvPr id="4404" name="Google Shape;4404;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6" name="Google Shape;4406;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8" name="Google Shape;4408;p66"/>
              <p:cNvGrpSpPr/>
              <p:nvPr/>
            </p:nvGrpSpPr>
            <p:grpSpPr>
              <a:xfrm>
                <a:off x="4609421" y="3577398"/>
                <a:ext cx="31499" cy="27001"/>
                <a:chOff x="4609421" y="3577398"/>
                <a:chExt cx="31499" cy="27001"/>
              </a:xfrm>
            </p:grpSpPr>
            <p:sp>
              <p:nvSpPr>
                <p:cNvPr id="4409" name="Google Shape;4409;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 name="Google Shape;4411;p66"/>
              <p:cNvGrpSpPr/>
              <p:nvPr/>
            </p:nvGrpSpPr>
            <p:grpSpPr>
              <a:xfrm>
                <a:off x="4649289" y="3577398"/>
                <a:ext cx="31499" cy="27001"/>
                <a:chOff x="4649289" y="3577398"/>
                <a:chExt cx="31499" cy="27001"/>
              </a:xfrm>
            </p:grpSpPr>
            <p:sp>
              <p:nvSpPr>
                <p:cNvPr id="4412" name="Google Shape;4412;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66"/>
              <p:cNvGrpSpPr/>
              <p:nvPr/>
            </p:nvGrpSpPr>
            <p:grpSpPr>
              <a:xfrm>
                <a:off x="4605614" y="3639523"/>
                <a:ext cx="31499" cy="26906"/>
                <a:chOff x="4605614" y="3639523"/>
                <a:chExt cx="31499" cy="26906"/>
              </a:xfrm>
            </p:grpSpPr>
            <p:sp>
              <p:nvSpPr>
                <p:cNvPr id="4415" name="Google Shape;4415;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4417;p66"/>
              <p:cNvGrpSpPr/>
              <p:nvPr/>
            </p:nvGrpSpPr>
            <p:grpSpPr>
              <a:xfrm>
                <a:off x="4785149" y="3618846"/>
                <a:ext cx="26930" cy="26843"/>
                <a:chOff x="4785149" y="3618846"/>
                <a:chExt cx="26930" cy="26843"/>
              </a:xfrm>
            </p:grpSpPr>
            <p:sp>
              <p:nvSpPr>
                <p:cNvPr id="4418" name="Google Shape;4418;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66"/>
              <p:cNvGrpSpPr/>
              <p:nvPr/>
            </p:nvGrpSpPr>
            <p:grpSpPr>
              <a:xfrm>
                <a:off x="4810167" y="3601567"/>
                <a:ext cx="31405" cy="26898"/>
                <a:chOff x="4810167" y="3601567"/>
                <a:chExt cx="31405" cy="26898"/>
              </a:xfrm>
            </p:grpSpPr>
            <p:sp>
              <p:nvSpPr>
                <p:cNvPr id="4421" name="Google Shape;4421;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66"/>
              <p:cNvGrpSpPr/>
              <p:nvPr/>
            </p:nvGrpSpPr>
            <p:grpSpPr>
              <a:xfrm>
                <a:off x="4831002" y="3373230"/>
                <a:ext cx="31405" cy="26898"/>
                <a:chOff x="4831002" y="3373230"/>
                <a:chExt cx="31405" cy="26898"/>
              </a:xfrm>
            </p:grpSpPr>
            <p:sp>
              <p:nvSpPr>
                <p:cNvPr id="4424" name="Google Shape;4424;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66"/>
              <p:cNvGrpSpPr/>
              <p:nvPr/>
            </p:nvGrpSpPr>
            <p:grpSpPr>
              <a:xfrm>
                <a:off x="4719311" y="3355054"/>
                <a:ext cx="31499" cy="27001"/>
                <a:chOff x="4719311" y="3355054"/>
                <a:chExt cx="31499" cy="27001"/>
              </a:xfrm>
            </p:grpSpPr>
            <p:sp>
              <p:nvSpPr>
                <p:cNvPr id="4427" name="Google Shape;4427;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66"/>
              <p:cNvGrpSpPr/>
              <p:nvPr/>
            </p:nvGrpSpPr>
            <p:grpSpPr>
              <a:xfrm>
                <a:off x="4798755" y="3450260"/>
                <a:ext cx="26930" cy="26930"/>
                <a:chOff x="4798755" y="3450260"/>
                <a:chExt cx="26930" cy="26930"/>
              </a:xfrm>
            </p:grpSpPr>
            <p:sp>
              <p:nvSpPr>
                <p:cNvPr id="4430" name="Google Shape;4430;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66"/>
              <p:cNvGrpSpPr/>
              <p:nvPr/>
            </p:nvGrpSpPr>
            <p:grpSpPr>
              <a:xfrm>
                <a:off x="4645576" y="3467555"/>
                <a:ext cx="31405" cy="26953"/>
                <a:chOff x="4645576" y="3467555"/>
                <a:chExt cx="31405" cy="26953"/>
              </a:xfrm>
            </p:grpSpPr>
            <p:sp>
              <p:nvSpPr>
                <p:cNvPr id="4433" name="Google Shape;4433;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 name="Google Shape;4435;p66"/>
              <p:cNvGrpSpPr/>
              <p:nvPr/>
            </p:nvGrpSpPr>
            <p:grpSpPr>
              <a:xfrm>
                <a:off x="4687631" y="3583965"/>
                <a:ext cx="31499" cy="26898"/>
                <a:chOff x="4687631" y="3583965"/>
                <a:chExt cx="31499" cy="26898"/>
              </a:xfrm>
            </p:grpSpPr>
            <p:sp>
              <p:nvSpPr>
                <p:cNvPr id="4436" name="Google Shape;4436;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66"/>
              <p:cNvGrpSpPr/>
              <p:nvPr/>
            </p:nvGrpSpPr>
            <p:grpSpPr>
              <a:xfrm>
                <a:off x="4719311" y="3471314"/>
                <a:ext cx="31499" cy="27001"/>
                <a:chOff x="4719311" y="3471314"/>
                <a:chExt cx="31499" cy="27001"/>
              </a:xfrm>
            </p:grpSpPr>
            <p:sp>
              <p:nvSpPr>
                <p:cNvPr id="4439" name="Google Shape;4439;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66"/>
              <p:cNvGrpSpPr/>
              <p:nvPr/>
            </p:nvGrpSpPr>
            <p:grpSpPr>
              <a:xfrm>
                <a:off x="4719311" y="3434404"/>
                <a:ext cx="31499" cy="26898"/>
                <a:chOff x="4719311" y="3434404"/>
                <a:chExt cx="31499" cy="26898"/>
              </a:xfrm>
            </p:grpSpPr>
            <p:sp>
              <p:nvSpPr>
                <p:cNvPr id="4442" name="Google Shape;4442;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66"/>
              <p:cNvGrpSpPr/>
              <p:nvPr/>
            </p:nvGrpSpPr>
            <p:grpSpPr>
              <a:xfrm>
                <a:off x="4768876" y="3401772"/>
                <a:ext cx="31499" cy="26898"/>
                <a:chOff x="4768876" y="3401772"/>
                <a:chExt cx="31499" cy="26898"/>
              </a:xfrm>
            </p:grpSpPr>
            <p:sp>
              <p:nvSpPr>
                <p:cNvPr id="4445" name="Google Shape;4445;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66"/>
              <p:cNvGrpSpPr/>
              <p:nvPr/>
            </p:nvGrpSpPr>
            <p:grpSpPr>
              <a:xfrm>
                <a:off x="4762214" y="3471377"/>
                <a:ext cx="26938" cy="26938"/>
                <a:chOff x="4762214" y="3471377"/>
                <a:chExt cx="26938" cy="26938"/>
              </a:xfrm>
            </p:grpSpPr>
            <p:sp>
              <p:nvSpPr>
                <p:cNvPr id="4448" name="Google Shape;4448;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 name="Google Shape;4450;p66"/>
              <p:cNvGrpSpPr/>
              <p:nvPr/>
            </p:nvGrpSpPr>
            <p:grpSpPr>
              <a:xfrm>
                <a:off x="4790473" y="3344782"/>
                <a:ext cx="31405" cy="26898"/>
                <a:chOff x="4790473" y="3344782"/>
                <a:chExt cx="31405" cy="26898"/>
              </a:xfrm>
            </p:grpSpPr>
            <p:sp>
              <p:nvSpPr>
                <p:cNvPr id="4451" name="Google Shape;4451;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66"/>
              <p:cNvGrpSpPr/>
              <p:nvPr/>
            </p:nvGrpSpPr>
            <p:grpSpPr>
              <a:xfrm>
                <a:off x="4823774" y="3950733"/>
                <a:ext cx="37398" cy="32034"/>
                <a:chOff x="4823774" y="3950733"/>
                <a:chExt cx="37398" cy="32034"/>
              </a:xfrm>
            </p:grpSpPr>
            <p:sp>
              <p:nvSpPr>
                <p:cNvPr id="4454" name="Google Shape;4454;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6" name="Google Shape;4456;p66"/>
              <p:cNvGrpSpPr/>
              <p:nvPr/>
            </p:nvGrpSpPr>
            <p:grpSpPr>
              <a:xfrm>
                <a:off x="4823396" y="4110566"/>
                <a:ext cx="31405" cy="26906"/>
                <a:chOff x="4823396" y="4110566"/>
                <a:chExt cx="31405" cy="26906"/>
              </a:xfrm>
            </p:grpSpPr>
            <p:sp>
              <p:nvSpPr>
                <p:cNvPr id="4457" name="Google Shape;4457;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 name="Google Shape;4459;p66"/>
              <p:cNvGrpSpPr/>
              <p:nvPr/>
            </p:nvGrpSpPr>
            <p:grpSpPr>
              <a:xfrm>
                <a:off x="4838332" y="3821150"/>
                <a:ext cx="31499" cy="26898"/>
                <a:chOff x="4838332" y="3821150"/>
                <a:chExt cx="31499" cy="26898"/>
              </a:xfrm>
            </p:grpSpPr>
            <p:sp>
              <p:nvSpPr>
                <p:cNvPr id="4460" name="Google Shape;4460;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66"/>
              <p:cNvGrpSpPr/>
              <p:nvPr/>
            </p:nvGrpSpPr>
            <p:grpSpPr>
              <a:xfrm>
                <a:off x="4661275" y="3815007"/>
                <a:ext cx="36824" cy="31523"/>
                <a:chOff x="4661275" y="3815007"/>
                <a:chExt cx="36824" cy="31523"/>
              </a:xfrm>
            </p:grpSpPr>
            <p:sp>
              <p:nvSpPr>
                <p:cNvPr id="4463" name="Google Shape;4463;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4465;p66"/>
              <p:cNvGrpSpPr/>
              <p:nvPr/>
            </p:nvGrpSpPr>
            <p:grpSpPr>
              <a:xfrm>
                <a:off x="4558998" y="3851037"/>
                <a:ext cx="33591" cy="28699"/>
                <a:chOff x="4558998" y="3851037"/>
                <a:chExt cx="33591" cy="28699"/>
              </a:xfrm>
            </p:grpSpPr>
            <p:sp>
              <p:nvSpPr>
                <p:cNvPr id="4466" name="Google Shape;4466;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66"/>
              <p:cNvGrpSpPr/>
              <p:nvPr/>
            </p:nvGrpSpPr>
            <p:grpSpPr>
              <a:xfrm>
                <a:off x="4696762" y="3638587"/>
                <a:ext cx="33591" cy="28794"/>
                <a:chOff x="4696762" y="3638587"/>
                <a:chExt cx="33591" cy="28794"/>
              </a:xfrm>
            </p:grpSpPr>
            <p:sp>
              <p:nvSpPr>
                <p:cNvPr id="4469" name="Google Shape;4469;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66"/>
              <p:cNvGrpSpPr/>
              <p:nvPr/>
            </p:nvGrpSpPr>
            <p:grpSpPr>
              <a:xfrm>
                <a:off x="4929479" y="3939140"/>
                <a:ext cx="33497" cy="28692"/>
                <a:chOff x="4929479" y="3939140"/>
                <a:chExt cx="33497" cy="28692"/>
              </a:xfrm>
            </p:grpSpPr>
            <p:sp>
              <p:nvSpPr>
                <p:cNvPr id="4472" name="Google Shape;4472;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66"/>
              <p:cNvGrpSpPr/>
              <p:nvPr/>
            </p:nvGrpSpPr>
            <p:grpSpPr>
              <a:xfrm>
                <a:off x="4907119" y="3986039"/>
                <a:ext cx="33497" cy="28699"/>
                <a:chOff x="4907119" y="3986039"/>
                <a:chExt cx="33497" cy="28699"/>
              </a:xfrm>
            </p:grpSpPr>
            <p:sp>
              <p:nvSpPr>
                <p:cNvPr id="4475" name="Google Shape;4475;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66"/>
              <p:cNvGrpSpPr/>
              <p:nvPr/>
            </p:nvGrpSpPr>
            <p:grpSpPr>
              <a:xfrm>
                <a:off x="4911783" y="4048102"/>
                <a:ext cx="33591" cy="28762"/>
                <a:chOff x="4911783" y="4048102"/>
                <a:chExt cx="33591" cy="28762"/>
              </a:xfrm>
            </p:grpSpPr>
            <p:sp>
              <p:nvSpPr>
                <p:cNvPr id="4478" name="Google Shape;4478;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0" name="Google Shape;4480;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2" name="Google Shape;4482;p66"/>
              <p:cNvGrpSpPr/>
              <p:nvPr/>
            </p:nvGrpSpPr>
            <p:grpSpPr>
              <a:xfrm>
                <a:off x="4762623" y="3837847"/>
                <a:ext cx="42416" cy="36273"/>
                <a:chOff x="4762623" y="3837847"/>
                <a:chExt cx="42416" cy="36273"/>
              </a:xfrm>
            </p:grpSpPr>
            <p:sp>
              <p:nvSpPr>
                <p:cNvPr id="4483" name="Google Shape;4483;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66"/>
              <p:cNvGrpSpPr/>
              <p:nvPr/>
            </p:nvGrpSpPr>
            <p:grpSpPr>
              <a:xfrm>
                <a:off x="4746044" y="4104966"/>
                <a:ext cx="33497" cy="28699"/>
                <a:chOff x="4746044" y="4104966"/>
                <a:chExt cx="33497" cy="28699"/>
              </a:xfrm>
            </p:grpSpPr>
            <p:sp>
              <p:nvSpPr>
                <p:cNvPr id="4486" name="Google Shape;4486;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66"/>
              <p:cNvGrpSpPr/>
              <p:nvPr/>
            </p:nvGrpSpPr>
            <p:grpSpPr>
              <a:xfrm>
                <a:off x="4859646" y="4162554"/>
                <a:ext cx="33591" cy="28762"/>
                <a:chOff x="4859646" y="4162554"/>
                <a:chExt cx="33591" cy="28762"/>
              </a:xfrm>
            </p:grpSpPr>
            <p:sp>
              <p:nvSpPr>
                <p:cNvPr id="4489" name="Google Shape;4489;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1" name="Google Shape;4491;p66"/>
            <p:cNvGrpSpPr/>
            <p:nvPr/>
          </p:nvGrpSpPr>
          <p:grpSpPr>
            <a:xfrm>
              <a:off x="3597785" y="3274438"/>
              <a:ext cx="855610" cy="1122100"/>
              <a:chOff x="3597785" y="3274438"/>
              <a:chExt cx="855610" cy="1122100"/>
            </a:xfrm>
          </p:grpSpPr>
          <p:grpSp>
            <p:nvGrpSpPr>
              <p:cNvPr id="4492" name="Google Shape;4492;p66"/>
              <p:cNvGrpSpPr/>
              <p:nvPr/>
            </p:nvGrpSpPr>
            <p:grpSpPr>
              <a:xfrm>
                <a:off x="3617857" y="3284717"/>
                <a:ext cx="826785" cy="1099165"/>
                <a:chOff x="3617857" y="3284717"/>
                <a:chExt cx="826785" cy="1099165"/>
              </a:xfrm>
            </p:grpSpPr>
            <p:sp>
              <p:nvSpPr>
                <p:cNvPr id="4493" name="Google Shape;4493;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66"/>
              <p:cNvGrpSpPr/>
              <p:nvPr/>
            </p:nvGrpSpPr>
            <p:grpSpPr>
              <a:xfrm>
                <a:off x="4180904" y="4251758"/>
                <a:ext cx="37783" cy="32420"/>
                <a:chOff x="4180904" y="4251758"/>
                <a:chExt cx="37783" cy="32420"/>
              </a:xfrm>
            </p:grpSpPr>
            <p:sp>
              <p:nvSpPr>
                <p:cNvPr id="4550" name="Google Shape;4550;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66"/>
              <p:cNvGrpSpPr/>
              <p:nvPr/>
            </p:nvGrpSpPr>
            <p:grpSpPr>
              <a:xfrm>
                <a:off x="4201644" y="4081324"/>
                <a:ext cx="37783" cy="32364"/>
                <a:chOff x="4201644" y="4081324"/>
                <a:chExt cx="37783" cy="32364"/>
              </a:xfrm>
            </p:grpSpPr>
            <p:sp>
              <p:nvSpPr>
                <p:cNvPr id="4553" name="Google Shape;4553;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66"/>
              <p:cNvGrpSpPr/>
              <p:nvPr/>
            </p:nvGrpSpPr>
            <p:grpSpPr>
              <a:xfrm>
                <a:off x="4284416" y="3887428"/>
                <a:ext cx="37783" cy="32451"/>
                <a:chOff x="4284416" y="3887428"/>
                <a:chExt cx="37783" cy="32451"/>
              </a:xfrm>
            </p:grpSpPr>
            <p:sp>
              <p:nvSpPr>
                <p:cNvPr id="4556" name="Google Shape;4556;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66"/>
              <p:cNvGrpSpPr/>
              <p:nvPr/>
            </p:nvGrpSpPr>
            <p:grpSpPr>
              <a:xfrm>
                <a:off x="4223721" y="3860404"/>
                <a:ext cx="37870" cy="32364"/>
                <a:chOff x="4223721" y="3860404"/>
                <a:chExt cx="37870" cy="32364"/>
              </a:xfrm>
            </p:grpSpPr>
            <p:sp>
              <p:nvSpPr>
                <p:cNvPr id="4559" name="Google Shape;4559;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66"/>
              <p:cNvGrpSpPr/>
              <p:nvPr/>
            </p:nvGrpSpPr>
            <p:grpSpPr>
              <a:xfrm>
                <a:off x="4104889" y="3699242"/>
                <a:ext cx="37776" cy="32357"/>
                <a:chOff x="4104889" y="3699242"/>
                <a:chExt cx="37776" cy="32357"/>
              </a:xfrm>
            </p:grpSpPr>
            <p:sp>
              <p:nvSpPr>
                <p:cNvPr id="4562" name="Google Shape;4562;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66"/>
              <p:cNvGrpSpPr/>
              <p:nvPr/>
            </p:nvGrpSpPr>
            <p:grpSpPr>
              <a:xfrm>
                <a:off x="4143608" y="3475121"/>
                <a:ext cx="37878" cy="32420"/>
                <a:chOff x="4143608" y="3475121"/>
                <a:chExt cx="37878" cy="32420"/>
              </a:xfrm>
            </p:grpSpPr>
            <p:sp>
              <p:nvSpPr>
                <p:cNvPr id="4565" name="Google Shape;4565;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66"/>
              <p:cNvGrpSpPr/>
              <p:nvPr/>
            </p:nvGrpSpPr>
            <p:grpSpPr>
              <a:xfrm>
                <a:off x="4217248" y="3570893"/>
                <a:ext cx="37776" cy="32364"/>
                <a:chOff x="4217248" y="3570893"/>
                <a:chExt cx="37776" cy="32364"/>
              </a:xfrm>
            </p:grpSpPr>
            <p:sp>
              <p:nvSpPr>
                <p:cNvPr id="4568" name="Google Shape;4568;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66"/>
              <p:cNvGrpSpPr/>
              <p:nvPr/>
            </p:nvGrpSpPr>
            <p:grpSpPr>
              <a:xfrm>
                <a:off x="4255307" y="3431612"/>
                <a:ext cx="37776" cy="32451"/>
                <a:chOff x="4255307" y="3431612"/>
                <a:chExt cx="37776" cy="32451"/>
              </a:xfrm>
            </p:grpSpPr>
            <p:sp>
              <p:nvSpPr>
                <p:cNvPr id="4571" name="Google Shape;4571;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66"/>
              <p:cNvGrpSpPr/>
              <p:nvPr/>
            </p:nvGrpSpPr>
            <p:grpSpPr>
              <a:xfrm>
                <a:off x="3853052" y="3577398"/>
                <a:ext cx="37776" cy="32420"/>
                <a:chOff x="3853052" y="3577398"/>
                <a:chExt cx="37776" cy="32420"/>
              </a:xfrm>
            </p:grpSpPr>
            <p:sp>
              <p:nvSpPr>
                <p:cNvPr id="4574" name="Google Shape;4574;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66"/>
              <p:cNvGrpSpPr/>
              <p:nvPr/>
            </p:nvGrpSpPr>
            <p:grpSpPr>
              <a:xfrm>
                <a:off x="4039908" y="3412107"/>
                <a:ext cx="37776" cy="32357"/>
                <a:chOff x="4039908" y="3412107"/>
                <a:chExt cx="37776" cy="32357"/>
              </a:xfrm>
            </p:grpSpPr>
            <p:sp>
              <p:nvSpPr>
                <p:cNvPr id="4577" name="Google Shape;4577;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66"/>
              <p:cNvGrpSpPr/>
              <p:nvPr/>
            </p:nvGrpSpPr>
            <p:grpSpPr>
              <a:xfrm>
                <a:off x="4017360" y="3342061"/>
                <a:ext cx="37870" cy="32380"/>
                <a:chOff x="4017360" y="3342061"/>
                <a:chExt cx="37870" cy="32380"/>
              </a:xfrm>
            </p:grpSpPr>
            <p:sp>
              <p:nvSpPr>
                <p:cNvPr id="4580" name="Google Shape;4580;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2" name="Google Shape;4582;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4" name="Google Shape;4584;p66"/>
              <p:cNvGrpSpPr/>
              <p:nvPr/>
            </p:nvGrpSpPr>
            <p:grpSpPr>
              <a:xfrm>
                <a:off x="3750870" y="3418650"/>
                <a:ext cx="37776" cy="32380"/>
                <a:chOff x="3750870" y="3418650"/>
                <a:chExt cx="37776" cy="32380"/>
              </a:xfrm>
            </p:grpSpPr>
            <p:sp>
              <p:nvSpPr>
                <p:cNvPr id="4585" name="Google Shape;4585;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66"/>
              <p:cNvGrpSpPr/>
              <p:nvPr/>
            </p:nvGrpSpPr>
            <p:grpSpPr>
              <a:xfrm>
                <a:off x="3632509" y="3274438"/>
                <a:ext cx="37783" cy="32357"/>
                <a:chOff x="3632509" y="3274438"/>
                <a:chExt cx="37783" cy="32357"/>
              </a:xfrm>
            </p:grpSpPr>
            <p:sp>
              <p:nvSpPr>
                <p:cNvPr id="4588" name="Google Shape;4588;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66"/>
              <p:cNvGrpSpPr/>
              <p:nvPr/>
            </p:nvGrpSpPr>
            <p:grpSpPr>
              <a:xfrm>
                <a:off x="3906424" y="3297561"/>
                <a:ext cx="37776" cy="32451"/>
                <a:chOff x="3906424" y="3297561"/>
                <a:chExt cx="37776" cy="32451"/>
              </a:xfrm>
            </p:grpSpPr>
            <p:sp>
              <p:nvSpPr>
                <p:cNvPr id="4591" name="Google Shape;4591;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66"/>
              <p:cNvGrpSpPr/>
              <p:nvPr/>
            </p:nvGrpSpPr>
            <p:grpSpPr>
              <a:xfrm>
                <a:off x="3866084" y="3412107"/>
                <a:ext cx="37776" cy="32357"/>
                <a:chOff x="3866084" y="3412107"/>
                <a:chExt cx="37776" cy="32357"/>
              </a:xfrm>
            </p:grpSpPr>
            <p:sp>
              <p:nvSpPr>
                <p:cNvPr id="4594" name="Google Shape;4594;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66"/>
              <p:cNvGrpSpPr/>
              <p:nvPr/>
            </p:nvGrpSpPr>
            <p:grpSpPr>
              <a:xfrm>
                <a:off x="4023919" y="3766409"/>
                <a:ext cx="37783" cy="32357"/>
                <a:chOff x="4023919" y="3766409"/>
                <a:chExt cx="37783" cy="32357"/>
              </a:xfrm>
            </p:grpSpPr>
            <p:sp>
              <p:nvSpPr>
                <p:cNvPr id="4597" name="Google Shape;4597;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66"/>
              <p:cNvGrpSpPr/>
              <p:nvPr/>
            </p:nvGrpSpPr>
            <p:grpSpPr>
              <a:xfrm>
                <a:off x="3973882" y="3779449"/>
                <a:ext cx="37776" cy="32357"/>
                <a:chOff x="3973882" y="3779449"/>
                <a:chExt cx="37776" cy="32357"/>
              </a:xfrm>
            </p:grpSpPr>
            <p:sp>
              <p:nvSpPr>
                <p:cNvPr id="4600" name="Google Shape;4600;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66"/>
              <p:cNvGrpSpPr/>
              <p:nvPr/>
            </p:nvGrpSpPr>
            <p:grpSpPr>
              <a:xfrm>
                <a:off x="4073398" y="3838028"/>
                <a:ext cx="37776" cy="32380"/>
                <a:chOff x="4073398" y="3838028"/>
                <a:chExt cx="37776" cy="32380"/>
              </a:xfrm>
            </p:grpSpPr>
            <p:sp>
              <p:nvSpPr>
                <p:cNvPr id="4603" name="Google Shape;4603;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66"/>
              <p:cNvGrpSpPr/>
              <p:nvPr/>
            </p:nvGrpSpPr>
            <p:grpSpPr>
              <a:xfrm>
                <a:off x="4342672" y="4144496"/>
                <a:ext cx="37752" cy="32364"/>
                <a:chOff x="4342672" y="4144496"/>
                <a:chExt cx="37752" cy="32364"/>
              </a:xfrm>
            </p:grpSpPr>
            <p:sp>
              <p:nvSpPr>
                <p:cNvPr id="4606" name="Google Shape;4606;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66"/>
              <p:cNvGrpSpPr/>
              <p:nvPr/>
            </p:nvGrpSpPr>
            <p:grpSpPr>
              <a:xfrm>
                <a:off x="4406386" y="4056872"/>
                <a:ext cx="37783" cy="32364"/>
                <a:chOff x="4406386" y="4056872"/>
                <a:chExt cx="37783" cy="32364"/>
              </a:xfrm>
            </p:grpSpPr>
            <p:sp>
              <p:nvSpPr>
                <p:cNvPr id="4609" name="Google Shape;4609;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66"/>
              <p:cNvGrpSpPr/>
              <p:nvPr/>
            </p:nvGrpSpPr>
            <p:grpSpPr>
              <a:xfrm>
                <a:off x="4284416" y="4245254"/>
                <a:ext cx="37783" cy="32357"/>
                <a:chOff x="4284416" y="4245254"/>
                <a:chExt cx="37783" cy="32357"/>
              </a:xfrm>
            </p:grpSpPr>
            <p:sp>
              <p:nvSpPr>
                <p:cNvPr id="4612" name="Google Shape;4612;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66"/>
              <p:cNvGrpSpPr/>
              <p:nvPr/>
            </p:nvGrpSpPr>
            <p:grpSpPr>
              <a:xfrm>
                <a:off x="4219057" y="4331258"/>
                <a:ext cx="37776" cy="32364"/>
                <a:chOff x="4219057" y="4331258"/>
                <a:chExt cx="37776" cy="32364"/>
              </a:xfrm>
            </p:grpSpPr>
            <p:sp>
              <p:nvSpPr>
                <p:cNvPr id="4615" name="Google Shape;4615;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6"/>
              <p:cNvGrpSpPr/>
              <p:nvPr/>
            </p:nvGrpSpPr>
            <p:grpSpPr>
              <a:xfrm>
                <a:off x="4204122" y="4141688"/>
                <a:ext cx="33497" cy="28699"/>
                <a:chOff x="4204122" y="4141688"/>
                <a:chExt cx="33497" cy="28699"/>
              </a:xfrm>
            </p:grpSpPr>
            <p:sp>
              <p:nvSpPr>
                <p:cNvPr id="4618" name="Google Shape;4618;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6"/>
              <p:cNvGrpSpPr/>
              <p:nvPr/>
            </p:nvGrpSpPr>
            <p:grpSpPr>
              <a:xfrm>
                <a:off x="4301546" y="4003869"/>
                <a:ext cx="38916" cy="33324"/>
                <a:chOff x="4301546" y="4003869"/>
                <a:chExt cx="38916" cy="33324"/>
              </a:xfrm>
            </p:grpSpPr>
            <p:sp>
              <p:nvSpPr>
                <p:cNvPr id="4621" name="Google Shape;4621;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6"/>
              <p:cNvGrpSpPr/>
              <p:nvPr/>
            </p:nvGrpSpPr>
            <p:grpSpPr>
              <a:xfrm>
                <a:off x="4210681" y="3924669"/>
                <a:ext cx="36549" cy="31366"/>
                <a:chOff x="4210681" y="3924669"/>
                <a:chExt cx="36549" cy="31366"/>
              </a:xfrm>
            </p:grpSpPr>
            <p:sp>
              <p:nvSpPr>
                <p:cNvPr id="4624" name="Google Shape;4624;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6"/>
              <p:cNvGrpSpPr/>
              <p:nvPr/>
            </p:nvGrpSpPr>
            <p:grpSpPr>
              <a:xfrm>
                <a:off x="3987771" y="3628874"/>
                <a:ext cx="31499" cy="26993"/>
                <a:chOff x="3987771" y="3628874"/>
                <a:chExt cx="31499" cy="26993"/>
              </a:xfrm>
            </p:grpSpPr>
            <p:sp>
              <p:nvSpPr>
                <p:cNvPr id="4627" name="Google Shape;4627;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66"/>
              <p:cNvGrpSpPr/>
              <p:nvPr/>
            </p:nvGrpSpPr>
            <p:grpSpPr>
              <a:xfrm>
                <a:off x="4087382" y="3775674"/>
                <a:ext cx="31405" cy="26898"/>
                <a:chOff x="4087382" y="3775674"/>
                <a:chExt cx="31405" cy="26898"/>
              </a:xfrm>
            </p:grpSpPr>
            <p:sp>
              <p:nvSpPr>
                <p:cNvPr id="4630" name="Google Shape;4630;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66"/>
              <p:cNvGrpSpPr/>
              <p:nvPr/>
            </p:nvGrpSpPr>
            <p:grpSpPr>
              <a:xfrm>
                <a:off x="4118873" y="3856637"/>
                <a:ext cx="31405" cy="26906"/>
                <a:chOff x="4118873" y="3856637"/>
                <a:chExt cx="31405" cy="26906"/>
              </a:xfrm>
            </p:grpSpPr>
            <p:sp>
              <p:nvSpPr>
                <p:cNvPr id="4633" name="Google Shape;4633;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66"/>
              <p:cNvGrpSpPr/>
              <p:nvPr/>
            </p:nvGrpSpPr>
            <p:grpSpPr>
              <a:xfrm>
                <a:off x="4168541" y="3639523"/>
                <a:ext cx="31499" cy="26906"/>
                <a:chOff x="4168541" y="3639523"/>
                <a:chExt cx="31499" cy="26906"/>
              </a:xfrm>
            </p:grpSpPr>
            <p:sp>
              <p:nvSpPr>
                <p:cNvPr id="4636" name="Google Shape;4636;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66"/>
              <p:cNvGrpSpPr/>
              <p:nvPr/>
            </p:nvGrpSpPr>
            <p:grpSpPr>
              <a:xfrm>
                <a:off x="3965789" y="3393545"/>
                <a:ext cx="31405" cy="26945"/>
                <a:chOff x="3965789" y="3393545"/>
                <a:chExt cx="31405" cy="26945"/>
              </a:xfrm>
            </p:grpSpPr>
            <p:sp>
              <p:nvSpPr>
                <p:cNvPr id="4639" name="Google Shape;4639;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66"/>
              <p:cNvGrpSpPr/>
              <p:nvPr/>
            </p:nvGrpSpPr>
            <p:grpSpPr>
              <a:xfrm>
                <a:off x="3925166" y="3491008"/>
                <a:ext cx="31405" cy="27001"/>
                <a:chOff x="3925166" y="3491008"/>
                <a:chExt cx="31405" cy="27001"/>
              </a:xfrm>
            </p:grpSpPr>
            <p:sp>
              <p:nvSpPr>
                <p:cNvPr id="4642" name="Google Shape;4642;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66"/>
              <p:cNvGrpSpPr/>
              <p:nvPr/>
            </p:nvGrpSpPr>
            <p:grpSpPr>
              <a:xfrm>
                <a:off x="3682845" y="3340976"/>
                <a:ext cx="31397" cy="26898"/>
                <a:chOff x="3682845" y="3340976"/>
                <a:chExt cx="31397" cy="26898"/>
              </a:xfrm>
            </p:grpSpPr>
            <p:sp>
              <p:nvSpPr>
                <p:cNvPr id="4645" name="Google Shape;4645;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66"/>
              <p:cNvGrpSpPr/>
              <p:nvPr/>
            </p:nvGrpSpPr>
            <p:grpSpPr>
              <a:xfrm>
                <a:off x="3795393" y="3353725"/>
                <a:ext cx="31499" cy="26993"/>
                <a:chOff x="3795393" y="3353725"/>
                <a:chExt cx="31499" cy="26993"/>
              </a:xfrm>
            </p:grpSpPr>
            <p:sp>
              <p:nvSpPr>
                <p:cNvPr id="4648" name="Google Shape;4648;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66"/>
              <p:cNvGrpSpPr/>
              <p:nvPr/>
            </p:nvGrpSpPr>
            <p:grpSpPr>
              <a:xfrm>
                <a:off x="4176909" y="4363221"/>
                <a:ext cx="38924" cy="33316"/>
                <a:chOff x="4176909" y="4363221"/>
                <a:chExt cx="38924" cy="33316"/>
              </a:xfrm>
            </p:grpSpPr>
            <p:sp>
              <p:nvSpPr>
                <p:cNvPr id="4651" name="Google Shape;4651;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66"/>
              <p:cNvGrpSpPr/>
              <p:nvPr/>
            </p:nvGrpSpPr>
            <p:grpSpPr>
              <a:xfrm>
                <a:off x="4226191" y="4007660"/>
                <a:ext cx="33560" cy="28770"/>
                <a:chOff x="4226191" y="4007660"/>
                <a:chExt cx="33560" cy="28770"/>
              </a:xfrm>
            </p:grpSpPr>
            <p:sp>
              <p:nvSpPr>
                <p:cNvPr id="4654" name="Google Shape;4654;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66"/>
              <p:cNvGrpSpPr/>
              <p:nvPr/>
            </p:nvGrpSpPr>
            <p:grpSpPr>
              <a:xfrm>
                <a:off x="3597785" y="3377045"/>
                <a:ext cx="33591" cy="28699"/>
                <a:chOff x="3597785" y="3377045"/>
                <a:chExt cx="33591" cy="28699"/>
              </a:xfrm>
            </p:grpSpPr>
            <p:sp>
              <p:nvSpPr>
                <p:cNvPr id="4657" name="Google Shape;4657;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66"/>
              <p:cNvGrpSpPr/>
              <p:nvPr/>
            </p:nvGrpSpPr>
            <p:grpSpPr>
              <a:xfrm>
                <a:off x="3887870" y="3669796"/>
                <a:ext cx="33591" cy="28692"/>
                <a:chOff x="3887870" y="3669796"/>
                <a:chExt cx="33591" cy="28692"/>
              </a:xfrm>
            </p:grpSpPr>
            <p:sp>
              <p:nvSpPr>
                <p:cNvPr id="4660" name="Google Shape;4660;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66"/>
              <p:cNvGrpSpPr/>
              <p:nvPr/>
            </p:nvGrpSpPr>
            <p:grpSpPr>
              <a:xfrm>
                <a:off x="3818320" y="3481625"/>
                <a:ext cx="33497" cy="28770"/>
                <a:chOff x="3818320" y="3481625"/>
                <a:chExt cx="33497" cy="28770"/>
              </a:xfrm>
            </p:grpSpPr>
            <p:sp>
              <p:nvSpPr>
                <p:cNvPr id="4663" name="Google Shape;4663;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66"/>
              <p:cNvGrpSpPr/>
              <p:nvPr/>
            </p:nvGrpSpPr>
            <p:grpSpPr>
              <a:xfrm>
                <a:off x="4278139" y="4120948"/>
                <a:ext cx="37492" cy="32129"/>
                <a:chOff x="4278139" y="4120948"/>
                <a:chExt cx="37492" cy="32129"/>
              </a:xfrm>
            </p:grpSpPr>
            <p:sp>
              <p:nvSpPr>
                <p:cNvPr id="4666" name="Google Shape;4666;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66"/>
              <p:cNvGrpSpPr/>
              <p:nvPr/>
            </p:nvGrpSpPr>
            <p:grpSpPr>
              <a:xfrm>
                <a:off x="4419898" y="3977388"/>
                <a:ext cx="33497" cy="28692"/>
                <a:chOff x="4419898" y="3977388"/>
                <a:chExt cx="33497" cy="28692"/>
              </a:xfrm>
            </p:grpSpPr>
            <p:sp>
              <p:nvSpPr>
                <p:cNvPr id="4669" name="Google Shape;4669;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66"/>
              <p:cNvGrpSpPr/>
              <p:nvPr/>
            </p:nvGrpSpPr>
            <p:grpSpPr>
              <a:xfrm>
                <a:off x="4158930" y="4034684"/>
                <a:ext cx="33497" cy="28762"/>
                <a:chOff x="4158930" y="4034684"/>
                <a:chExt cx="33497" cy="28762"/>
              </a:xfrm>
            </p:grpSpPr>
            <p:sp>
              <p:nvSpPr>
                <p:cNvPr id="4672" name="Google Shape;4672;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66"/>
              <p:cNvGrpSpPr/>
              <p:nvPr/>
            </p:nvGrpSpPr>
            <p:grpSpPr>
              <a:xfrm>
                <a:off x="4134949" y="3957049"/>
                <a:ext cx="33497" cy="28770"/>
                <a:chOff x="4134949" y="3957049"/>
                <a:chExt cx="33497" cy="28770"/>
              </a:xfrm>
            </p:grpSpPr>
            <p:sp>
              <p:nvSpPr>
                <p:cNvPr id="4675" name="Google Shape;4675;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66"/>
              <p:cNvGrpSpPr/>
              <p:nvPr/>
            </p:nvGrpSpPr>
            <p:grpSpPr>
              <a:xfrm>
                <a:off x="4193653" y="4184403"/>
                <a:ext cx="43580" cy="37264"/>
                <a:chOff x="4193653" y="4184403"/>
                <a:chExt cx="43580" cy="37264"/>
              </a:xfrm>
            </p:grpSpPr>
            <p:sp>
              <p:nvSpPr>
                <p:cNvPr id="4678" name="Google Shape;4678;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66"/>
              <p:cNvGrpSpPr/>
              <p:nvPr/>
            </p:nvGrpSpPr>
            <p:grpSpPr>
              <a:xfrm>
                <a:off x="4343600" y="3943844"/>
                <a:ext cx="43580" cy="37312"/>
                <a:chOff x="4343600" y="3943844"/>
                <a:chExt cx="43580" cy="37312"/>
              </a:xfrm>
            </p:grpSpPr>
            <p:sp>
              <p:nvSpPr>
                <p:cNvPr id="4681" name="Google Shape;4681;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 name="Google Shape;4683;p66"/>
              <p:cNvGrpSpPr/>
              <p:nvPr/>
            </p:nvGrpSpPr>
            <p:grpSpPr>
              <a:xfrm>
                <a:off x="4172339" y="3381693"/>
                <a:ext cx="31499" cy="27001"/>
                <a:chOff x="4172339" y="3381693"/>
                <a:chExt cx="31499" cy="27001"/>
              </a:xfrm>
            </p:grpSpPr>
            <p:sp>
              <p:nvSpPr>
                <p:cNvPr id="4684" name="Google Shape;4684;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689"/>
        <p:cNvGrpSpPr/>
        <p:nvPr/>
      </p:nvGrpSpPr>
      <p:grpSpPr>
        <a:xfrm>
          <a:off x="0" y="0"/>
          <a:ext cx="0" cy="0"/>
          <a:chOff x="0" y="0"/>
          <a:chExt cx="0" cy="0"/>
        </a:xfrm>
      </p:grpSpPr>
      <p:grpSp>
        <p:nvGrpSpPr>
          <p:cNvPr id="4690" name="Google Shape;4690;p67"/>
          <p:cNvGrpSpPr/>
          <p:nvPr/>
        </p:nvGrpSpPr>
        <p:grpSpPr>
          <a:xfrm>
            <a:off x="729274" y="1175734"/>
            <a:ext cx="2507799" cy="206239"/>
            <a:chOff x="106648" y="895722"/>
            <a:chExt cx="4481413" cy="374300"/>
          </a:xfrm>
        </p:grpSpPr>
        <p:grpSp>
          <p:nvGrpSpPr>
            <p:cNvPr id="4691" name="Google Shape;4691;p67"/>
            <p:cNvGrpSpPr/>
            <p:nvPr/>
          </p:nvGrpSpPr>
          <p:grpSpPr>
            <a:xfrm>
              <a:off x="2233276" y="895722"/>
              <a:ext cx="1082667" cy="223591"/>
              <a:chOff x="4808316" y="2800065"/>
              <a:chExt cx="1999386" cy="412910"/>
            </a:xfrm>
          </p:grpSpPr>
          <p:sp>
            <p:nvSpPr>
              <p:cNvPr id="4692" name="Google Shape;4692;p6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67"/>
              <p:cNvGrpSpPr/>
              <p:nvPr/>
            </p:nvGrpSpPr>
            <p:grpSpPr>
              <a:xfrm>
                <a:off x="4808316" y="2800065"/>
                <a:ext cx="92400" cy="411825"/>
                <a:chOff x="845575" y="2563700"/>
                <a:chExt cx="92400" cy="411825"/>
              </a:xfrm>
            </p:grpSpPr>
            <p:cxnSp>
              <p:nvCxnSpPr>
                <p:cNvPr id="4694" name="Google Shape;4694;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95" name="Google Shape;4695;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6" name="Google Shape;4696;p67"/>
            <p:cNvGrpSpPr/>
            <p:nvPr/>
          </p:nvGrpSpPr>
          <p:grpSpPr>
            <a:xfrm>
              <a:off x="106648" y="895722"/>
              <a:ext cx="1088401" cy="223591"/>
              <a:chOff x="881025" y="2800065"/>
              <a:chExt cx="2009975" cy="412910"/>
            </a:xfrm>
          </p:grpSpPr>
          <p:sp>
            <p:nvSpPr>
              <p:cNvPr id="4697" name="Google Shape;4697;p6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67"/>
              <p:cNvGrpSpPr/>
              <p:nvPr/>
            </p:nvGrpSpPr>
            <p:grpSpPr>
              <a:xfrm>
                <a:off x="881025" y="2800065"/>
                <a:ext cx="92400" cy="411825"/>
                <a:chOff x="845575" y="2563700"/>
                <a:chExt cx="92400" cy="411825"/>
              </a:xfrm>
            </p:grpSpPr>
            <p:cxnSp>
              <p:nvCxnSpPr>
                <p:cNvPr id="4699" name="Google Shape;4699;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0" name="Google Shape;4700;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1" name="Google Shape;4701;p67"/>
            <p:cNvGrpSpPr/>
            <p:nvPr/>
          </p:nvGrpSpPr>
          <p:grpSpPr>
            <a:xfrm>
              <a:off x="1172346" y="1047018"/>
              <a:ext cx="1083151" cy="223003"/>
              <a:chOff x="2849073" y="3079467"/>
              <a:chExt cx="2000279" cy="411825"/>
            </a:xfrm>
          </p:grpSpPr>
          <p:sp>
            <p:nvSpPr>
              <p:cNvPr id="4702" name="Google Shape;4702;p6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3" name="Google Shape;4703;p67"/>
              <p:cNvGrpSpPr/>
              <p:nvPr/>
            </p:nvGrpSpPr>
            <p:grpSpPr>
              <a:xfrm rot="10800000">
                <a:off x="2849073" y="3079467"/>
                <a:ext cx="92400" cy="411825"/>
                <a:chOff x="2070100" y="2563700"/>
                <a:chExt cx="92400" cy="411825"/>
              </a:xfrm>
            </p:grpSpPr>
            <p:cxnSp>
              <p:nvCxnSpPr>
                <p:cNvPr id="4704" name="Google Shape;4704;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5" name="Google Shape;4705;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6" name="Google Shape;4706;p67"/>
            <p:cNvGrpSpPr/>
            <p:nvPr/>
          </p:nvGrpSpPr>
          <p:grpSpPr>
            <a:xfrm>
              <a:off x="3290132" y="1047018"/>
              <a:ext cx="1297929" cy="223003"/>
              <a:chOff x="6760035" y="3079467"/>
              <a:chExt cx="2396914" cy="411825"/>
            </a:xfrm>
          </p:grpSpPr>
          <p:sp>
            <p:nvSpPr>
              <p:cNvPr id="4707" name="Google Shape;4707;p6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8" name="Google Shape;4708;p67"/>
              <p:cNvGrpSpPr/>
              <p:nvPr/>
            </p:nvGrpSpPr>
            <p:grpSpPr>
              <a:xfrm rot="10800000">
                <a:off x="6760035" y="3079467"/>
                <a:ext cx="92400" cy="411825"/>
                <a:chOff x="2070100" y="2563700"/>
                <a:chExt cx="92400" cy="411825"/>
              </a:xfrm>
            </p:grpSpPr>
            <p:cxnSp>
              <p:nvCxnSpPr>
                <p:cNvPr id="4709" name="Google Shape;4709;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10" name="Google Shape;4710;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11" name="Google Shape;4711;p67"/>
          <p:cNvGrpSpPr/>
          <p:nvPr/>
        </p:nvGrpSpPr>
        <p:grpSpPr>
          <a:xfrm>
            <a:off x="2147036" y="3575105"/>
            <a:ext cx="1086701" cy="799429"/>
            <a:chOff x="2183288" y="3555572"/>
            <a:chExt cx="1136241" cy="835873"/>
          </a:xfrm>
        </p:grpSpPr>
        <p:sp>
          <p:nvSpPr>
            <p:cNvPr id="4712" name="Google Shape;4712;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3" name="Google Shape;4713;p67"/>
            <p:cNvGrpSpPr/>
            <p:nvPr/>
          </p:nvGrpSpPr>
          <p:grpSpPr>
            <a:xfrm>
              <a:off x="2205895" y="3637269"/>
              <a:ext cx="1089848" cy="724993"/>
              <a:chOff x="2205895" y="3637269"/>
              <a:chExt cx="1089848" cy="724993"/>
            </a:xfrm>
          </p:grpSpPr>
          <p:sp>
            <p:nvSpPr>
              <p:cNvPr id="4714" name="Google Shape;4714;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0" name="Google Shape;4720;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21" name="Google Shape;4721;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22" name="Google Shape;4722;p67"/>
            <p:cNvGrpSpPr/>
            <p:nvPr/>
          </p:nvGrpSpPr>
          <p:grpSpPr>
            <a:xfrm>
              <a:off x="3173850" y="3779426"/>
              <a:ext cx="145679" cy="70048"/>
              <a:chOff x="3173850" y="3779426"/>
              <a:chExt cx="145679" cy="70048"/>
            </a:xfrm>
          </p:grpSpPr>
          <p:cxnSp>
            <p:nvCxnSpPr>
              <p:cNvPr id="4723" name="Google Shape;4723;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24" name="Google Shape;4724;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67"/>
            <p:cNvGrpSpPr/>
            <p:nvPr/>
          </p:nvGrpSpPr>
          <p:grpSpPr>
            <a:xfrm>
              <a:off x="2183288" y="4139483"/>
              <a:ext cx="145133" cy="70048"/>
              <a:chOff x="2183288" y="4139483"/>
              <a:chExt cx="145133" cy="70048"/>
            </a:xfrm>
          </p:grpSpPr>
          <p:cxnSp>
            <p:nvCxnSpPr>
              <p:cNvPr id="4726" name="Google Shape;4726;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27" name="Google Shape;4727;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8" name="Google Shape;4728;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29" name="Google Shape;4729;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30" name="Google Shape;4730;p67"/>
            <p:cNvGrpSpPr/>
            <p:nvPr/>
          </p:nvGrpSpPr>
          <p:grpSpPr>
            <a:xfrm>
              <a:off x="2943836" y="4268886"/>
              <a:ext cx="60717" cy="122559"/>
              <a:chOff x="2943836" y="4268886"/>
              <a:chExt cx="60717" cy="122559"/>
            </a:xfrm>
          </p:grpSpPr>
          <p:sp>
            <p:nvSpPr>
              <p:cNvPr id="4731" name="Google Shape;4731;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32" name="Google Shape;4732;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33" name="Google Shape;4733;p67"/>
          <p:cNvGrpSpPr/>
          <p:nvPr/>
        </p:nvGrpSpPr>
        <p:grpSpPr>
          <a:xfrm>
            <a:off x="3409981" y="1496104"/>
            <a:ext cx="1675870" cy="758251"/>
            <a:chOff x="3530532" y="1496185"/>
            <a:chExt cx="1562000" cy="706730"/>
          </a:xfrm>
        </p:grpSpPr>
        <p:cxnSp>
          <p:nvCxnSpPr>
            <p:cNvPr id="4734" name="Google Shape;4734;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735" name="Google Shape;4735;p67"/>
            <p:cNvGrpSpPr/>
            <p:nvPr/>
          </p:nvGrpSpPr>
          <p:grpSpPr>
            <a:xfrm>
              <a:off x="3530532" y="1496185"/>
              <a:ext cx="323430" cy="463587"/>
              <a:chOff x="3530532" y="1496185"/>
              <a:chExt cx="323430" cy="463587"/>
            </a:xfrm>
          </p:grpSpPr>
          <p:grpSp>
            <p:nvGrpSpPr>
              <p:cNvPr id="4736" name="Google Shape;4736;p67"/>
              <p:cNvGrpSpPr/>
              <p:nvPr/>
            </p:nvGrpSpPr>
            <p:grpSpPr>
              <a:xfrm>
                <a:off x="3567462" y="1496185"/>
                <a:ext cx="286500" cy="361376"/>
                <a:chOff x="3567462" y="1496185"/>
                <a:chExt cx="286500" cy="361376"/>
              </a:xfrm>
            </p:grpSpPr>
            <p:cxnSp>
              <p:nvCxnSpPr>
                <p:cNvPr id="4737" name="Google Shape;4737;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38" name="Google Shape;4738;p6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9" name="Google Shape;4739;p6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67"/>
            <p:cNvGrpSpPr/>
            <p:nvPr/>
          </p:nvGrpSpPr>
          <p:grpSpPr>
            <a:xfrm>
              <a:off x="3891569" y="1779209"/>
              <a:ext cx="323945" cy="423706"/>
              <a:chOff x="3891569" y="1779209"/>
              <a:chExt cx="323945" cy="423706"/>
            </a:xfrm>
          </p:grpSpPr>
          <p:grpSp>
            <p:nvGrpSpPr>
              <p:cNvPr id="4741" name="Google Shape;4741;p67"/>
              <p:cNvGrpSpPr/>
              <p:nvPr/>
            </p:nvGrpSpPr>
            <p:grpSpPr>
              <a:xfrm>
                <a:off x="3929014" y="1881638"/>
                <a:ext cx="286500" cy="321278"/>
                <a:chOff x="3929014" y="1881638"/>
                <a:chExt cx="286500" cy="321278"/>
              </a:xfrm>
            </p:grpSpPr>
            <p:cxnSp>
              <p:nvCxnSpPr>
                <p:cNvPr id="4742" name="Google Shape;4742;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43" name="Google Shape;4743;p6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4" name="Google Shape;4744;p6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67"/>
            <p:cNvGrpSpPr/>
            <p:nvPr/>
          </p:nvGrpSpPr>
          <p:grpSpPr>
            <a:xfrm>
              <a:off x="4252606" y="1496185"/>
              <a:ext cx="324721" cy="463587"/>
              <a:chOff x="4252606" y="1496185"/>
              <a:chExt cx="324721" cy="463587"/>
            </a:xfrm>
          </p:grpSpPr>
          <p:grpSp>
            <p:nvGrpSpPr>
              <p:cNvPr id="4746" name="Google Shape;4746;p67"/>
              <p:cNvGrpSpPr/>
              <p:nvPr/>
            </p:nvGrpSpPr>
            <p:grpSpPr>
              <a:xfrm>
                <a:off x="4290828" y="1496185"/>
                <a:ext cx="286500" cy="361376"/>
                <a:chOff x="4290828" y="1496185"/>
                <a:chExt cx="286500" cy="361376"/>
              </a:xfrm>
            </p:grpSpPr>
            <p:cxnSp>
              <p:nvCxnSpPr>
                <p:cNvPr id="4747" name="Google Shape;4747;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48" name="Google Shape;4748;p6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9" name="Google Shape;4749;p6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67"/>
            <p:cNvGrpSpPr/>
            <p:nvPr/>
          </p:nvGrpSpPr>
          <p:grpSpPr>
            <a:xfrm>
              <a:off x="4613643" y="1763716"/>
              <a:ext cx="325308" cy="439200"/>
              <a:chOff x="4613643" y="1763716"/>
              <a:chExt cx="325308" cy="439200"/>
            </a:xfrm>
          </p:grpSpPr>
          <p:grpSp>
            <p:nvGrpSpPr>
              <p:cNvPr id="4751" name="Google Shape;4751;p67"/>
              <p:cNvGrpSpPr/>
              <p:nvPr/>
            </p:nvGrpSpPr>
            <p:grpSpPr>
              <a:xfrm>
                <a:off x="4652451" y="1879538"/>
                <a:ext cx="286500" cy="323378"/>
                <a:chOff x="4652451" y="1879538"/>
                <a:chExt cx="286500" cy="323378"/>
              </a:xfrm>
            </p:grpSpPr>
            <p:cxnSp>
              <p:nvCxnSpPr>
                <p:cNvPr id="4752" name="Google Shape;4752;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53" name="Google Shape;4753;p6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4" name="Google Shape;4754;p6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5" name="Google Shape;4755;p67"/>
          <p:cNvGrpSpPr/>
          <p:nvPr/>
        </p:nvGrpSpPr>
        <p:grpSpPr>
          <a:xfrm>
            <a:off x="3421841" y="2349730"/>
            <a:ext cx="1652173" cy="391517"/>
            <a:chOff x="3512551" y="2358270"/>
            <a:chExt cx="1597383" cy="378533"/>
          </a:xfrm>
        </p:grpSpPr>
        <p:cxnSp>
          <p:nvCxnSpPr>
            <p:cNvPr id="4756" name="Google Shape;4756;p67"/>
            <p:cNvCxnSpPr>
              <a:stCxn id="4757" idx="6"/>
              <a:endCxn id="475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59" name="Google Shape;4759;p67"/>
            <p:cNvGrpSpPr/>
            <p:nvPr/>
          </p:nvGrpSpPr>
          <p:grpSpPr>
            <a:xfrm>
              <a:off x="3512551" y="2358270"/>
              <a:ext cx="225647" cy="307714"/>
              <a:chOff x="2182679" y="2004714"/>
              <a:chExt cx="792300" cy="1080458"/>
            </a:xfrm>
          </p:grpSpPr>
          <p:cxnSp>
            <p:nvCxnSpPr>
              <p:cNvPr id="4760" name="Google Shape;4760;p67"/>
              <p:cNvCxnSpPr>
                <a:stCxn id="476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57" name="Google Shape;4757;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67"/>
            <p:cNvGrpSpPr/>
            <p:nvPr/>
          </p:nvGrpSpPr>
          <p:grpSpPr>
            <a:xfrm>
              <a:off x="3969644" y="2440153"/>
              <a:ext cx="225853" cy="296651"/>
              <a:chOff x="3775710" y="1729289"/>
              <a:chExt cx="136500" cy="179289"/>
            </a:xfrm>
          </p:grpSpPr>
          <p:cxnSp>
            <p:nvCxnSpPr>
              <p:cNvPr id="4763" name="Google Shape;4763;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64" name="Google Shape;4764;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67"/>
            <p:cNvGrpSpPr/>
            <p:nvPr/>
          </p:nvGrpSpPr>
          <p:grpSpPr>
            <a:xfrm>
              <a:off x="4427051" y="2358270"/>
              <a:ext cx="225647" cy="307714"/>
              <a:chOff x="5393704" y="2004714"/>
              <a:chExt cx="792300" cy="1080458"/>
            </a:xfrm>
          </p:grpSpPr>
          <p:cxnSp>
            <p:nvCxnSpPr>
              <p:cNvPr id="4767" name="Google Shape;4767;p67"/>
              <p:cNvCxnSpPr>
                <a:stCxn id="476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69" name="Google Shape;4769;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67"/>
            <p:cNvGrpSpPr/>
            <p:nvPr/>
          </p:nvGrpSpPr>
          <p:grpSpPr>
            <a:xfrm>
              <a:off x="4884287" y="2440252"/>
              <a:ext cx="225647" cy="296532"/>
              <a:chOff x="6999166" y="2292572"/>
              <a:chExt cx="792300" cy="1041192"/>
            </a:xfrm>
          </p:grpSpPr>
          <p:cxnSp>
            <p:nvCxnSpPr>
              <p:cNvPr id="4771" name="Google Shape;4771;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58" name="Google Shape;4758;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3" name="Google Shape;4773;p67"/>
          <p:cNvGrpSpPr/>
          <p:nvPr/>
        </p:nvGrpSpPr>
        <p:grpSpPr>
          <a:xfrm>
            <a:off x="6842649" y="1185930"/>
            <a:ext cx="1581844" cy="732818"/>
            <a:chOff x="634175" y="2986275"/>
            <a:chExt cx="3147949" cy="1458344"/>
          </a:xfrm>
        </p:grpSpPr>
        <p:cxnSp>
          <p:nvCxnSpPr>
            <p:cNvPr id="4774" name="Google Shape;4774;p67"/>
            <p:cNvCxnSpPr>
              <a:stCxn id="4775" idx="4"/>
              <a:endCxn id="4776"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77" name="Google Shape;4777;p67"/>
            <p:cNvCxnSpPr>
              <a:stCxn id="4776" idx="0"/>
              <a:endCxn id="477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79" name="Google Shape;4779;p67"/>
            <p:cNvCxnSpPr>
              <a:stCxn id="4778" idx="4"/>
              <a:endCxn id="478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81" name="Google Shape;4781;p67"/>
            <p:cNvCxnSpPr>
              <a:stCxn id="4780" idx="0"/>
              <a:endCxn id="4782"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82" name="Google Shape;4782;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78" name="Google Shape;4778;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75" name="Google Shape;4775;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80" name="Google Shape;4780;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76" name="Google Shape;4776;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783" name="Google Shape;4783;p67"/>
          <p:cNvGrpSpPr/>
          <p:nvPr/>
        </p:nvGrpSpPr>
        <p:grpSpPr>
          <a:xfrm>
            <a:off x="3410364" y="2880240"/>
            <a:ext cx="1675128" cy="313674"/>
            <a:chOff x="998425" y="1182125"/>
            <a:chExt cx="1065400" cy="199500"/>
          </a:xfrm>
        </p:grpSpPr>
        <p:sp>
          <p:nvSpPr>
            <p:cNvPr id="4784" name="Google Shape;4784;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67"/>
          <p:cNvGrpSpPr/>
          <p:nvPr/>
        </p:nvGrpSpPr>
        <p:grpSpPr>
          <a:xfrm>
            <a:off x="3410363" y="3836206"/>
            <a:ext cx="1675129" cy="525345"/>
            <a:chOff x="5194708" y="3484366"/>
            <a:chExt cx="3148148" cy="987304"/>
          </a:xfrm>
        </p:grpSpPr>
        <p:grpSp>
          <p:nvGrpSpPr>
            <p:cNvPr id="4790" name="Google Shape;4790;p67"/>
            <p:cNvGrpSpPr/>
            <p:nvPr/>
          </p:nvGrpSpPr>
          <p:grpSpPr>
            <a:xfrm>
              <a:off x="7531521" y="3484366"/>
              <a:ext cx="811335" cy="987304"/>
              <a:chOff x="3379425" y="1617275"/>
              <a:chExt cx="1090650" cy="1327200"/>
            </a:xfrm>
          </p:grpSpPr>
          <p:sp>
            <p:nvSpPr>
              <p:cNvPr id="4791" name="Google Shape;4791;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67"/>
            <p:cNvGrpSpPr/>
            <p:nvPr/>
          </p:nvGrpSpPr>
          <p:grpSpPr>
            <a:xfrm>
              <a:off x="6752546" y="3484366"/>
              <a:ext cx="811428" cy="987304"/>
              <a:chOff x="2332275" y="1617275"/>
              <a:chExt cx="1090775" cy="1327200"/>
            </a:xfrm>
          </p:grpSpPr>
          <p:sp>
            <p:nvSpPr>
              <p:cNvPr id="4795" name="Google Shape;4795;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67"/>
            <p:cNvGrpSpPr/>
            <p:nvPr/>
          </p:nvGrpSpPr>
          <p:grpSpPr>
            <a:xfrm>
              <a:off x="5973664" y="3484366"/>
              <a:ext cx="811335" cy="987304"/>
              <a:chOff x="1285250" y="1617275"/>
              <a:chExt cx="1090650" cy="1327200"/>
            </a:xfrm>
          </p:grpSpPr>
          <p:sp>
            <p:nvSpPr>
              <p:cNvPr id="4799" name="Google Shape;4799;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67"/>
            <p:cNvGrpSpPr/>
            <p:nvPr/>
          </p:nvGrpSpPr>
          <p:grpSpPr>
            <a:xfrm>
              <a:off x="5194708" y="3484366"/>
              <a:ext cx="811409" cy="987304"/>
              <a:chOff x="238125" y="1617275"/>
              <a:chExt cx="1090750" cy="1327200"/>
            </a:xfrm>
          </p:grpSpPr>
          <p:sp>
            <p:nvSpPr>
              <p:cNvPr id="4803" name="Google Shape;4803;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6" name="Google Shape;4806;p67"/>
          <p:cNvGrpSpPr/>
          <p:nvPr/>
        </p:nvGrpSpPr>
        <p:grpSpPr>
          <a:xfrm>
            <a:off x="6844048" y="2482095"/>
            <a:ext cx="1579046" cy="522230"/>
            <a:chOff x="6853641" y="2534077"/>
            <a:chExt cx="1515545" cy="501229"/>
          </a:xfrm>
        </p:grpSpPr>
        <p:grpSp>
          <p:nvGrpSpPr>
            <p:cNvPr id="4807" name="Google Shape;4807;p67"/>
            <p:cNvGrpSpPr/>
            <p:nvPr/>
          </p:nvGrpSpPr>
          <p:grpSpPr>
            <a:xfrm>
              <a:off x="6853641" y="2618923"/>
              <a:ext cx="1515545" cy="324556"/>
              <a:chOff x="6853641" y="2618923"/>
              <a:chExt cx="1515545" cy="324556"/>
            </a:xfrm>
          </p:grpSpPr>
          <p:sp>
            <p:nvSpPr>
              <p:cNvPr id="4808" name="Google Shape;4808;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3" name="Google Shape;4813;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67"/>
          <p:cNvGrpSpPr/>
          <p:nvPr/>
        </p:nvGrpSpPr>
        <p:grpSpPr>
          <a:xfrm>
            <a:off x="3438940" y="3357136"/>
            <a:ext cx="1617976" cy="346616"/>
            <a:chOff x="1808063" y="4294338"/>
            <a:chExt cx="3370782" cy="721817"/>
          </a:xfrm>
        </p:grpSpPr>
        <p:sp>
          <p:nvSpPr>
            <p:cNvPr id="4819" name="Google Shape;481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67"/>
          <p:cNvGrpSpPr/>
          <p:nvPr/>
        </p:nvGrpSpPr>
        <p:grpSpPr>
          <a:xfrm>
            <a:off x="5264936" y="4023886"/>
            <a:ext cx="1417067" cy="350605"/>
            <a:chOff x="4234950" y="2101012"/>
            <a:chExt cx="4219974" cy="1044090"/>
          </a:xfrm>
        </p:grpSpPr>
        <p:sp>
          <p:nvSpPr>
            <p:cNvPr id="4830" name="Google Shape;4830;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67"/>
          <p:cNvGrpSpPr/>
          <p:nvPr/>
        </p:nvGrpSpPr>
        <p:grpSpPr>
          <a:xfrm>
            <a:off x="6840408" y="2014643"/>
            <a:ext cx="1586327" cy="371557"/>
            <a:chOff x="1247650" y="2075423"/>
            <a:chExt cx="6648477" cy="1557238"/>
          </a:xfrm>
        </p:grpSpPr>
        <p:sp>
          <p:nvSpPr>
            <p:cNvPr id="4847" name="Google Shape;4847;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67"/>
          <p:cNvGrpSpPr/>
          <p:nvPr/>
        </p:nvGrpSpPr>
        <p:grpSpPr>
          <a:xfrm>
            <a:off x="5271678" y="1167833"/>
            <a:ext cx="1415601" cy="1648533"/>
            <a:chOff x="1839112" y="2209163"/>
            <a:chExt cx="1918159" cy="2233784"/>
          </a:xfrm>
        </p:grpSpPr>
        <p:sp>
          <p:nvSpPr>
            <p:cNvPr id="4854" name="Google Shape;4854;p6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57" name="Google Shape;4857;p67"/>
            <p:cNvCxnSpPr>
              <a:stCxn id="4854" idx="6"/>
              <a:endCxn id="4855"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58" name="Google Shape;4858;p67"/>
            <p:cNvCxnSpPr>
              <a:stCxn id="4855" idx="4"/>
              <a:endCxn id="485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60" name="Google Shape;4860;p67"/>
            <p:cNvCxnSpPr>
              <a:stCxn id="4859" idx="6"/>
              <a:endCxn id="4856"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61" name="Google Shape;4861;p67"/>
            <p:cNvCxnSpPr>
              <a:stCxn id="4856" idx="4"/>
              <a:endCxn id="486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59" name="Google Shape;4859;p6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64" name="Google Shape;4864;p67"/>
            <p:cNvCxnSpPr>
              <a:endCxn id="486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65" name="Google Shape;4865;p67"/>
          <p:cNvGrpSpPr/>
          <p:nvPr/>
        </p:nvGrpSpPr>
        <p:grpSpPr>
          <a:xfrm>
            <a:off x="3428944" y="1185917"/>
            <a:ext cx="1637968" cy="154942"/>
            <a:chOff x="238125" y="2506075"/>
            <a:chExt cx="7115411" cy="673075"/>
          </a:xfrm>
        </p:grpSpPr>
        <p:sp>
          <p:nvSpPr>
            <p:cNvPr id="4866" name="Google Shape;4866;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67"/>
          <p:cNvGrpSpPr/>
          <p:nvPr/>
        </p:nvGrpSpPr>
        <p:grpSpPr>
          <a:xfrm>
            <a:off x="1969680" y="1500635"/>
            <a:ext cx="1262932" cy="785408"/>
            <a:chOff x="548861" y="389676"/>
            <a:chExt cx="3843371" cy="2390163"/>
          </a:xfrm>
        </p:grpSpPr>
        <p:cxnSp>
          <p:nvCxnSpPr>
            <p:cNvPr id="4872" name="Google Shape;4872;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3" name="Google Shape;4873;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4" name="Google Shape;4874;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5" name="Google Shape;4875;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76" name="Google Shape;4876;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77" name="Google Shape;4877;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78" name="Google Shape;4878;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79" name="Google Shape;4879;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67"/>
          <p:cNvGrpSpPr/>
          <p:nvPr/>
        </p:nvGrpSpPr>
        <p:grpSpPr>
          <a:xfrm>
            <a:off x="757812" y="2607512"/>
            <a:ext cx="1412054" cy="633562"/>
            <a:chOff x="1187400" y="2529299"/>
            <a:chExt cx="6769193" cy="2241903"/>
          </a:xfrm>
        </p:grpSpPr>
        <p:sp>
          <p:nvSpPr>
            <p:cNvPr id="4886" name="Google Shape;4886;p6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887" name="Google Shape;4887;p6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88" name="Google Shape;4888;p6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89" name="Google Shape;4889;p6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90" name="Google Shape;4890;p6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91" name="Google Shape;4891;p6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92" name="Google Shape;4892;p6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893" name="Google Shape;4893;p67"/>
            <p:cNvCxnSpPr>
              <a:stCxn id="4886" idx="2"/>
              <a:endCxn id="4887"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4" name="Google Shape;4894;p67"/>
            <p:cNvCxnSpPr>
              <a:stCxn id="4888" idx="0"/>
              <a:endCxn id="4886"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5" name="Google Shape;4895;p67"/>
            <p:cNvCxnSpPr>
              <a:stCxn id="4888" idx="2"/>
              <a:endCxn id="4890"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6" name="Google Shape;4896;p67"/>
            <p:cNvCxnSpPr>
              <a:stCxn id="4889" idx="0"/>
              <a:endCxn id="4888"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7" name="Google Shape;4897;p67"/>
            <p:cNvCxnSpPr>
              <a:stCxn id="4887" idx="2"/>
              <a:endCxn id="4892"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8" name="Google Shape;4898;p67"/>
            <p:cNvCxnSpPr>
              <a:stCxn id="4891" idx="0"/>
              <a:endCxn id="4887"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99" name="Google Shape;4899;p67"/>
          <p:cNvGrpSpPr/>
          <p:nvPr/>
        </p:nvGrpSpPr>
        <p:grpSpPr>
          <a:xfrm>
            <a:off x="6844058" y="3100221"/>
            <a:ext cx="1579035" cy="540873"/>
            <a:chOff x="6895650" y="3126697"/>
            <a:chExt cx="1436662" cy="492105"/>
          </a:xfrm>
        </p:grpSpPr>
        <p:sp>
          <p:nvSpPr>
            <p:cNvPr id="4900" name="Google Shape;4900;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5" name="Google Shape;4905;p67"/>
            <p:cNvGrpSpPr/>
            <p:nvPr/>
          </p:nvGrpSpPr>
          <p:grpSpPr>
            <a:xfrm>
              <a:off x="6995957" y="3335810"/>
              <a:ext cx="1230393" cy="71754"/>
              <a:chOff x="6995957" y="3287964"/>
              <a:chExt cx="1230393" cy="71754"/>
            </a:xfrm>
          </p:grpSpPr>
          <p:sp>
            <p:nvSpPr>
              <p:cNvPr id="4906" name="Google Shape;4906;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1" name="Google Shape;4911;p67"/>
          <p:cNvGrpSpPr/>
          <p:nvPr/>
        </p:nvGrpSpPr>
        <p:grpSpPr>
          <a:xfrm>
            <a:off x="6842640" y="3736984"/>
            <a:ext cx="1581862" cy="650625"/>
            <a:chOff x="6777990" y="3710194"/>
            <a:chExt cx="1646915" cy="677382"/>
          </a:xfrm>
        </p:grpSpPr>
        <p:grpSp>
          <p:nvGrpSpPr>
            <p:cNvPr id="4912" name="Google Shape;4912;p67"/>
            <p:cNvGrpSpPr/>
            <p:nvPr/>
          </p:nvGrpSpPr>
          <p:grpSpPr>
            <a:xfrm>
              <a:off x="6777990" y="3874492"/>
              <a:ext cx="411129" cy="513083"/>
              <a:chOff x="6777990" y="3874492"/>
              <a:chExt cx="411129" cy="513083"/>
            </a:xfrm>
          </p:grpSpPr>
          <p:cxnSp>
            <p:nvCxnSpPr>
              <p:cNvPr id="4913" name="Google Shape;4913;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4" name="Google Shape;4914;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67"/>
            <p:cNvGrpSpPr/>
            <p:nvPr/>
          </p:nvGrpSpPr>
          <p:grpSpPr>
            <a:xfrm>
              <a:off x="7188425" y="3710194"/>
              <a:ext cx="411123" cy="520535"/>
              <a:chOff x="7188425" y="3710194"/>
              <a:chExt cx="411123" cy="520535"/>
            </a:xfrm>
          </p:grpSpPr>
          <p:cxnSp>
            <p:nvCxnSpPr>
              <p:cNvPr id="4916" name="Google Shape;4916;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7" name="Google Shape;4917;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67"/>
            <p:cNvGrpSpPr/>
            <p:nvPr/>
          </p:nvGrpSpPr>
          <p:grpSpPr>
            <a:xfrm>
              <a:off x="7603341" y="3874492"/>
              <a:ext cx="411474" cy="513083"/>
              <a:chOff x="7603341" y="3874492"/>
              <a:chExt cx="411474" cy="513083"/>
            </a:xfrm>
          </p:grpSpPr>
          <p:cxnSp>
            <p:nvCxnSpPr>
              <p:cNvPr id="4919" name="Google Shape;4919;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20" name="Google Shape;4920;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67"/>
            <p:cNvGrpSpPr/>
            <p:nvPr/>
          </p:nvGrpSpPr>
          <p:grpSpPr>
            <a:xfrm>
              <a:off x="8013776" y="3722847"/>
              <a:ext cx="411129" cy="507881"/>
              <a:chOff x="8013776" y="3722847"/>
              <a:chExt cx="411129" cy="507881"/>
            </a:xfrm>
          </p:grpSpPr>
          <p:cxnSp>
            <p:nvCxnSpPr>
              <p:cNvPr id="4922" name="Google Shape;4922;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23" name="Google Shape;4923;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4" name="Google Shape;4924;p67"/>
          <p:cNvGrpSpPr/>
          <p:nvPr/>
        </p:nvGrpSpPr>
        <p:grpSpPr>
          <a:xfrm>
            <a:off x="5262155" y="2909824"/>
            <a:ext cx="1421889" cy="1020603"/>
            <a:chOff x="5190863" y="2824811"/>
            <a:chExt cx="1544860" cy="1108869"/>
          </a:xfrm>
        </p:grpSpPr>
        <p:grpSp>
          <p:nvGrpSpPr>
            <p:cNvPr id="4925" name="Google Shape;4925;p67"/>
            <p:cNvGrpSpPr/>
            <p:nvPr/>
          </p:nvGrpSpPr>
          <p:grpSpPr>
            <a:xfrm>
              <a:off x="5938695" y="3176919"/>
              <a:ext cx="685761" cy="404739"/>
              <a:chOff x="5938695" y="3176919"/>
              <a:chExt cx="685761" cy="404739"/>
            </a:xfrm>
          </p:grpSpPr>
          <p:grpSp>
            <p:nvGrpSpPr>
              <p:cNvPr id="4926" name="Google Shape;4926;p67"/>
              <p:cNvGrpSpPr/>
              <p:nvPr/>
            </p:nvGrpSpPr>
            <p:grpSpPr>
              <a:xfrm>
                <a:off x="5938695" y="3176919"/>
                <a:ext cx="685761" cy="404739"/>
                <a:chOff x="5938695" y="3176919"/>
                <a:chExt cx="685761" cy="404739"/>
              </a:xfrm>
            </p:grpSpPr>
            <p:sp>
              <p:nvSpPr>
                <p:cNvPr id="4927" name="Google Shape;4927;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9" name="Google Shape;4929;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67"/>
            <p:cNvGrpSpPr/>
            <p:nvPr/>
          </p:nvGrpSpPr>
          <p:grpSpPr>
            <a:xfrm>
              <a:off x="5305233" y="3176835"/>
              <a:ext cx="685971" cy="404655"/>
              <a:chOff x="5305233" y="3176835"/>
              <a:chExt cx="685971" cy="404655"/>
            </a:xfrm>
          </p:grpSpPr>
          <p:grpSp>
            <p:nvGrpSpPr>
              <p:cNvPr id="4931" name="Google Shape;4931;p67"/>
              <p:cNvGrpSpPr/>
              <p:nvPr/>
            </p:nvGrpSpPr>
            <p:grpSpPr>
              <a:xfrm>
                <a:off x="5305233" y="3176835"/>
                <a:ext cx="685971" cy="404655"/>
                <a:chOff x="5305233" y="3176835"/>
                <a:chExt cx="685971" cy="404655"/>
              </a:xfrm>
            </p:grpSpPr>
            <p:sp>
              <p:nvSpPr>
                <p:cNvPr id="4932" name="Google Shape;4932;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5" name="Google Shape;4935;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6" name="Google Shape;4936;p67"/>
            <p:cNvGrpSpPr/>
            <p:nvPr/>
          </p:nvGrpSpPr>
          <p:grpSpPr>
            <a:xfrm>
              <a:off x="5657361" y="2824811"/>
              <a:ext cx="1078361" cy="404655"/>
              <a:chOff x="5657361" y="2824811"/>
              <a:chExt cx="1078361" cy="404655"/>
            </a:xfrm>
          </p:grpSpPr>
          <p:grpSp>
            <p:nvGrpSpPr>
              <p:cNvPr id="4937" name="Google Shape;4937;p67"/>
              <p:cNvGrpSpPr/>
              <p:nvPr/>
            </p:nvGrpSpPr>
            <p:grpSpPr>
              <a:xfrm>
                <a:off x="5657361" y="2824811"/>
                <a:ext cx="1078361" cy="404655"/>
                <a:chOff x="5657361" y="2824811"/>
                <a:chExt cx="1078361" cy="404655"/>
              </a:xfrm>
            </p:grpSpPr>
            <p:grpSp>
              <p:nvGrpSpPr>
                <p:cNvPr id="4938" name="Google Shape;4938;p67"/>
                <p:cNvGrpSpPr/>
                <p:nvPr/>
              </p:nvGrpSpPr>
              <p:grpSpPr>
                <a:xfrm>
                  <a:off x="5938485" y="2824811"/>
                  <a:ext cx="797237" cy="404655"/>
                  <a:chOff x="5938485" y="2824811"/>
                  <a:chExt cx="797237" cy="404655"/>
                </a:xfrm>
              </p:grpSpPr>
              <p:sp>
                <p:nvSpPr>
                  <p:cNvPr id="4939" name="Google Shape;4939;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1" name="Google Shape;4941;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2" name="Google Shape;4942;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67"/>
            <p:cNvGrpSpPr/>
            <p:nvPr/>
          </p:nvGrpSpPr>
          <p:grpSpPr>
            <a:xfrm>
              <a:off x="5190863" y="3528942"/>
              <a:ext cx="1078026" cy="404739"/>
              <a:chOff x="5190863" y="3528942"/>
              <a:chExt cx="1078026" cy="404739"/>
            </a:xfrm>
          </p:grpSpPr>
          <p:sp>
            <p:nvSpPr>
              <p:cNvPr id="4944" name="Google Shape;4944;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5" name="Google Shape;4945;p67"/>
              <p:cNvGrpSpPr/>
              <p:nvPr/>
            </p:nvGrpSpPr>
            <p:grpSpPr>
              <a:xfrm>
                <a:off x="5190863" y="3528942"/>
                <a:ext cx="1078026" cy="404739"/>
                <a:chOff x="5190863" y="3528942"/>
                <a:chExt cx="1078026" cy="404739"/>
              </a:xfrm>
            </p:grpSpPr>
            <p:sp>
              <p:nvSpPr>
                <p:cNvPr id="4946" name="Google Shape;4946;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48" name="Google Shape;4948;p67"/>
          <p:cNvGrpSpPr/>
          <p:nvPr/>
        </p:nvGrpSpPr>
        <p:grpSpPr>
          <a:xfrm>
            <a:off x="728162" y="1474292"/>
            <a:ext cx="1086719" cy="879487"/>
            <a:chOff x="803162" y="1474292"/>
            <a:chExt cx="1086719" cy="879487"/>
          </a:xfrm>
        </p:grpSpPr>
        <p:grpSp>
          <p:nvGrpSpPr>
            <p:cNvPr id="4949" name="Google Shape;4949;p67"/>
            <p:cNvGrpSpPr/>
            <p:nvPr/>
          </p:nvGrpSpPr>
          <p:grpSpPr>
            <a:xfrm>
              <a:off x="803162" y="1625948"/>
              <a:ext cx="445856" cy="576579"/>
              <a:chOff x="803162" y="1625948"/>
              <a:chExt cx="445856" cy="576579"/>
            </a:xfrm>
          </p:grpSpPr>
          <p:sp>
            <p:nvSpPr>
              <p:cNvPr id="4950" name="Google Shape;4950;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1" name="Google Shape;4951;p67"/>
              <p:cNvGrpSpPr/>
              <p:nvPr/>
            </p:nvGrpSpPr>
            <p:grpSpPr>
              <a:xfrm>
                <a:off x="1056023" y="1625948"/>
                <a:ext cx="192995" cy="576579"/>
                <a:chOff x="1056023" y="1625948"/>
                <a:chExt cx="192995" cy="576579"/>
              </a:xfrm>
            </p:grpSpPr>
            <p:sp>
              <p:nvSpPr>
                <p:cNvPr id="4952" name="Google Shape;4952;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7" name="Google Shape;4957;p67"/>
            <p:cNvGrpSpPr/>
            <p:nvPr/>
          </p:nvGrpSpPr>
          <p:grpSpPr>
            <a:xfrm>
              <a:off x="1371406" y="1474292"/>
              <a:ext cx="518475" cy="879487"/>
              <a:chOff x="1398231" y="1474292"/>
              <a:chExt cx="518475" cy="879487"/>
            </a:xfrm>
          </p:grpSpPr>
          <p:grpSp>
            <p:nvGrpSpPr>
              <p:cNvPr id="4958" name="Google Shape;4958;p67"/>
              <p:cNvGrpSpPr/>
              <p:nvPr/>
            </p:nvGrpSpPr>
            <p:grpSpPr>
              <a:xfrm>
                <a:off x="1398231" y="1474292"/>
                <a:ext cx="518475" cy="341643"/>
                <a:chOff x="1398231" y="1474292"/>
                <a:chExt cx="518475" cy="341643"/>
              </a:xfrm>
            </p:grpSpPr>
            <p:sp>
              <p:nvSpPr>
                <p:cNvPr id="4959" name="Google Shape;4959;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0" name="Google Shape;4960;p67"/>
                <p:cNvGrpSpPr/>
                <p:nvPr/>
              </p:nvGrpSpPr>
              <p:grpSpPr>
                <a:xfrm>
                  <a:off x="1616453" y="1474292"/>
                  <a:ext cx="300253" cy="341643"/>
                  <a:chOff x="1616453" y="1475379"/>
                  <a:chExt cx="300253" cy="341643"/>
                </a:xfrm>
              </p:grpSpPr>
              <p:sp>
                <p:nvSpPr>
                  <p:cNvPr id="4961" name="Google Shape;4961;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67"/>
                  <p:cNvGrpSpPr/>
                  <p:nvPr/>
                </p:nvGrpSpPr>
                <p:grpSpPr>
                  <a:xfrm>
                    <a:off x="1839639" y="1475379"/>
                    <a:ext cx="77067" cy="341643"/>
                    <a:chOff x="1839639" y="1475379"/>
                    <a:chExt cx="77067" cy="341643"/>
                  </a:xfrm>
                </p:grpSpPr>
                <p:sp>
                  <p:nvSpPr>
                    <p:cNvPr id="4969" name="Google Shape;4969;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71" name="Google Shape;4971;p67"/>
              <p:cNvGrpSpPr/>
              <p:nvPr/>
            </p:nvGrpSpPr>
            <p:grpSpPr>
              <a:xfrm>
                <a:off x="1398451" y="2012951"/>
                <a:ext cx="518255" cy="340828"/>
                <a:chOff x="1398451" y="2012951"/>
                <a:chExt cx="518255" cy="340828"/>
              </a:xfrm>
            </p:grpSpPr>
            <p:sp>
              <p:nvSpPr>
                <p:cNvPr id="4972" name="Google Shape;4972;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3" name="Google Shape;4973;p67"/>
                <p:cNvGrpSpPr/>
                <p:nvPr/>
              </p:nvGrpSpPr>
              <p:grpSpPr>
                <a:xfrm>
                  <a:off x="1616453" y="2012951"/>
                  <a:ext cx="300253" cy="340828"/>
                  <a:chOff x="1616453" y="2013538"/>
                  <a:chExt cx="300253" cy="340828"/>
                </a:xfrm>
              </p:grpSpPr>
              <p:sp>
                <p:nvSpPr>
                  <p:cNvPr id="4974" name="Google Shape;4974;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1" name="Google Shape;4981;p67"/>
                  <p:cNvGrpSpPr/>
                  <p:nvPr/>
                </p:nvGrpSpPr>
                <p:grpSpPr>
                  <a:xfrm>
                    <a:off x="1839639" y="2013538"/>
                    <a:ext cx="77067" cy="340828"/>
                    <a:chOff x="1839639" y="2013538"/>
                    <a:chExt cx="77067" cy="340828"/>
                  </a:xfrm>
                </p:grpSpPr>
                <p:sp>
                  <p:nvSpPr>
                    <p:cNvPr id="4982" name="Google Shape;4982;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84" name="Google Shape;4984;p67"/>
          <p:cNvGrpSpPr/>
          <p:nvPr/>
        </p:nvGrpSpPr>
        <p:grpSpPr>
          <a:xfrm>
            <a:off x="724986" y="3605478"/>
            <a:ext cx="1368681" cy="682918"/>
            <a:chOff x="724986" y="3605478"/>
            <a:chExt cx="1368681" cy="682918"/>
          </a:xfrm>
        </p:grpSpPr>
        <p:grpSp>
          <p:nvGrpSpPr>
            <p:cNvPr id="4985" name="Google Shape;4985;p67"/>
            <p:cNvGrpSpPr/>
            <p:nvPr/>
          </p:nvGrpSpPr>
          <p:grpSpPr>
            <a:xfrm>
              <a:off x="1289102" y="3823629"/>
              <a:ext cx="240442" cy="250435"/>
              <a:chOff x="-165066" y="3843615"/>
              <a:chExt cx="221259" cy="230455"/>
            </a:xfrm>
          </p:grpSpPr>
          <p:sp>
            <p:nvSpPr>
              <p:cNvPr id="4986" name="Google Shape;4986;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7"/>
            <p:cNvGrpSpPr/>
            <p:nvPr/>
          </p:nvGrpSpPr>
          <p:grpSpPr>
            <a:xfrm>
              <a:off x="724986" y="3605478"/>
              <a:ext cx="1368681" cy="682918"/>
              <a:chOff x="724986" y="3605478"/>
              <a:chExt cx="1368681" cy="682918"/>
            </a:xfrm>
          </p:grpSpPr>
          <p:grpSp>
            <p:nvGrpSpPr>
              <p:cNvPr id="5007" name="Google Shape;5007;p67"/>
              <p:cNvGrpSpPr/>
              <p:nvPr/>
            </p:nvGrpSpPr>
            <p:grpSpPr>
              <a:xfrm>
                <a:off x="1498221" y="4047614"/>
                <a:ext cx="529172" cy="240783"/>
                <a:chOff x="1498221" y="4047614"/>
                <a:chExt cx="529172" cy="240783"/>
              </a:xfrm>
            </p:grpSpPr>
            <p:grpSp>
              <p:nvGrpSpPr>
                <p:cNvPr id="5008" name="Google Shape;5008;p67"/>
                <p:cNvGrpSpPr/>
                <p:nvPr/>
              </p:nvGrpSpPr>
              <p:grpSpPr>
                <a:xfrm>
                  <a:off x="1826655" y="4224370"/>
                  <a:ext cx="200738" cy="25631"/>
                  <a:chOff x="1826655" y="4224370"/>
                  <a:chExt cx="200738" cy="25631"/>
                </a:xfrm>
              </p:grpSpPr>
              <p:sp>
                <p:nvSpPr>
                  <p:cNvPr id="5009" name="Google Shape;5009;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67"/>
                <p:cNvGrpSpPr/>
                <p:nvPr/>
              </p:nvGrpSpPr>
              <p:grpSpPr>
                <a:xfrm>
                  <a:off x="1498221" y="4047614"/>
                  <a:ext cx="328444" cy="240783"/>
                  <a:chOff x="1498221" y="4047614"/>
                  <a:chExt cx="328444" cy="240783"/>
                </a:xfrm>
              </p:grpSpPr>
              <p:sp>
                <p:nvSpPr>
                  <p:cNvPr id="5012" name="Google Shape;5012;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3" name="Google Shape;5013;p67"/>
                  <p:cNvGrpSpPr/>
                  <p:nvPr/>
                </p:nvGrpSpPr>
                <p:grpSpPr>
                  <a:xfrm>
                    <a:off x="1498221" y="4047614"/>
                    <a:ext cx="150566" cy="190416"/>
                    <a:chOff x="1498221" y="4047614"/>
                    <a:chExt cx="150566" cy="190416"/>
                  </a:xfrm>
                </p:grpSpPr>
                <p:sp>
                  <p:nvSpPr>
                    <p:cNvPr id="5014" name="Google Shape;5014;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16" name="Google Shape;5016;p67"/>
              <p:cNvGrpSpPr/>
              <p:nvPr/>
            </p:nvGrpSpPr>
            <p:grpSpPr>
              <a:xfrm>
                <a:off x="1560718" y="3800594"/>
                <a:ext cx="532948" cy="302090"/>
                <a:chOff x="1560718" y="3800594"/>
                <a:chExt cx="532948" cy="302090"/>
              </a:xfrm>
            </p:grpSpPr>
            <p:grpSp>
              <p:nvGrpSpPr>
                <p:cNvPr id="5017" name="Google Shape;5017;p67"/>
                <p:cNvGrpSpPr/>
                <p:nvPr/>
              </p:nvGrpSpPr>
              <p:grpSpPr>
                <a:xfrm>
                  <a:off x="1912179" y="3827344"/>
                  <a:ext cx="181487" cy="25631"/>
                  <a:chOff x="1912179" y="3827344"/>
                  <a:chExt cx="181487" cy="25631"/>
                </a:xfrm>
              </p:grpSpPr>
              <p:sp>
                <p:nvSpPr>
                  <p:cNvPr id="5018" name="Google Shape;5018;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67"/>
                <p:cNvGrpSpPr/>
                <p:nvPr/>
              </p:nvGrpSpPr>
              <p:grpSpPr>
                <a:xfrm>
                  <a:off x="1912179" y="4044505"/>
                  <a:ext cx="181487" cy="25622"/>
                  <a:chOff x="1912179" y="4044506"/>
                  <a:chExt cx="181487" cy="25622"/>
                </a:xfrm>
              </p:grpSpPr>
              <p:sp>
                <p:nvSpPr>
                  <p:cNvPr id="5021" name="Google Shape;5021;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67"/>
                <p:cNvGrpSpPr/>
                <p:nvPr/>
              </p:nvGrpSpPr>
              <p:grpSpPr>
                <a:xfrm>
                  <a:off x="1560718" y="3800594"/>
                  <a:ext cx="351472" cy="302090"/>
                  <a:chOff x="1560718" y="3800594"/>
                  <a:chExt cx="351472" cy="302090"/>
                </a:xfrm>
              </p:grpSpPr>
              <p:grpSp>
                <p:nvGrpSpPr>
                  <p:cNvPr id="5024" name="Google Shape;5024;p67"/>
                  <p:cNvGrpSpPr/>
                  <p:nvPr/>
                </p:nvGrpSpPr>
                <p:grpSpPr>
                  <a:xfrm>
                    <a:off x="1560718" y="3842857"/>
                    <a:ext cx="173586" cy="217131"/>
                    <a:chOff x="1560718" y="3842857"/>
                    <a:chExt cx="173586" cy="217131"/>
                  </a:xfrm>
                </p:grpSpPr>
                <p:sp>
                  <p:nvSpPr>
                    <p:cNvPr id="5025" name="Google Shape;5025;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8" name="Google Shape;5028;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30" name="Google Shape;5030;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1" name="Google Shape;5031;p67"/>
              <p:cNvGrpSpPr/>
              <p:nvPr/>
            </p:nvGrpSpPr>
            <p:grpSpPr>
              <a:xfrm>
                <a:off x="785350" y="3605478"/>
                <a:ext cx="535311" cy="249245"/>
                <a:chOff x="785350" y="3605478"/>
                <a:chExt cx="535311" cy="249245"/>
              </a:xfrm>
            </p:grpSpPr>
            <p:grpSp>
              <p:nvGrpSpPr>
                <p:cNvPr id="5032" name="Google Shape;5032;p67"/>
                <p:cNvGrpSpPr/>
                <p:nvPr/>
              </p:nvGrpSpPr>
              <p:grpSpPr>
                <a:xfrm>
                  <a:off x="785350" y="3605478"/>
                  <a:ext cx="376191" cy="102736"/>
                  <a:chOff x="785350" y="3605478"/>
                  <a:chExt cx="376191" cy="102736"/>
                </a:xfrm>
              </p:grpSpPr>
              <p:sp>
                <p:nvSpPr>
                  <p:cNvPr id="5033" name="Google Shape;5033;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7"/>
                <p:cNvGrpSpPr/>
                <p:nvPr/>
              </p:nvGrpSpPr>
              <p:grpSpPr>
                <a:xfrm>
                  <a:off x="1161530" y="3655851"/>
                  <a:ext cx="159131" cy="198872"/>
                  <a:chOff x="1161530" y="3655851"/>
                  <a:chExt cx="159131" cy="198872"/>
                </a:xfrm>
              </p:grpSpPr>
              <p:sp>
                <p:nvSpPr>
                  <p:cNvPr id="5037" name="Google Shape;5037;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9" name="Google Shape;5039;p67"/>
              <p:cNvGrpSpPr/>
              <p:nvPr/>
            </p:nvGrpSpPr>
            <p:grpSpPr>
              <a:xfrm>
                <a:off x="785350" y="4047614"/>
                <a:ext cx="535311" cy="240783"/>
                <a:chOff x="785350" y="4047614"/>
                <a:chExt cx="535311" cy="240783"/>
              </a:xfrm>
            </p:grpSpPr>
            <p:grpSp>
              <p:nvGrpSpPr>
                <p:cNvPr id="5040" name="Google Shape;5040;p67"/>
                <p:cNvGrpSpPr/>
                <p:nvPr/>
              </p:nvGrpSpPr>
              <p:grpSpPr>
                <a:xfrm>
                  <a:off x="1161636" y="4047614"/>
                  <a:ext cx="159025" cy="190415"/>
                  <a:chOff x="1161636" y="4047614"/>
                  <a:chExt cx="159025" cy="190415"/>
                </a:xfrm>
              </p:grpSpPr>
              <p:sp>
                <p:nvSpPr>
                  <p:cNvPr id="5041" name="Google Shape;5041;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67"/>
                <p:cNvGrpSpPr/>
                <p:nvPr/>
              </p:nvGrpSpPr>
              <p:grpSpPr>
                <a:xfrm>
                  <a:off x="785350" y="4185661"/>
                  <a:ext cx="376191" cy="102736"/>
                  <a:chOff x="785350" y="4185661"/>
                  <a:chExt cx="376191" cy="102736"/>
                </a:xfrm>
              </p:grpSpPr>
              <p:sp>
                <p:nvSpPr>
                  <p:cNvPr id="5044" name="Google Shape;5044;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7" name="Google Shape;5047;p67"/>
              <p:cNvGrpSpPr/>
              <p:nvPr/>
            </p:nvGrpSpPr>
            <p:grpSpPr>
              <a:xfrm>
                <a:off x="1501054" y="3605478"/>
                <a:ext cx="526340" cy="249240"/>
                <a:chOff x="1501054" y="3605478"/>
                <a:chExt cx="526340" cy="249240"/>
              </a:xfrm>
            </p:grpSpPr>
            <p:grpSp>
              <p:nvGrpSpPr>
                <p:cNvPr id="5048" name="Google Shape;5048;p67"/>
                <p:cNvGrpSpPr/>
                <p:nvPr/>
              </p:nvGrpSpPr>
              <p:grpSpPr>
                <a:xfrm>
                  <a:off x="1834208" y="3643867"/>
                  <a:ext cx="193185" cy="25622"/>
                  <a:chOff x="1834208" y="3643867"/>
                  <a:chExt cx="193185" cy="25622"/>
                </a:xfrm>
              </p:grpSpPr>
              <p:sp>
                <p:nvSpPr>
                  <p:cNvPr id="5049" name="Google Shape;5049;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67"/>
                <p:cNvGrpSpPr/>
                <p:nvPr/>
              </p:nvGrpSpPr>
              <p:grpSpPr>
                <a:xfrm>
                  <a:off x="1501054" y="3605478"/>
                  <a:ext cx="333165" cy="249240"/>
                  <a:chOff x="1501054" y="3605478"/>
                  <a:chExt cx="333165" cy="249240"/>
                </a:xfrm>
              </p:grpSpPr>
              <p:sp>
                <p:nvSpPr>
                  <p:cNvPr id="5052" name="Google Shape;5052;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3" name="Google Shape;5053;p67"/>
                  <p:cNvGrpSpPr/>
                  <p:nvPr/>
                </p:nvGrpSpPr>
                <p:grpSpPr>
                  <a:xfrm>
                    <a:off x="1501054" y="3655851"/>
                    <a:ext cx="155286" cy="198867"/>
                    <a:chOff x="1501054" y="3655851"/>
                    <a:chExt cx="155286" cy="198867"/>
                  </a:xfrm>
                </p:grpSpPr>
                <p:sp>
                  <p:nvSpPr>
                    <p:cNvPr id="5054" name="Google Shape;5054;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56" name="Google Shape;5056;p67"/>
              <p:cNvGrpSpPr/>
              <p:nvPr/>
            </p:nvGrpSpPr>
            <p:grpSpPr>
              <a:xfrm>
                <a:off x="724986" y="3800594"/>
                <a:ext cx="532950" cy="302090"/>
                <a:chOff x="724986" y="3800594"/>
                <a:chExt cx="532950" cy="302090"/>
              </a:xfrm>
            </p:grpSpPr>
            <p:grpSp>
              <p:nvGrpSpPr>
                <p:cNvPr id="5057" name="Google Shape;5057;p67"/>
                <p:cNvGrpSpPr/>
                <p:nvPr/>
              </p:nvGrpSpPr>
              <p:grpSpPr>
                <a:xfrm>
                  <a:off x="724986" y="4044367"/>
                  <a:ext cx="181314" cy="25626"/>
                  <a:chOff x="724986" y="4044367"/>
                  <a:chExt cx="181314" cy="25626"/>
                </a:xfrm>
              </p:grpSpPr>
              <p:sp>
                <p:nvSpPr>
                  <p:cNvPr id="5058" name="Google Shape;5058;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67"/>
                <p:cNvGrpSpPr/>
                <p:nvPr/>
              </p:nvGrpSpPr>
              <p:grpSpPr>
                <a:xfrm>
                  <a:off x="906290" y="3800594"/>
                  <a:ext cx="351646" cy="302090"/>
                  <a:chOff x="906290" y="3800594"/>
                  <a:chExt cx="351646" cy="302090"/>
                </a:xfrm>
              </p:grpSpPr>
              <p:grpSp>
                <p:nvGrpSpPr>
                  <p:cNvPr id="5061" name="Google Shape;5061;p67"/>
                  <p:cNvGrpSpPr/>
                  <p:nvPr/>
                </p:nvGrpSpPr>
                <p:grpSpPr>
                  <a:xfrm>
                    <a:off x="1084172" y="3842857"/>
                    <a:ext cx="173764" cy="217131"/>
                    <a:chOff x="1084172" y="3842857"/>
                    <a:chExt cx="173764" cy="217131"/>
                  </a:xfrm>
                </p:grpSpPr>
                <p:grpSp>
                  <p:nvGrpSpPr>
                    <p:cNvPr id="5062" name="Google Shape;5062;p67"/>
                    <p:cNvGrpSpPr/>
                    <p:nvPr/>
                  </p:nvGrpSpPr>
                  <p:grpSpPr>
                    <a:xfrm>
                      <a:off x="1156862" y="3936509"/>
                      <a:ext cx="101073" cy="25622"/>
                      <a:chOff x="1156862" y="3936509"/>
                      <a:chExt cx="101073" cy="25622"/>
                    </a:xfrm>
                  </p:grpSpPr>
                  <p:sp>
                    <p:nvSpPr>
                      <p:cNvPr id="5063" name="Google Shape;5063;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5" name="Google Shape;5065;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6" name="Google Shape;5066;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67"/>
                <p:cNvGrpSpPr/>
                <p:nvPr/>
              </p:nvGrpSpPr>
              <p:grpSpPr>
                <a:xfrm>
                  <a:off x="724986" y="3830189"/>
                  <a:ext cx="189533" cy="25626"/>
                  <a:chOff x="724986" y="3830189"/>
                  <a:chExt cx="189533" cy="25626"/>
                </a:xfrm>
              </p:grpSpPr>
              <p:sp>
                <p:nvSpPr>
                  <p:cNvPr id="5069" name="Google Shape;5069;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071" name="Google Shape;5071;p67"/>
          <p:cNvGrpSpPr/>
          <p:nvPr/>
        </p:nvGrpSpPr>
        <p:grpSpPr>
          <a:xfrm>
            <a:off x="2253298" y="2455640"/>
            <a:ext cx="948701" cy="935378"/>
            <a:chOff x="2253298" y="2428317"/>
            <a:chExt cx="948701" cy="935378"/>
          </a:xfrm>
        </p:grpSpPr>
        <p:sp>
          <p:nvSpPr>
            <p:cNvPr id="5072" name="Google Shape;5072;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108"/>
        <p:cNvGrpSpPr/>
        <p:nvPr/>
      </p:nvGrpSpPr>
      <p:grpSpPr>
        <a:xfrm>
          <a:off x="0" y="0"/>
          <a:ext cx="0" cy="0"/>
          <a:chOff x="0" y="0"/>
          <a:chExt cx="0" cy="0"/>
        </a:xfrm>
      </p:grpSpPr>
      <p:grpSp>
        <p:nvGrpSpPr>
          <p:cNvPr id="5109" name="Google Shape;5109;p68"/>
          <p:cNvGrpSpPr/>
          <p:nvPr/>
        </p:nvGrpSpPr>
        <p:grpSpPr>
          <a:xfrm>
            <a:off x="3353582" y="1145627"/>
            <a:ext cx="2363393" cy="1017867"/>
            <a:chOff x="3292400" y="1219146"/>
            <a:chExt cx="2615240" cy="1110239"/>
          </a:xfrm>
        </p:grpSpPr>
        <p:sp>
          <p:nvSpPr>
            <p:cNvPr id="5110" name="Google Shape;5110;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111" name="Google Shape;5111;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12" name="Google Shape;5112;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113" name="Google Shape;5113;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114" name="Google Shape;5114;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115" name="Google Shape;5115;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116" name="Google Shape;5116;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117" name="Google Shape;5117;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118" name="Google Shape;5118;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119" name="Google Shape;5119;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120" name="Google Shape;5120;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121" name="Google Shape;5121;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122" name="Google Shape;5122;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123" name="Google Shape;5123;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124" name="Google Shape;5124;p68"/>
            <p:cNvGrpSpPr/>
            <p:nvPr/>
          </p:nvGrpSpPr>
          <p:grpSpPr>
            <a:xfrm>
              <a:off x="3748438" y="1378608"/>
              <a:ext cx="2159202" cy="903971"/>
              <a:chOff x="1683525" y="2179850"/>
              <a:chExt cx="4519050" cy="2134525"/>
            </a:xfrm>
          </p:grpSpPr>
          <p:sp>
            <p:nvSpPr>
              <p:cNvPr id="5125" name="Google Shape;512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26" name="Google Shape;512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27" name="Google Shape;512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28" name="Google Shape;512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29" name="Google Shape;512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0" name="Google Shape;513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1" name="Google Shape;513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2" name="Google Shape;513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3" name="Google Shape;513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4" name="Google Shape;513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5" name="Google Shape;513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136" name="Google Shape;513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137" name="Google Shape;5137;p68"/>
          <p:cNvGraphicFramePr/>
          <p:nvPr/>
        </p:nvGraphicFramePr>
        <p:xfrm>
          <a:off x="5949675" y="2323100"/>
          <a:ext cx="2491300" cy="868600"/>
        </p:xfrm>
        <a:graphic>
          <a:graphicData uri="http://schemas.openxmlformats.org/drawingml/2006/table">
            <a:tbl>
              <a:tblPr>
                <a:noFill/>
                <a:tableStyleId>{C625D553-7734-4719-9D8F-04599B2E1CFC}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138" name="Google Shape;5138;p68"/>
          <p:cNvGrpSpPr/>
          <p:nvPr/>
        </p:nvGrpSpPr>
        <p:grpSpPr>
          <a:xfrm>
            <a:off x="5926924" y="3381697"/>
            <a:ext cx="2519825" cy="1001454"/>
            <a:chOff x="1906114" y="789980"/>
            <a:chExt cx="1487676" cy="606868"/>
          </a:xfrm>
        </p:grpSpPr>
        <p:cxnSp>
          <p:nvCxnSpPr>
            <p:cNvPr id="5139" name="Google Shape;5139;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0" name="Google Shape;5140;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1" name="Google Shape;5141;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142" name="Google Shape;5142;p6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143" name="Google Shape;5143;p6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144" name="Google Shape;5144;p6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145" name="Google Shape;5145;p6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146" name="Google Shape;5146;p6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153" name="Google Shape;5153;p6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154" name="Google Shape;5154;p6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155" name="Google Shape;5155;p6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68"/>
          <p:cNvGrpSpPr/>
          <p:nvPr/>
        </p:nvGrpSpPr>
        <p:grpSpPr>
          <a:xfrm>
            <a:off x="726399" y="1190655"/>
            <a:ext cx="2394370" cy="976502"/>
            <a:chOff x="749309" y="1112739"/>
            <a:chExt cx="2371603" cy="976502"/>
          </a:xfrm>
        </p:grpSpPr>
        <p:sp>
          <p:nvSpPr>
            <p:cNvPr id="5157" name="Google Shape;5157;p6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189" name="Google Shape;5189;p68"/>
          <p:cNvGraphicFramePr/>
          <p:nvPr/>
        </p:nvGraphicFramePr>
        <p:xfrm>
          <a:off x="5949700" y="1188950"/>
          <a:ext cx="2491300" cy="976425"/>
        </p:xfrm>
        <a:graphic>
          <a:graphicData uri="http://schemas.openxmlformats.org/drawingml/2006/table">
            <a:tbl>
              <a:tblPr>
                <a:noFill/>
                <a:tableStyleId>{C625D553-7734-4719-9D8F-04599B2E1CFC}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90" name="Google Shape;5190;p68"/>
          <p:cNvGraphicFramePr/>
          <p:nvPr/>
        </p:nvGraphicFramePr>
        <p:xfrm>
          <a:off x="3356413" y="2323100"/>
          <a:ext cx="2363400" cy="868575"/>
        </p:xfrm>
        <a:graphic>
          <a:graphicData uri="http://schemas.openxmlformats.org/drawingml/2006/table">
            <a:tbl>
              <a:tblPr>
                <a:noFill/>
                <a:tableStyleId>{C625D553-7734-4719-9D8F-04599B2E1CFC}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8"/>
          <p:cNvGrpSpPr/>
          <p:nvPr/>
        </p:nvGrpSpPr>
        <p:grpSpPr>
          <a:xfrm>
            <a:off x="4100342" y="2709743"/>
            <a:ext cx="1517436" cy="74460"/>
            <a:chOff x="3980086" y="2804397"/>
            <a:chExt cx="1227600" cy="66900"/>
          </a:xfrm>
        </p:grpSpPr>
        <p:sp>
          <p:nvSpPr>
            <p:cNvPr id="5192" name="Google Shape;5192;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68"/>
          <p:cNvGrpSpPr/>
          <p:nvPr/>
        </p:nvGrpSpPr>
        <p:grpSpPr>
          <a:xfrm>
            <a:off x="4725406" y="3002330"/>
            <a:ext cx="892956" cy="74460"/>
            <a:chOff x="3980086" y="2804397"/>
            <a:chExt cx="1227600" cy="66900"/>
          </a:xfrm>
        </p:grpSpPr>
        <p:sp>
          <p:nvSpPr>
            <p:cNvPr id="5195" name="Google Shape;5195;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68"/>
          <p:cNvGrpSpPr/>
          <p:nvPr/>
        </p:nvGrpSpPr>
        <p:grpSpPr>
          <a:xfrm>
            <a:off x="3358498" y="3361213"/>
            <a:ext cx="2363244" cy="1005943"/>
            <a:chOff x="3358415" y="3361302"/>
            <a:chExt cx="2363244" cy="1024695"/>
          </a:xfrm>
        </p:grpSpPr>
        <p:grpSp>
          <p:nvGrpSpPr>
            <p:cNvPr id="5198" name="Google Shape;5198;p68"/>
            <p:cNvGrpSpPr/>
            <p:nvPr/>
          </p:nvGrpSpPr>
          <p:grpSpPr>
            <a:xfrm>
              <a:off x="3358415" y="3361302"/>
              <a:ext cx="441300" cy="1024695"/>
              <a:chOff x="3358415" y="3361302"/>
              <a:chExt cx="441300" cy="1024695"/>
            </a:xfrm>
          </p:grpSpPr>
          <p:sp>
            <p:nvSpPr>
              <p:cNvPr id="5199" name="Google Shape;5199;p6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68"/>
            <p:cNvGrpSpPr/>
            <p:nvPr/>
          </p:nvGrpSpPr>
          <p:grpSpPr>
            <a:xfrm>
              <a:off x="3838901" y="3361302"/>
              <a:ext cx="441300" cy="1024695"/>
              <a:chOff x="3838901" y="3361302"/>
              <a:chExt cx="441300" cy="1024695"/>
            </a:xfrm>
          </p:grpSpPr>
          <p:sp>
            <p:nvSpPr>
              <p:cNvPr id="5206" name="Google Shape;5206;p6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8"/>
            <p:cNvGrpSpPr/>
            <p:nvPr/>
          </p:nvGrpSpPr>
          <p:grpSpPr>
            <a:xfrm>
              <a:off x="4319387" y="3361302"/>
              <a:ext cx="441300" cy="1024695"/>
              <a:chOff x="4319387" y="3361302"/>
              <a:chExt cx="441300" cy="1024695"/>
            </a:xfrm>
          </p:grpSpPr>
          <p:sp>
            <p:nvSpPr>
              <p:cNvPr id="5213" name="Google Shape;5213;p6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68"/>
            <p:cNvGrpSpPr/>
            <p:nvPr/>
          </p:nvGrpSpPr>
          <p:grpSpPr>
            <a:xfrm>
              <a:off x="4799873" y="3361302"/>
              <a:ext cx="441300" cy="1024695"/>
              <a:chOff x="4799873" y="3361302"/>
              <a:chExt cx="441300" cy="1024695"/>
            </a:xfrm>
          </p:grpSpPr>
          <p:sp>
            <p:nvSpPr>
              <p:cNvPr id="5220" name="Google Shape;5220;p6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68"/>
            <p:cNvGrpSpPr/>
            <p:nvPr/>
          </p:nvGrpSpPr>
          <p:grpSpPr>
            <a:xfrm>
              <a:off x="5280360" y="3361302"/>
              <a:ext cx="441300" cy="1024695"/>
              <a:chOff x="5280360" y="3361302"/>
              <a:chExt cx="441300" cy="1024695"/>
            </a:xfrm>
          </p:grpSpPr>
          <p:sp>
            <p:nvSpPr>
              <p:cNvPr id="5227" name="Google Shape;5227;p6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233" name="Google Shape;5233;p68"/>
          <p:cNvGraphicFramePr/>
          <p:nvPr/>
        </p:nvGraphicFramePr>
        <p:xfrm>
          <a:off x="724925" y="2323100"/>
          <a:ext cx="2403600" cy="881400"/>
        </p:xfrm>
        <a:graphic>
          <a:graphicData uri="http://schemas.openxmlformats.org/drawingml/2006/table">
            <a:tbl>
              <a:tblPr>
                <a:noFill/>
                <a:tableStyleId>{C625D553-7734-4719-9D8F-04599B2E1CFC}</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34" name="Google Shape;5234;p68"/>
          <p:cNvGrpSpPr/>
          <p:nvPr/>
        </p:nvGrpSpPr>
        <p:grpSpPr>
          <a:xfrm>
            <a:off x="726450" y="3372825"/>
            <a:ext cx="2403614" cy="1005900"/>
            <a:chOff x="726450" y="3372825"/>
            <a:chExt cx="2403614" cy="1005900"/>
          </a:xfrm>
        </p:grpSpPr>
        <p:grpSp>
          <p:nvGrpSpPr>
            <p:cNvPr id="5235" name="Google Shape;5235;p68"/>
            <p:cNvGrpSpPr/>
            <p:nvPr/>
          </p:nvGrpSpPr>
          <p:grpSpPr>
            <a:xfrm>
              <a:off x="726450" y="3696000"/>
              <a:ext cx="2403614" cy="500898"/>
              <a:chOff x="726450" y="3696000"/>
              <a:chExt cx="2403614" cy="500898"/>
            </a:xfrm>
          </p:grpSpPr>
          <p:sp>
            <p:nvSpPr>
              <p:cNvPr id="5236" name="Google Shape;5236;p6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37" name="Google Shape;5237;p6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238" name="Google Shape;5238;p68"/>
            <p:cNvGrpSpPr/>
            <p:nvPr/>
          </p:nvGrpSpPr>
          <p:grpSpPr>
            <a:xfrm>
              <a:off x="1348050" y="3372825"/>
              <a:ext cx="1720425" cy="1005900"/>
              <a:chOff x="1348050" y="3372825"/>
              <a:chExt cx="1720425" cy="1005900"/>
            </a:xfrm>
          </p:grpSpPr>
          <p:sp>
            <p:nvSpPr>
              <p:cNvPr id="5239" name="Google Shape;5239;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40" name="Google Shape;5240;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41" name="Google Shape;5241;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42" name="Google Shape;5242;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243" name="Google Shape;5243;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244" name="Google Shape;5244;p68"/>
            <p:cNvGrpSpPr/>
            <p:nvPr/>
          </p:nvGrpSpPr>
          <p:grpSpPr>
            <a:xfrm>
              <a:off x="1455707" y="3731058"/>
              <a:ext cx="1491150" cy="417657"/>
              <a:chOff x="1455707" y="3731058"/>
              <a:chExt cx="1491150" cy="417657"/>
            </a:xfrm>
          </p:grpSpPr>
          <p:grpSp>
            <p:nvGrpSpPr>
              <p:cNvPr id="5245" name="Google Shape;5245;p68"/>
              <p:cNvGrpSpPr/>
              <p:nvPr/>
            </p:nvGrpSpPr>
            <p:grpSpPr>
              <a:xfrm>
                <a:off x="1472938" y="3745828"/>
                <a:ext cx="72126" cy="53788"/>
                <a:chOff x="1472938" y="3745828"/>
                <a:chExt cx="72126" cy="53788"/>
              </a:xfrm>
            </p:grpSpPr>
            <p:sp>
              <p:nvSpPr>
                <p:cNvPr id="5246" name="Google Shape;5246;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68"/>
              <p:cNvGrpSpPr/>
              <p:nvPr/>
            </p:nvGrpSpPr>
            <p:grpSpPr>
              <a:xfrm>
                <a:off x="1819181" y="4089633"/>
                <a:ext cx="72126" cy="53788"/>
                <a:chOff x="1819181" y="4089633"/>
                <a:chExt cx="72126" cy="53788"/>
              </a:xfrm>
            </p:grpSpPr>
            <p:sp>
              <p:nvSpPr>
                <p:cNvPr id="5249" name="Google Shape;5249;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68"/>
              <p:cNvGrpSpPr/>
              <p:nvPr/>
            </p:nvGrpSpPr>
            <p:grpSpPr>
              <a:xfrm>
                <a:off x="1455707" y="4084171"/>
                <a:ext cx="64321" cy="64544"/>
                <a:chOff x="1455707" y="4084171"/>
                <a:chExt cx="64321" cy="64544"/>
              </a:xfrm>
            </p:grpSpPr>
            <p:sp>
              <p:nvSpPr>
                <p:cNvPr id="5252" name="Google Shape;5252;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68"/>
              <p:cNvGrpSpPr/>
              <p:nvPr/>
            </p:nvGrpSpPr>
            <p:grpSpPr>
              <a:xfrm>
                <a:off x="1818610" y="3731058"/>
                <a:ext cx="64321" cy="64544"/>
                <a:chOff x="1818610" y="3731058"/>
                <a:chExt cx="64321" cy="64544"/>
              </a:xfrm>
            </p:grpSpPr>
            <p:sp>
              <p:nvSpPr>
                <p:cNvPr id="5255" name="Google Shape;5255;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68"/>
              <p:cNvGrpSpPr/>
              <p:nvPr/>
            </p:nvGrpSpPr>
            <p:grpSpPr>
              <a:xfrm>
                <a:off x="2172491" y="4089633"/>
                <a:ext cx="72126" cy="53788"/>
                <a:chOff x="2172491" y="4089633"/>
                <a:chExt cx="72126" cy="53788"/>
              </a:xfrm>
            </p:grpSpPr>
            <p:sp>
              <p:nvSpPr>
                <p:cNvPr id="5258" name="Google Shape;5258;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68"/>
              <p:cNvGrpSpPr/>
              <p:nvPr/>
            </p:nvGrpSpPr>
            <p:grpSpPr>
              <a:xfrm>
                <a:off x="2171920" y="3731058"/>
                <a:ext cx="64321" cy="64544"/>
                <a:chOff x="2171920" y="3731058"/>
                <a:chExt cx="64321" cy="64544"/>
              </a:xfrm>
            </p:grpSpPr>
            <p:sp>
              <p:nvSpPr>
                <p:cNvPr id="5261" name="Google Shape;5261;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68"/>
              <p:cNvGrpSpPr/>
              <p:nvPr/>
            </p:nvGrpSpPr>
            <p:grpSpPr>
              <a:xfrm>
                <a:off x="2874730" y="3745828"/>
                <a:ext cx="72126" cy="53788"/>
                <a:chOff x="2874730" y="3745828"/>
                <a:chExt cx="72126" cy="53788"/>
              </a:xfrm>
            </p:grpSpPr>
            <p:sp>
              <p:nvSpPr>
                <p:cNvPr id="5264" name="Google Shape;5264;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68"/>
              <p:cNvGrpSpPr/>
              <p:nvPr/>
            </p:nvGrpSpPr>
            <p:grpSpPr>
              <a:xfrm>
                <a:off x="2878589" y="4081481"/>
                <a:ext cx="64321" cy="64544"/>
                <a:chOff x="2878589" y="4081481"/>
                <a:chExt cx="64321" cy="64544"/>
              </a:xfrm>
            </p:grpSpPr>
            <p:sp>
              <p:nvSpPr>
                <p:cNvPr id="5267" name="Google Shape;5267;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68"/>
              <p:cNvGrpSpPr/>
              <p:nvPr/>
            </p:nvGrpSpPr>
            <p:grpSpPr>
              <a:xfrm>
                <a:off x="2525796" y="4089633"/>
                <a:ext cx="72126" cy="53788"/>
                <a:chOff x="2525796" y="4089633"/>
                <a:chExt cx="72126" cy="53788"/>
              </a:xfrm>
            </p:grpSpPr>
            <p:sp>
              <p:nvSpPr>
                <p:cNvPr id="5270" name="Google Shape;5270;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68"/>
              <p:cNvGrpSpPr/>
              <p:nvPr/>
            </p:nvGrpSpPr>
            <p:grpSpPr>
              <a:xfrm>
                <a:off x="2525225" y="3731058"/>
                <a:ext cx="64321" cy="64544"/>
                <a:chOff x="2525225" y="3731058"/>
                <a:chExt cx="64321" cy="64544"/>
              </a:xfrm>
            </p:grpSpPr>
            <p:sp>
              <p:nvSpPr>
                <p:cNvPr id="5273" name="Google Shape;5273;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278"/>
        <p:cNvGrpSpPr/>
        <p:nvPr/>
      </p:nvGrpSpPr>
      <p:grpSpPr>
        <a:xfrm>
          <a:off x="0" y="0"/>
          <a:ext cx="0" cy="0"/>
          <a:chOff x="0" y="0"/>
          <a:chExt cx="0" cy="0"/>
        </a:xfrm>
      </p:grpSpPr>
      <p:grpSp>
        <p:nvGrpSpPr>
          <p:cNvPr id="5279" name="Google Shape;5279;p69"/>
          <p:cNvGrpSpPr/>
          <p:nvPr/>
        </p:nvGrpSpPr>
        <p:grpSpPr>
          <a:xfrm>
            <a:off x="732428" y="1171356"/>
            <a:ext cx="845921" cy="690752"/>
            <a:chOff x="732428" y="1198513"/>
            <a:chExt cx="845921" cy="690752"/>
          </a:xfrm>
        </p:grpSpPr>
        <p:grpSp>
          <p:nvGrpSpPr>
            <p:cNvPr id="5280" name="Google Shape;5280;p69"/>
            <p:cNvGrpSpPr/>
            <p:nvPr/>
          </p:nvGrpSpPr>
          <p:grpSpPr>
            <a:xfrm>
              <a:off x="823030" y="1198513"/>
              <a:ext cx="755319" cy="690752"/>
              <a:chOff x="823030" y="1198513"/>
              <a:chExt cx="755319" cy="690752"/>
            </a:xfrm>
          </p:grpSpPr>
          <p:sp>
            <p:nvSpPr>
              <p:cNvPr id="5281" name="Google Shape;5281;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69"/>
            <p:cNvGrpSpPr/>
            <p:nvPr/>
          </p:nvGrpSpPr>
          <p:grpSpPr>
            <a:xfrm>
              <a:off x="732428" y="1239937"/>
              <a:ext cx="739912" cy="607886"/>
              <a:chOff x="732428" y="1239937"/>
              <a:chExt cx="739912" cy="607886"/>
            </a:xfrm>
          </p:grpSpPr>
          <p:sp>
            <p:nvSpPr>
              <p:cNvPr id="5284" name="Google Shape;5284;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69"/>
            <p:cNvGrpSpPr/>
            <p:nvPr/>
          </p:nvGrpSpPr>
          <p:grpSpPr>
            <a:xfrm>
              <a:off x="732428" y="1277018"/>
              <a:ext cx="702832" cy="533758"/>
              <a:chOff x="732428" y="1277018"/>
              <a:chExt cx="702832" cy="533758"/>
            </a:xfrm>
          </p:grpSpPr>
          <p:sp>
            <p:nvSpPr>
              <p:cNvPr id="5287" name="Google Shape;5287;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69"/>
            <p:cNvGrpSpPr/>
            <p:nvPr/>
          </p:nvGrpSpPr>
          <p:grpSpPr>
            <a:xfrm>
              <a:off x="931170" y="1306653"/>
              <a:ext cx="647179" cy="474455"/>
              <a:chOff x="931170" y="1306653"/>
              <a:chExt cx="647179" cy="474455"/>
            </a:xfrm>
          </p:grpSpPr>
          <p:sp>
            <p:nvSpPr>
              <p:cNvPr id="5290" name="Google Shape;5290;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69"/>
          <p:cNvGrpSpPr/>
          <p:nvPr/>
        </p:nvGrpSpPr>
        <p:grpSpPr>
          <a:xfrm>
            <a:off x="3964037" y="1171363"/>
            <a:ext cx="634656" cy="699982"/>
            <a:chOff x="5985650" y="2860025"/>
            <a:chExt cx="1396075" cy="1539775"/>
          </a:xfrm>
        </p:grpSpPr>
        <p:sp>
          <p:nvSpPr>
            <p:cNvPr id="5294" name="Google Shape;5294;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69"/>
          <p:cNvGrpSpPr/>
          <p:nvPr/>
        </p:nvGrpSpPr>
        <p:grpSpPr>
          <a:xfrm>
            <a:off x="4719687" y="1171356"/>
            <a:ext cx="725845" cy="699975"/>
            <a:chOff x="4249973" y="1201875"/>
            <a:chExt cx="1958568" cy="1888762"/>
          </a:xfrm>
        </p:grpSpPr>
        <p:sp>
          <p:nvSpPr>
            <p:cNvPr id="5327" name="Google Shape;5327;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8" name="Google Shape;5328;p69"/>
            <p:cNvGrpSpPr/>
            <p:nvPr/>
          </p:nvGrpSpPr>
          <p:grpSpPr>
            <a:xfrm>
              <a:off x="5853086" y="1789142"/>
              <a:ext cx="355454" cy="1048099"/>
              <a:chOff x="5576108" y="2016725"/>
              <a:chExt cx="565200" cy="1666560"/>
            </a:xfrm>
          </p:grpSpPr>
          <p:sp>
            <p:nvSpPr>
              <p:cNvPr id="5329" name="Google Shape;5329;p6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30" name="Google Shape;533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69"/>
            <p:cNvGrpSpPr/>
            <p:nvPr/>
          </p:nvGrpSpPr>
          <p:grpSpPr>
            <a:xfrm>
              <a:off x="4869455" y="2691676"/>
              <a:ext cx="1013897" cy="398961"/>
              <a:chOff x="4012057" y="3451825"/>
              <a:chExt cx="1612175" cy="634379"/>
            </a:xfrm>
          </p:grpSpPr>
          <p:sp>
            <p:nvSpPr>
              <p:cNvPr id="5332" name="Google Shape;5332;p6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33" name="Google Shape;533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69"/>
            <p:cNvGrpSpPr/>
            <p:nvPr/>
          </p:nvGrpSpPr>
          <p:grpSpPr>
            <a:xfrm>
              <a:off x="4276937" y="2155961"/>
              <a:ext cx="651965" cy="891358"/>
              <a:chOff x="3069908" y="2599997"/>
              <a:chExt cx="1036675" cy="1417328"/>
            </a:xfrm>
          </p:grpSpPr>
          <p:sp>
            <p:nvSpPr>
              <p:cNvPr id="5335" name="Google Shape;5335;p6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36" name="Google Shape;533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9"/>
            <p:cNvGrpSpPr/>
            <p:nvPr/>
          </p:nvGrpSpPr>
          <p:grpSpPr>
            <a:xfrm>
              <a:off x="5054918" y="1201875"/>
              <a:ext cx="999548" cy="602711"/>
              <a:chOff x="4306958" y="1082925"/>
              <a:chExt cx="1589359" cy="958358"/>
            </a:xfrm>
          </p:grpSpPr>
          <p:sp>
            <p:nvSpPr>
              <p:cNvPr id="5338" name="Google Shape;5338;p6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39" name="Google Shape;533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9"/>
            <p:cNvGrpSpPr/>
            <p:nvPr/>
          </p:nvGrpSpPr>
          <p:grpSpPr>
            <a:xfrm>
              <a:off x="4249973" y="1303451"/>
              <a:ext cx="799317" cy="841334"/>
              <a:chOff x="3027033" y="1244439"/>
              <a:chExt cx="1270977" cy="1337786"/>
            </a:xfrm>
          </p:grpSpPr>
          <p:sp>
            <p:nvSpPr>
              <p:cNvPr id="5341" name="Google Shape;5341;p6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342" name="Google Shape;534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3" name="Google Shape;5343;p69"/>
          <p:cNvGrpSpPr/>
          <p:nvPr/>
        </p:nvGrpSpPr>
        <p:grpSpPr>
          <a:xfrm>
            <a:off x="4072551" y="2058137"/>
            <a:ext cx="750769" cy="683784"/>
            <a:chOff x="4204684" y="2104422"/>
            <a:chExt cx="699822" cy="637382"/>
          </a:xfrm>
        </p:grpSpPr>
        <p:grpSp>
          <p:nvGrpSpPr>
            <p:cNvPr id="5344" name="Google Shape;5344;p69"/>
            <p:cNvGrpSpPr/>
            <p:nvPr/>
          </p:nvGrpSpPr>
          <p:grpSpPr>
            <a:xfrm>
              <a:off x="4204684" y="2430067"/>
              <a:ext cx="342957" cy="311738"/>
              <a:chOff x="4204684" y="2430067"/>
              <a:chExt cx="342957" cy="311738"/>
            </a:xfrm>
          </p:grpSpPr>
          <p:sp>
            <p:nvSpPr>
              <p:cNvPr id="5345" name="Google Shape;5345;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9"/>
            <p:cNvGrpSpPr/>
            <p:nvPr/>
          </p:nvGrpSpPr>
          <p:grpSpPr>
            <a:xfrm>
              <a:off x="4561586" y="2430067"/>
              <a:ext cx="342920" cy="311738"/>
              <a:chOff x="4561586" y="2430067"/>
              <a:chExt cx="342920" cy="311738"/>
            </a:xfrm>
          </p:grpSpPr>
          <p:sp>
            <p:nvSpPr>
              <p:cNvPr id="5348" name="Google Shape;5348;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69"/>
            <p:cNvGrpSpPr/>
            <p:nvPr/>
          </p:nvGrpSpPr>
          <p:grpSpPr>
            <a:xfrm>
              <a:off x="4561586" y="2104422"/>
              <a:ext cx="342920" cy="311738"/>
              <a:chOff x="4561586" y="2104422"/>
              <a:chExt cx="342920" cy="311738"/>
            </a:xfrm>
          </p:grpSpPr>
          <p:sp>
            <p:nvSpPr>
              <p:cNvPr id="5351" name="Google Shape;5351;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69"/>
            <p:cNvGrpSpPr/>
            <p:nvPr/>
          </p:nvGrpSpPr>
          <p:grpSpPr>
            <a:xfrm>
              <a:off x="4204684" y="2104422"/>
              <a:ext cx="342957" cy="311664"/>
              <a:chOff x="4204684" y="2104422"/>
              <a:chExt cx="342957" cy="311664"/>
            </a:xfrm>
          </p:grpSpPr>
          <p:sp>
            <p:nvSpPr>
              <p:cNvPr id="5354" name="Google Shape;5354;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6" name="Google Shape;5356;p69"/>
          <p:cNvGrpSpPr/>
          <p:nvPr/>
        </p:nvGrpSpPr>
        <p:grpSpPr>
          <a:xfrm>
            <a:off x="5536984" y="1171351"/>
            <a:ext cx="660591" cy="688867"/>
            <a:chOff x="5830645" y="1267368"/>
            <a:chExt cx="530340" cy="553040"/>
          </a:xfrm>
        </p:grpSpPr>
        <p:sp>
          <p:nvSpPr>
            <p:cNvPr id="5357" name="Google Shape;5357;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8" name="Google Shape;5358;p69"/>
            <p:cNvGrpSpPr/>
            <p:nvPr/>
          </p:nvGrpSpPr>
          <p:grpSpPr>
            <a:xfrm>
              <a:off x="5830645" y="1267368"/>
              <a:ext cx="259743" cy="269909"/>
              <a:chOff x="5830645" y="1267368"/>
              <a:chExt cx="259743" cy="269909"/>
            </a:xfrm>
          </p:grpSpPr>
          <p:sp>
            <p:nvSpPr>
              <p:cNvPr id="5359" name="Google Shape;5359;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69"/>
            <p:cNvGrpSpPr/>
            <p:nvPr/>
          </p:nvGrpSpPr>
          <p:grpSpPr>
            <a:xfrm>
              <a:off x="6101293" y="1267368"/>
              <a:ext cx="259692" cy="269909"/>
              <a:chOff x="6101293" y="1267368"/>
              <a:chExt cx="259692" cy="269909"/>
            </a:xfrm>
          </p:grpSpPr>
          <p:sp>
            <p:nvSpPr>
              <p:cNvPr id="5362" name="Google Shape;5362;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9"/>
            <p:cNvGrpSpPr/>
            <p:nvPr/>
          </p:nvGrpSpPr>
          <p:grpSpPr>
            <a:xfrm>
              <a:off x="5830645" y="1550500"/>
              <a:ext cx="259692" cy="269909"/>
              <a:chOff x="5830645" y="1550500"/>
              <a:chExt cx="259692" cy="269909"/>
            </a:xfrm>
          </p:grpSpPr>
          <p:sp>
            <p:nvSpPr>
              <p:cNvPr id="5365" name="Google Shape;5365;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9"/>
            <p:cNvGrpSpPr/>
            <p:nvPr/>
          </p:nvGrpSpPr>
          <p:grpSpPr>
            <a:xfrm>
              <a:off x="6101293" y="1550500"/>
              <a:ext cx="259692" cy="269909"/>
              <a:chOff x="6101293" y="1550500"/>
              <a:chExt cx="259692" cy="269909"/>
            </a:xfrm>
          </p:grpSpPr>
          <p:sp>
            <p:nvSpPr>
              <p:cNvPr id="5368" name="Google Shape;5368;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70" name="Google Shape;5370;p69"/>
          <p:cNvGrpSpPr/>
          <p:nvPr/>
        </p:nvGrpSpPr>
        <p:grpSpPr>
          <a:xfrm>
            <a:off x="739138" y="2061810"/>
            <a:ext cx="697154" cy="679574"/>
            <a:chOff x="2679875" y="2361475"/>
            <a:chExt cx="780425" cy="760575"/>
          </a:xfrm>
        </p:grpSpPr>
        <p:sp>
          <p:nvSpPr>
            <p:cNvPr id="5371" name="Google Shape;5371;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69"/>
          <p:cNvGrpSpPr/>
          <p:nvPr/>
        </p:nvGrpSpPr>
        <p:grpSpPr>
          <a:xfrm>
            <a:off x="3138297" y="1171402"/>
            <a:ext cx="735829" cy="684547"/>
            <a:chOff x="3351965" y="1148808"/>
            <a:chExt cx="750770" cy="698375"/>
          </a:xfrm>
        </p:grpSpPr>
        <p:grpSp>
          <p:nvGrpSpPr>
            <p:cNvPr id="5378" name="Google Shape;5378;p69"/>
            <p:cNvGrpSpPr/>
            <p:nvPr/>
          </p:nvGrpSpPr>
          <p:grpSpPr>
            <a:xfrm>
              <a:off x="3586796" y="1148808"/>
              <a:ext cx="294857" cy="286830"/>
              <a:chOff x="3750225" y="1774000"/>
              <a:chExt cx="149575" cy="145525"/>
            </a:xfrm>
          </p:grpSpPr>
          <p:sp>
            <p:nvSpPr>
              <p:cNvPr id="5379" name="Google Shape;5379;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69"/>
            <p:cNvGrpSpPr/>
            <p:nvPr/>
          </p:nvGrpSpPr>
          <p:grpSpPr>
            <a:xfrm>
              <a:off x="3779245" y="1375768"/>
              <a:ext cx="323490" cy="286978"/>
              <a:chOff x="3847850" y="1889150"/>
              <a:chExt cx="164100" cy="145600"/>
            </a:xfrm>
          </p:grpSpPr>
          <p:sp>
            <p:nvSpPr>
              <p:cNvPr id="5382" name="Google Shape;5382;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69"/>
            <p:cNvGrpSpPr/>
            <p:nvPr/>
          </p:nvGrpSpPr>
          <p:grpSpPr>
            <a:xfrm>
              <a:off x="3351965" y="1330435"/>
              <a:ext cx="295449" cy="285401"/>
              <a:chOff x="3631100" y="1866150"/>
              <a:chExt cx="149875" cy="144800"/>
            </a:xfrm>
          </p:grpSpPr>
          <p:sp>
            <p:nvSpPr>
              <p:cNvPr id="5385" name="Google Shape;5385;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69"/>
            <p:cNvGrpSpPr/>
            <p:nvPr/>
          </p:nvGrpSpPr>
          <p:grpSpPr>
            <a:xfrm>
              <a:off x="3548208" y="1560352"/>
              <a:ext cx="294808" cy="286830"/>
              <a:chOff x="3730650" y="1982800"/>
              <a:chExt cx="149550" cy="145525"/>
            </a:xfrm>
          </p:grpSpPr>
          <p:sp>
            <p:nvSpPr>
              <p:cNvPr id="5388" name="Google Shape;5388;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0" name="Google Shape;5390;p69"/>
          <p:cNvGrpSpPr/>
          <p:nvPr/>
        </p:nvGrpSpPr>
        <p:grpSpPr>
          <a:xfrm>
            <a:off x="7639949" y="1171356"/>
            <a:ext cx="804565" cy="677795"/>
            <a:chOff x="7636443" y="1204988"/>
            <a:chExt cx="804565" cy="677795"/>
          </a:xfrm>
        </p:grpSpPr>
        <p:grpSp>
          <p:nvGrpSpPr>
            <p:cNvPr id="5391" name="Google Shape;5391;p69"/>
            <p:cNvGrpSpPr/>
            <p:nvPr/>
          </p:nvGrpSpPr>
          <p:grpSpPr>
            <a:xfrm>
              <a:off x="7636443" y="1509705"/>
              <a:ext cx="804565" cy="373078"/>
              <a:chOff x="7636443" y="1509705"/>
              <a:chExt cx="804565" cy="373078"/>
            </a:xfrm>
          </p:grpSpPr>
          <p:sp>
            <p:nvSpPr>
              <p:cNvPr id="5392" name="Google Shape;5392;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9"/>
            <p:cNvGrpSpPr/>
            <p:nvPr/>
          </p:nvGrpSpPr>
          <p:grpSpPr>
            <a:xfrm>
              <a:off x="7636443" y="1408133"/>
              <a:ext cx="804565" cy="373078"/>
              <a:chOff x="7636443" y="1408133"/>
              <a:chExt cx="804565" cy="373078"/>
            </a:xfrm>
          </p:grpSpPr>
          <p:sp>
            <p:nvSpPr>
              <p:cNvPr id="5395" name="Google Shape;5395;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9"/>
            <p:cNvGrpSpPr/>
            <p:nvPr/>
          </p:nvGrpSpPr>
          <p:grpSpPr>
            <a:xfrm>
              <a:off x="7636443" y="1306560"/>
              <a:ext cx="804565" cy="373078"/>
              <a:chOff x="7636443" y="1306560"/>
              <a:chExt cx="804565" cy="373078"/>
            </a:xfrm>
          </p:grpSpPr>
          <p:sp>
            <p:nvSpPr>
              <p:cNvPr id="5398" name="Google Shape;5398;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9"/>
            <p:cNvGrpSpPr/>
            <p:nvPr/>
          </p:nvGrpSpPr>
          <p:grpSpPr>
            <a:xfrm>
              <a:off x="7636443" y="1204988"/>
              <a:ext cx="804565" cy="373078"/>
              <a:chOff x="7636443" y="1204988"/>
              <a:chExt cx="804565" cy="373078"/>
            </a:xfrm>
          </p:grpSpPr>
          <p:sp>
            <p:nvSpPr>
              <p:cNvPr id="5401" name="Google Shape;5401;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3" name="Google Shape;5403;p69"/>
          <p:cNvGrpSpPr/>
          <p:nvPr/>
        </p:nvGrpSpPr>
        <p:grpSpPr>
          <a:xfrm>
            <a:off x="4978796" y="2078771"/>
            <a:ext cx="661339" cy="661188"/>
            <a:chOff x="3990000" y="975400"/>
            <a:chExt cx="3934200" cy="3933300"/>
          </a:xfrm>
        </p:grpSpPr>
        <p:sp>
          <p:nvSpPr>
            <p:cNvPr id="5404" name="Google Shape;5404;p6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69"/>
          <p:cNvGrpSpPr/>
          <p:nvPr/>
        </p:nvGrpSpPr>
        <p:grpSpPr>
          <a:xfrm>
            <a:off x="6622444" y="2057409"/>
            <a:ext cx="868881" cy="684241"/>
            <a:chOff x="6598259" y="2078634"/>
            <a:chExt cx="868881" cy="684241"/>
          </a:xfrm>
        </p:grpSpPr>
        <p:sp>
          <p:nvSpPr>
            <p:cNvPr id="5409" name="Google Shape;5409;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69"/>
            <p:cNvGrpSpPr/>
            <p:nvPr/>
          </p:nvGrpSpPr>
          <p:grpSpPr>
            <a:xfrm>
              <a:off x="6808175" y="2078634"/>
              <a:ext cx="452229" cy="684241"/>
              <a:chOff x="6808175" y="2078634"/>
              <a:chExt cx="452229" cy="684241"/>
            </a:xfrm>
          </p:grpSpPr>
          <p:sp>
            <p:nvSpPr>
              <p:cNvPr id="5416" name="Google Shape;5416;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2" name="Google Shape;5422;p69"/>
              <p:cNvGrpSpPr/>
              <p:nvPr/>
            </p:nvGrpSpPr>
            <p:grpSpPr>
              <a:xfrm>
                <a:off x="6821586" y="2078634"/>
                <a:ext cx="426871" cy="684241"/>
                <a:chOff x="6821586" y="2078634"/>
                <a:chExt cx="426871" cy="684241"/>
              </a:xfrm>
            </p:grpSpPr>
            <p:grpSp>
              <p:nvGrpSpPr>
                <p:cNvPr id="5423" name="Google Shape;5423;p69"/>
                <p:cNvGrpSpPr/>
                <p:nvPr/>
              </p:nvGrpSpPr>
              <p:grpSpPr>
                <a:xfrm>
                  <a:off x="6821586" y="2078634"/>
                  <a:ext cx="426871" cy="684241"/>
                  <a:chOff x="6821586" y="2078634"/>
                  <a:chExt cx="426871" cy="684241"/>
                </a:xfrm>
              </p:grpSpPr>
              <p:sp>
                <p:nvSpPr>
                  <p:cNvPr id="5424" name="Google Shape;5424;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3" name="Google Shape;5443;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49" name="Google Shape;5449;p69"/>
          <p:cNvGrpSpPr/>
          <p:nvPr/>
        </p:nvGrpSpPr>
        <p:grpSpPr>
          <a:xfrm>
            <a:off x="5795610" y="2063018"/>
            <a:ext cx="671358" cy="671358"/>
            <a:chOff x="6535625" y="760425"/>
            <a:chExt cx="1665900" cy="1665900"/>
          </a:xfrm>
        </p:grpSpPr>
        <p:sp>
          <p:nvSpPr>
            <p:cNvPr id="5450" name="Google Shape;5450;p6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69"/>
          <p:cNvGrpSpPr/>
          <p:nvPr/>
        </p:nvGrpSpPr>
        <p:grpSpPr>
          <a:xfrm>
            <a:off x="732427" y="3731418"/>
            <a:ext cx="1340789" cy="640830"/>
            <a:chOff x="238125" y="1151100"/>
            <a:chExt cx="7139450" cy="3412300"/>
          </a:xfrm>
        </p:grpSpPr>
        <p:sp>
          <p:nvSpPr>
            <p:cNvPr id="5455" name="Google Shape;5455;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69"/>
          <p:cNvGrpSpPr/>
          <p:nvPr/>
        </p:nvGrpSpPr>
        <p:grpSpPr>
          <a:xfrm>
            <a:off x="5599650" y="2934699"/>
            <a:ext cx="985357" cy="585764"/>
            <a:chOff x="5145061" y="2881789"/>
            <a:chExt cx="1107641" cy="658458"/>
          </a:xfrm>
        </p:grpSpPr>
        <p:grpSp>
          <p:nvGrpSpPr>
            <p:cNvPr id="5468" name="Google Shape;5468;p69"/>
            <p:cNvGrpSpPr/>
            <p:nvPr/>
          </p:nvGrpSpPr>
          <p:grpSpPr>
            <a:xfrm>
              <a:off x="5722989" y="3244587"/>
              <a:ext cx="529713" cy="295659"/>
              <a:chOff x="5722989" y="3244587"/>
              <a:chExt cx="529713" cy="295659"/>
            </a:xfrm>
          </p:grpSpPr>
          <p:sp>
            <p:nvSpPr>
              <p:cNvPr id="5469" name="Google Shape;5469;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70" name="Google Shape;5470;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71" name="Google Shape;5471;p69"/>
            <p:cNvGrpSpPr/>
            <p:nvPr/>
          </p:nvGrpSpPr>
          <p:grpSpPr>
            <a:xfrm>
              <a:off x="5145061" y="3244587"/>
              <a:ext cx="536807" cy="295659"/>
              <a:chOff x="5145061" y="3244587"/>
              <a:chExt cx="536807" cy="295659"/>
            </a:xfrm>
          </p:grpSpPr>
          <p:sp>
            <p:nvSpPr>
              <p:cNvPr id="5472" name="Google Shape;5472;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73" name="Google Shape;5473;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74" name="Google Shape;5474;p69"/>
            <p:cNvGrpSpPr/>
            <p:nvPr/>
          </p:nvGrpSpPr>
          <p:grpSpPr>
            <a:xfrm>
              <a:off x="5341327" y="2898245"/>
              <a:ext cx="532309" cy="614891"/>
              <a:chOff x="5341327" y="2898245"/>
              <a:chExt cx="532309" cy="614891"/>
            </a:xfrm>
          </p:grpSpPr>
          <p:sp>
            <p:nvSpPr>
              <p:cNvPr id="5475" name="Google Shape;5475;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76" name="Google Shape;5476;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77" name="Google Shape;5477;p69"/>
            <p:cNvGrpSpPr/>
            <p:nvPr/>
          </p:nvGrpSpPr>
          <p:grpSpPr>
            <a:xfrm>
              <a:off x="5532290" y="2881789"/>
              <a:ext cx="620516" cy="305456"/>
              <a:chOff x="5532290" y="2881789"/>
              <a:chExt cx="620516" cy="305456"/>
            </a:xfrm>
          </p:grpSpPr>
          <p:sp>
            <p:nvSpPr>
              <p:cNvPr id="5478" name="Google Shape;5478;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79" name="Google Shape;5479;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480" name="Google Shape;5480;p69"/>
          <p:cNvGrpSpPr/>
          <p:nvPr/>
        </p:nvGrpSpPr>
        <p:grpSpPr>
          <a:xfrm>
            <a:off x="8178573" y="3726757"/>
            <a:ext cx="269068" cy="645491"/>
            <a:chOff x="7026852" y="3311869"/>
            <a:chExt cx="434331" cy="1041954"/>
          </a:xfrm>
        </p:grpSpPr>
        <p:sp>
          <p:nvSpPr>
            <p:cNvPr id="5481" name="Google Shape;5481;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69"/>
          <p:cNvGrpSpPr/>
          <p:nvPr/>
        </p:nvGrpSpPr>
        <p:grpSpPr>
          <a:xfrm>
            <a:off x="6195154" y="3765995"/>
            <a:ext cx="293882" cy="293836"/>
            <a:chOff x="4873519" y="3311869"/>
            <a:chExt cx="499374" cy="499296"/>
          </a:xfrm>
        </p:grpSpPr>
        <p:sp>
          <p:nvSpPr>
            <p:cNvPr id="5485" name="Google Shape;5485;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69"/>
          <p:cNvGrpSpPr/>
          <p:nvPr/>
        </p:nvGrpSpPr>
        <p:grpSpPr>
          <a:xfrm>
            <a:off x="6195154" y="4078366"/>
            <a:ext cx="293882" cy="293882"/>
            <a:chOff x="4873519" y="3875839"/>
            <a:chExt cx="499374" cy="499374"/>
          </a:xfrm>
        </p:grpSpPr>
        <p:sp>
          <p:nvSpPr>
            <p:cNvPr id="5488" name="Google Shape;5488;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69"/>
          <p:cNvGrpSpPr/>
          <p:nvPr/>
        </p:nvGrpSpPr>
        <p:grpSpPr>
          <a:xfrm>
            <a:off x="2425681" y="2050319"/>
            <a:ext cx="698104" cy="698208"/>
            <a:chOff x="2565073" y="2075876"/>
            <a:chExt cx="672482" cy="672518"/>
          </a:xfrm>
        </p:grpSpPr>
        <p:sp>
          <p:nvSpPr>
            <p:cNvPr id="5491" name="Google Shape;5491;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69"/>
          <p:cNvGrpSpPr/>
          <p:nvPr/>
        </p:nvGrpSpPr>
        <p:grpSpPr>
          <a:xfrm>
            <a:off x="5649092" y="3734919"/>
            <a:ext cx="438354" cy="637329"/>
            <a:chOff x="1697726" y="3244179"/>
            <a:chExt cx="788124" cy="1146069"/>
          </a:xfrm>
        </p:grpSpPr>
        <p:sp>
          <p:nvSpPr>
            <p:cNvPr id="5498" name="Google Shape;5498;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0" name="Google Shape;5500;p6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1" name="Google Shape;5501;p69"/>
          <p:cNvGrpSpPr/>
          <p:nvPr/>
        </p:nvGrpSpPr>
        <p:grpSpPr>
          <a:xfrm>
            <a:off x="7650306" y="2063282"/>
            <a:ext cx="799565" cy="670282"/>
            <a:chOff x="7617850" y="2063282"/>
            <a:chExt cx="799565" cy="670282"/>
          </a:xfrm>
        </p:grpSpPr>
        <p:cxnSp>
          <p:nvCxnSpPr>
            <p:cNvPr id="5502" name="Google Shape;5502;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3" name="Google Shape;5503;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4" name="Google Shape;5504;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5" name="Google Shape;5505;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6" name="Google Shape;5506;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07" name="Google Shape;5507;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08" name="Google Shape;5508;p69"/>
            <p:cNvGrpSpPr/>
            <p:nvPr/>
          </p:nvGrpSpPr>
          <p:grpSpPr>
            <a:xfrm>
              <a:off x="7734309" y="2063282"/>
              <a:ext cx="570957" cy="620095"/>
              <a:chOff x="7734309" y="2063282"/>
              <a:chExt cx="570957" cy="620095"/>
            </a:xfrm>
          </p:grpSpPr>
          <p:grpSp>
            <p:nvGrpSpPr>
              <p:cNvPr id="5509" name="Google Shape;5509;p69"/>
              <p:cNvGrpSpPr/>
              <p:nvPr/>
            </p:nvGrpSpPr>
            <p:grpSpPr>
              <a:xfrm>
                <a:off x="8031573" y="2063282"/>
                <a:ext cx="273693" cy="620095"/>
                <a:chOff x="8031573" y="2063282"/>
                <a:chExt cx="273693" cy="620095"/>
              </a:xfrm>
            </p:grpSpPr>
            <p:sp>
              <p:nvSpPr>
                <p:cNvPr id="5510" name="Google Shape;5510;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9"/>
              <p:cNvGrpSpPr/>
              <p:nvPr/>
            </p:nvGrpSpPr>
            <p:grpSpPr>
              <a:xfrm flipH="1">
                <a:off x="7734309" y="2063282"/>
                <a:ext cx="273693" cy="620095"/>
                <a:chOff x="8031573" y="2063282"/>
                <a:chExt cx="273693" cy="620095"/>
              </a:xfrm>
            </p:grpSpPr>
            <p:sp>
              <p:nvSpPr>
                <p:cNvPr id="5515" name="Google Shape;5515;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519" name="Google Shape;5519;p69"/>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1" name="Google Shape;5521;p69"/>
          <p:cNvGrpSpPr/>
          <p:nvPr/>
        </p:nvGrpSpPr>
        <p:grpSpPr>
          <a:xfrm>
            <a:off x="7836913" y="2916765"/>
            <a:ext cx="602567" cy="601884"/>
            <a:chOff x="1186975" y="238125"/>
            <a:chExt cx="5244275" cy="5238325"/>
          </a:xfrm>
        </p:grpSpPr>
        <p:sp>
          <p:nvSpPr>
            <p:cNvPr id="5522" name="Google Shape;5522;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9"/>
          <p:cNvGrpSpPr/>
          <p:nvPr/>
        </p:nvGrpSpPr>
        <p:grpSpPr>
          <a:xfrm>
            <a:off x="3279650" y="2056249"/>
            <a:ext cx="651848" cy="687338"/>
            <a:chOff x="3400515" y="2056248"/>
            <a:chExt cx="698134" cy="735987"/>
          </a:xfrm>
        </p:grpSpPr>
        <p:grpSp>
          <p:nvGrpSpPr>
            <p:cNvPr id="5527" name="Google Shape;5527;p69"/>
            <p:cNvGrpSpPr/>
            <p:nvPr/>
          </p:nvGrpSpPr>
          <p:grpSpPr>
            <a:xfrm>
              <a:off x="3400515" y="2283913"/>
              <a:ext cx="312919" cy="219900"/>
              <a:chOff x="3400515" y="2283913"/>
              <a:chExt cx="312919" cy="219900"/>
            </a:xfrm>
          </p:grpSpPr>
          <p:sp>
            <p:nvSpPr>
              <p:cNvPr id="5528" name="Google Shape;5528;p6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29" name="Google Shape;5529;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30" name="Google Shape;5530;p69"/>
            <p:cNvGrpSpPr/>
            <p:nvPr/>
          </p:nvGrpSpPr>
          <p:grpSpPr>
            <a:xfrm>
              <a:off x="3547823" y="2461089"/>
              <a:ext cx="219900" cy="331146"/>
              <a:chOff x="3547823" y="2461089"/>
              <a:chExt cx="219900" cy="331146"/>
            </a:xfrm>
          </p:grpSpPr>
          <p:sp>
            <p:nvSpPr>
              <p:cNvPr id="5531" name="Google Shape;5531;p6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32" name="Google Shape;5532;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33" name="Google Shape;5533;p69"/>
            <p:cNvGrpSpPr/>
            <p:nvPr/>
          </p:nvGrpSpPr>
          <p:grpSpPr>
            <a:xfrm>
              <a:off x="3734138" y="2461089"/>
              <a:ext cx="219900" cy="331146"/>
              <a:chOff x="3734138" y="2461089"/>
              <a:chExt cx="219900" cy="331146"/>
            </a:xfrm>
          </p:grpSpPr>
          <p:sp>
            <p:nvSpPr>
              <p:cNvPr id="5534" name="Google Shape;5534;p6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35" name="Google Shape;5535;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536" name="Google Shape;5536;p69"/>
            <p:cNvGrpSpPr/>
            <p:nvPr/>
          </p:nvGrpSpPr>
          <p:grpSpPr>
            <a:xfrm>
              <a:off x="3787560" y="2281742"/>
              <a:ext cx="311089" cy="219900"/>
              <a:chOff x="3787560" y="2281742"/>
              <a:chExt cx="311089" cy="219900"/>
            </a:xfrm>
          </p:grpSpPr>
          <p:sp>
            <p:nvSpPr>
              <p:cNvPr id="5537" name="Google Shape;5537;p6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538" name="Google Shape;5538;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539" name="Google Shape;5539;p69"/>
            <p:cNvGrpSpPr/>
            <p:nvPr/>
          </p:nvGrpSpPr>
          <p:grpSpPr>
            <a:xfrm>
              <a:off x="3637290" y="2056248"/>
              <a:ext cx="219900" cy="330736"/>
              <a:chOff x="3637290" y="2056248"/>
              <a:chExt cx="219900" cy="330736"/>
            </a:xfrm>
          </p:grpSpPr>
          <p:sp>
            <p:nvSpPr>
              <p:cNvPr id="5540" name="Google Shape;5540;p6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541" name="Google Shape;5541;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542" name="Google Shape;5542;p69"/>
          <p:cNvGrpSpPr/>
          <p:nvPr/>
        </p:nvGrpSpPr>
        <p:grpSpPr>
          <a:xfrm>
            <a:off x="2571356" y="2926255"/>
            <a:ext cx="1268144" cy="592394"/>
            <a:chOff x="238125" y="1188750"/>
            <a:chExt cx="7140450" cy="3335550"/>
          </a:xfrm>
        </p:grpSpPr>
        <p:sp>
          <p:nvSpPr>
            <p:cNvPr id="5543" name="Google Shape;5543;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69"/>
          <p:cNvGrpSpPr/>
          <p:nvPr/>
        </p:nvGrpSpPr>
        <p:grpSpPr>
          <a:xfrm>
            <a:off x="6679257" y="2928410"/>
            <a:ext cx="1053944" cy="590147"/>
            <a:chOff x="238125" y="1335475"/>
            <a:chExt cx="5418735" cy="3034175"/>
          </a:xfrm>
        </p:grpSpPr>
        <p:sp>
          <p:nvSpPr>
            <p:cNvPr id="5549" name="Google Shape;5549;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69"/>
          <p:cNvGrpSpPr/>
          <p:nvPr/>
        </p:nvGrpSpPr>
        <p:grpSpPr>
          <a:xfrm>
            <a:off x="4110066" y="3733309"/>
            <a:ext cx="1268207" cy="638939"/>
            <a:chOff x="3967651" y="3645904"/>
            <a:chExt cx="1479304" cy="745292"/>
          </a:xfrm>
        </p:grpSpPr>
        <p:grpSp>
          <p:nvGrpSpPr>
            <p:cNvPr id="5553" name="Google Shape;5553;p69"/>
            <p:cNvGrpSpPr/>
            <p:nvPr/>
          </p:nvGrpSpPr>
          <p:grpSpPr>
            <a:xfrm>
              <a:off x="3967651" y="4009026"/>
              <a:ext cx="1479304" cy="382170"/>
              <a:chOff x="3967651" y="4009026"/>
              <a:chExt cx="1479304" cy="382170"/>
            </a:xfrm>
          </p:grpSpPr>
          <p:grpSp>
            <p:nvGrpSpPr>
              <p:cNvPr id="5554" name="Google Shape;5554;p69"/>
              <p:cNvGrpSpPr/>
              <p:nvPr/>
            </p:nvGrpSpPr>
            <p:grpSpPr>
              <a:xfrm>
                <a:off x="4892216" y="4195630"/>
                <a:ext cx="554739" cy="195566"/>
                <a:chOff x="3604375" y="4892160"/>
                <a:chExt cx="1651500" cy="582215"/>
              </a:xfrm>
            </p:grpSpPr>
            <p:sp>
              <p:nvSpPr>
                <p:cNvPr id="5555" name="Google Shape;5555;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69"/>
              <p:cNvGrpSpPr/>
              <p:nvPr/>
            </p:nvGrpSpPr>
            <p:grpSpPr>
              <a:xfrm>
                <a:off x="3967651" y="4146303"/>
                <a:ext cx="579402" cy="244893"/>
                <a:chOff x="851875" y="4745310"/>
                <a:chExt cx="1724925" cy="729065"/>
              </a:xfrm>
            </p:grpSpPr>
            <p:sp>
              <p:nvSpPr>
                <p:cNvPr id="5558" name="Google Shape;5558;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69"/>
              <p:cNvGrpSpPr/>
              <p:nvPr/>
            </p:nvGrpSpPr>
            <p:grpSpPr>
              <a:xfrm>
                <a:off x="4460753" y="4009026"/>
                <a:ext cx="493110" cy="382170"/>
                <a:chOff x="2319875" y="4336625"/>
                <a:chExt cx="1468025" cy="1137750"/>
              </a:xfrm>
            </p:grpSpPr>
            <p:sp>
              <p:nvSpPr>
                <p:cNvPr id="5561" name="Google Shape;5561;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3" name="Google Shape;5563;p69"/>
            <p:cNvGrpSpPr/>
            <p:nvPr/>
          </p:nvGrpSpPr>
          <p:grpSpPr>
            <a:xfrm>
              <a:off x="4479443" y="3645904"/>
              <a:ext cx="455965" cy="388789"/>
              <a:chOff x="2957425" y="238100"/>
              <a:chExt cx="1910200" cy="1628775"/>
            </a:xfrm>
          </p:grpSpPr>
          <p:sp>
            <p:nvSpPr>
              <p:cNvPr id="5564" name="Google Shape;5564;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4" name="Google Shape;5574;p69"/>
          <p:cNvGrpSpPr/>
          <p:nvPr/>
        </p:nvGrpSpPr>
        <p:grpSpPr>
          <a:xfrm>
            <a:off x="2496179" y="3734510"/>
            <a:ext cx="1243128" cy="637739"/>
            <a:chOff x="2496310" y="3693351"/>
            <a:chExt cx="1342906" cy="688926"/>
          </a:xfrm>
        </p:grpSpPr>
        <p:grpSp>
          <p:nvGrpSpPr>
            <p:cNvPr id="5575" name="Google Shape;5575;p69"/>
            <p:cNvGrpSpPr/>
            <p:nvPr/>
          </p:nvGrpSpPr>
          <p:grpSpPr>
            <a:xfrm>
              <a:off x="2496310" y="3693351"/>
              <a:ext cx="1342906" cy="688875"/>
              <a:chOff x="2496310" y="3693351"/>
              <a:chExt cx="1342906" cy="688875"/>
            </a:xfrm>
          </p:grpSpPr>
          <p:sp>
            <p:nvSpPr>
              <p:cNvPr id="5576" name="Google Shape;5576;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82" name="Google Shape;5582;p69"/>
              <p:cNvCxnSpPr>
                <a:stCxn id="558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83" name="Google Shape;5583;p69"/>
              <p:cNvCxnSpPr>
                <a:stCxn id="557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84" name="Google Shape;5584;p69"/>
              <p:cNvCxnSpPr>
                <a:stCxn id="557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5" name="Google Shape;5585;p69"/>
              <p:cNvCxnSpPr>
                <a:stCxn id="558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6" name="Google Shape;5586;p69"/>
              <p:cNvCxnSpPr>
                <a:stCxn id="557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87" name="Google Shape;5587;p69"/>
            <p:cNvGrpSpPr/>
            <p:nvPr/>
          </p:nvGrpSpPr>
          <p:grpSpPr>
            <a:xfrm>
              <a:off x="2675275" y="3930557"/>
              <a:ext cx="1003306" cy="451719"/>
              <a:chOff x="2675275" y="4174282"/>
              <a:chExt cx="1003306" cy="451719"/>
            </a:xfrm>
          </p:grpSpPr>
          <p:sp>
            <p:nvSpPr>
              <p:cNvPr id="5588" name="Google Shape;5588;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1" name="Google Shape;5591;p69"/>
          <p:cNvGrpSpPr/>
          <p:nvPr/>
        </p:nvGrpSpPr>
        <p:grpSpPr>
          <a:xfrm>
            <a:off x="1669850" y="1171356"/>
            <a:ext cx="574511" cy="874709"/>
            <a:chOff x="1715404" y="1112080"/>
            <a:chExt cx="642270" cy="977984"/>
          </a:xfrm>
        </p:grpSpPr>
        <p:grpSp>
          <p:nvGrpSpPr>
            <p:cNvPr id="5592" name="Google Shape;5592;p69"/>
            <p:cNvGrpSpPr/>
            <p:nvPr/>
          </p:nvGrpSpPr>
          <p:grpSpPr>
            <a:xfrm>
              <a:off x="1715404" y="1112080"/>
              <a:ext cx="642270" cy="977984"/>
              <a:chOff x="1715404" y="1112080"/>
              <a:chExt cx="642270" cy="977984"/>
            </a:xfrm>
          </p:grpSpPr>
          <p:sp>
            <p:nvSpPr>
              <p:cNvPr id="5593" name="Google Shape;5593;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69"/>
            <p:cNvGrpSpPr/>
            <p:nvPr/>
          </p:nvGrpSpPr>
          <p:grpSpPr>
            <a:xfrm>
              <a:off x="1768927" y="1165603"/>
              <a:ext cx="535225" cy="851367"/>
              <a:chOff x="1768927" y="1165603"/>
              <a:chExt cx="535225" cy="851367"/>
            </a:xfrm>
          </p:grpSpPr>
          <p:sp>
            <p:nvSpPr>
              <p:cNvPr id="5596" name="Google Shape;5596;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69"/>
            <p:cNvGrpSpPr/>
            <p:nvPr/>
          </p:nvGrpSpPr>
          <p:grpSpPr>
            <a:xfrm>
              <a:off x="1822449" y="1219125"/>
              <a:ext cx="428180" cy="718859"/>
              <a:chOff x="1822449" y="1219125"/>
              <a:chExt cx="428180" cy="718859"/>
            </a:xfrm>
          </p:grpSpPr>
          <p:sp>
            <p:nvSpPr>
              <p:cNvPr id="5599" name="Google Shape;5599;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69"/>
            <p:cNvGrpSpPr/>
            <p:nvPr/>
          </p:nvGrpSpPr>
          <p:grpSpPr>
            <a:xfrm>
              <a:off x="1875972" y="1272648"/>
              <a:ext cx="321135" cy="586939"/>
              <a:chOff x="1875972" y="1272648"/>
              <a:chExt cx="321135" cy="586939"/>
            </a:xfrm>
          </p:grpSpPr>
          <p:sp>
            <p:nvSpPr>
              <p:cNvPr id="5602" name="Google Shape;5602;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4" name="Google Shape;5604;p69"/>
          <p:cNvGrpSpPr/>
          <p:nvPr/>
        </p:nvGrpSpPr>
        <p:grpSpPr>
          <a:xfrm>
            <a:off x="7777011" y="3728078"/>
            <a:ext cx="293855" cy="644170"/>
            <a:chOff x="241025" y="3151575"/>
            <a:chExt cx="293855" cy="644170"/>
          </a:xfrm>
        </p:grpSpPr>
        <p:sp>
          <p:nvSpPr>
            <p:cNvPr id="5605" name="Google Shape;5605;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69"/>
          <p:cNvGrpSpPr/>
          <p:nvPr/>
        </p:nvGrpSpPr>
        <p:grpSpPr>
          <a:xfrm>
            <a:off x="724994" y="2928078"/>
            <a:ext cx="1779649" cy="591620"/>
            <a:chOff x="246070" y="1983375"/>
            <a:chExt cx="1855347" cy="616849"/>
          </a:xfrm>
        </p:grpSpPr>
        <p:sp>
          <p:nvSpPr>
            <p:cNvPr id="5608" name="Google Shape;5608;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69"/>
          <p:cNvGrpSpPr/>
          <p:nvPr/>
        </p:nvGrpSpPr>
        <p:grpSpPr>
          <a:xfrm>
            <a:off x="2335861" y="1171356"/>
            <a:ext cx="711055" cy="745993"/>
            <a:chOff x="2496269" y="1171698"/>
            <a:chExt cx="761953" cy="799392"/>
          </a:xfrm>
        </p:grpSpPr>
        <p:grpSp>
          <p:nvGrpSpPr>
            <p:cNvPr id="5618" name="Google Shape;5618;p69"/>
            <p:cNvGrpSpPr/>
            <p:nvPr/>
          </p:nvGrpSpPr>
          <p:grpSpPr>
            <a:xfrm>
              <a:off x="2496269" y="1171698"/>
              <a:ext cx="761953" cy="723022"/>
              <a:chOff x="2496269" y="1171698"/>
              <a:chExt cx="761953" cy="723022"/>
            </a:xfrm>
          </p:grpSpPr>
          <p:sp>
            <p:nvSpPr>
              <p:cNvPr id="5619" name="Google Shape;5619;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69"/>
              <p:cNvGrpSpPr/>
              <p:nvPr/>
            </p:nvGrpSpPr>
            <p:grpSpPr>
              <a:xfrm>
                <a:off x="2496269" y="1171698"/>
                <a:ext cx="761953" cy="723022"/>
                <a:chOff x="2496269" y="1120652"/>
                <a:chExt cx="761953" cy="723022"/>
              </a:xfrm>
            </p:grpSpPr>
            <p:grpSp>
              <p:nvGrpSpPr>
                <p:cNvPr id="5622" name="Google Shape;5622;p69"/>
                <p:cNvGrpSpPr/>
                <p:nvPr/>
              </p:nvGrpSpPr>
              <p:grpSpPr>
                <a:xfrm>
                  <a:off x="2496269" y="1120652"/>
                  <a:ext cx="761953" cy="723022"/>
                  <a:chOff x="2496269" y="1120652"/>
                  <a:chExt cx="761953" cy="723022"/>
                </a:xfrm>
              </p:grpSpPr>
              <p:grpSp>
                <p:nvGrpSpPr>
                  <p:cNvPr id="5623" name="Google Shape;5623;p69"/>
                  <p:cNvGrpSpPr/>
                  <p:nvPr/>
                </p:nvGrpSpPr>
                <p:grpSpPr>
                  <a:xfrm>
                    <a:off x="2496269" y="1304589"/>
                    <a:ext cx="407089" cy="305057"/>
                    <a:chOff x="2496269" y="1304589"/>
                    <a:chExt cx="407089" cy="305057"/>
                  </a:xfrm>
                </p:grpSpPr>
                <p:sp>
                  <p:nvSpPr>
                    <p:cNvPr id="5624" name="Google Shape;5624;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69"/>
                  <p:cNvGrpSpPr/>
                  <p:nvPr/>
                </p:nvGrpSpPr>
                <p:grpSpPr>
                  <a:xfrm>
                    <a:off x="2586468" y="1493376"/>
                    <a:ext cx="358850" cy="349656"/>
                    <a:chOff x="2586468" y="1493376"/>
                    <a:chExt cx="358850" cy="349656"/>
                  </a:xfrm>
                </p:grpSpPr>
                <p:sp>
                  <p:nvSpPr>
                    <p:cNvPr id="5627" name="Google Shape;5627;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69"/>
                  <p:cNvGrpSpPr/>
                  <p:nvPr/>
                </p:nvGrpSpPr>
                <p:grpSpPr>
                  <a:xfrm>
                    <a:off x="2807939" y="1494024"/>
                    <a:ext cx="358857" cy="349650"/>
                    <a:chOff x="2807939" y="1494024"/>
                    <a:chExt cx="358857" cy="349650"/>
                  </a:xfrm>
                </p:grpSpPr>
                <p:sp>
                  <p:nvSpPr>
                    <p:cNvPr id="5630" name="Google Shape;5630;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69"/>
                  <p:cNvGrpSpPr/>
                  <p:nvPr/>
                </p:nvGrpSpPr>
                <p:grpSpPr>
                  <a:xfrm>
                    <a:off x="2851133" y="1305635"/>
                    <a:ext cx="407089" cy="305057"/>
                    <a:chOff x="2851133" y="1305635"/>
                    <a:chExt cx="407089" cy="305057"/>
                  </a:xfrm>
                </p:grpSpPr>
                <p:sp>
                  <p:nvSpPr>
                    <p:cNvPr id="5633" name="Google Shape;5633;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69"/>
                  <p:cNvGrpSpPr/>
                  <p:nvPr/>
                </p:nvGrpSpPr>
                <p:grpSpPr>
                  <a:xfrm>
                    <a:off x="2727495" y="1120652"/>
                    <a:ext cx="300271" cy="396358"/>
                    <a:chOff x="2727495" y="1120652"/>
                    <a:chExt cx="300271" cy="396358"/>
                  </a:xfrm>
                </p:grpSpPr>
                <p:sp>
                  <p:nvSpPr>
                    <p:cNvPr id="5636" name="Google Shape;5636;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8" name="Google Shape;5638;p69"/>
                <p:cNvGrpSpPr/>
                <p:nvPr/>
              </p:nvGrpSpPr>
              <p:grpSpPr>
                <a:xfrm>
                  <a:off x="2722305" y="1350460"/>
                  <a:ext cx="308357" cy="308344"/>
                  <a:chOff x="2722305" y="1350460"/>
                  <a:chExt cx="308357" cy="308344"/>
                </a:xfrm>
              </p:grpSpPr>
              <p:sp>
                <p:nvSpPr>
                  <p:cNvPr id="5639" name="Google Shape;5639;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0" name="Google Shape;5640;p69"/>
                  <p:cNvGrpSpPr/>
                  <p:nvPr/>
                </p:nvGrpSpPr>
                <p:grpSpPr>
                  <a:xfrm>
                    <a:off x="2725064" y="1364529"/>
                    <a:ext cx="297954" cy="280182"/>
                    <a:chOff x="2725064" y="1364529"/>
                    <a:chExt cx="297954" cy="280182"/>
                  </a:xfrm>
                </p:grpSpPr>
                <p:sp>
                  <p:nvSpPr>
                    <p:cNvPr id="5641" name="Google Shape;5641;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646" name="Google Shape;5646;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69"/>
          <p:cNvGrpSpPr/>
          <p:nvPr/>
        </p:nvGrpSpPr>
        <p:grpSpPr>
          <a:xfrm>
            <a:off x="3924561" y="2927462"/>
            <a:ext cx="1569144" cy="591015"/>
            <a:chOff x="3820100" y="3023049"/>
            <a:chExt cx="1303926" cy="491162"/>
          </a:xfrm>
        </p:grpSpPr>
        <p:grpSp>
          <p:nvGrpSpPr>
            <p:cNvPr id="5652" name="Google Shape;5652;p69"/>
            <p:cNvGrpSpPr/>
            <p:nvPr/>
          </p:nvGrpSpPr>
          <p:grpSpPr>
            <a:xfrm>
              <a:off x="3820100" y="3023072"/>
              <a:ext cx="1303926" cy="491139"/>
              <a:chOff x="3820100" y="3023072"/>
              <a:chExt cx="1303926" cy="491139"/>
            </a:xfrm>
          </p:grpSpPr>
          <p:sp>
            <p:nvSpPr>
              <p:cNvPr id="5653" name="Google Shape;5653;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69"/>
            <p:cNvGrpSpPr/>
            <p:nvPr/>
          </p:nvGrpSpPr>
          <p:grpSpPr>
            <a:xfrm>
              <a:off x="4132439" y="3023645"/>
              <a:ext cx="393633" cy="177096"/>
              <a:chOff x="4132439" y="3023645"/>
              <a:chExt cx="393633" cy="177096"/>
            </a:xfrm>
          </p:grpSpPr>
          <p:sp>
            <p:nvSpPr>
              <p:cNvPr id="5656" name="Google Shape;5656;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9"/>
            <p:cNvGrpSpPr/>
            <p:nvPr/>
          </p:nvGrpSpPr>
          <p:grpSpPr>
            <a:xfrm>
              <a:off x="3921811" y="3023049"/>
              <a:ext cx="1002397" cy="388943"/>
              <a:chOff x="3921811" y="3023049"/>
              <a:chExt cx="1002397" cy="388943"/>
            </a:xfrm>
          </p:grpSpPr>
          <p:sp>
            <p:nvSpPr>
              <p:cNvPr id="5659" name="Google Shape;5659;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69"/>
            <p:cNvGrpSpPr/>
            <p:nvPr/>
          </p:nvGrpSpPr>
          <p:grpSpPr>
            <a:xfrm>
              <a:off x="4023645" y="3023049"/>
              <a:ext cx="683032" cy="286722"/>
              <a:chOff x="4023645" y="3023049"/>
              <a:chExt cx="683032" cy="286722"/>
            </a:xfrm>
          </p:grpSpPr>
          <p:sp>
            <p:nvSpPr>
              <p:cNvPr id="5662" name="Google Shape;5662;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4" name="Google Shape;5664;p69"/>
          <p:cNvGrpSpPr/>
          <p:nvPr/>
        </p:nvGrpSpPr>
        <p:grpSpPr>
          <a:xfrm>
            <a:off x="1556683" y="2054307"/>
            <a:ext cx="713522" cy="688025"/>
            <a:chOff x="1706078" y="2092648"/>
            <a:chExt cx="660913" cy="637296"/>
          </a:xfrm>
        </p:grpSpPr>
        <p:sp>
          <p:nvSpPr>
            <p:cNvPr id="5665" name="Google Shape;5665;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6" name="Google Shape;5666;p69"/>
            <p:cNvGrpSpPr/>
            <p:nvPr/>
          </p:nvGrpSpPr>
          <p:grpSpPr>
            <a:xfrm>
              <a:off x="1706078" y="2092648"/>
              <a:ext cx="660913" cy="575241"/>
              <a:chOff x="1706078" y="2092648"/>
              <a:chExt cx="660913" cy="575241"/>
            </a:xfrm>
          </p:grpSpPr>
          <p:sp>
            <p:nvSpPr>
              <p:cNvPr id="5667" name="Google Shape;5667;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0" name="Google Shape;5670;p69"/>
          <p:cNvGrpSpPr/>
          <p:nvPr/>
        </p:nvGrpSpPr>
        <p:grpSpPr>
          <a:xfrm>
            <a:off x="6318542" y="1171856"/>
            <a:ext cx="1317459" cy="684168"/>
            <a:chOff x="238125" y="999450"/>
            <a:chExt cx="7140700" cy="3708225"/>
          </a:xfrm>
        </p:grpSpPr>
        <p:sp>
          <p:nvSpPr>
            <p:cNvPr id="5671" name="Google Shape;5671;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grpSp>
        <p:nvGrpSpPr>
          <p:cNvPr id="5684" name="Google Shape;5684;p70"/>
          <p:cNvGrpSpPr/>
          <p:nvPr/>
        </p:nvGrpSpPr>
        <p:grpSpPr>
          <a:xfrm>
            <a:off x="729238" y="1179665"/>
            <a:ext cx="1636117" cy="1526144"/>
            <a:chOff x="729238" y="1179665"/>
            <a:chExt cx="1636117" cy="1526144"/>
          </a:xfrm>
        </p:grpSpPr>
        <p:grpSp>
          <p:nvGrpSpPr>
            <p:cNvPr id="5685" name="Google Shape;5685;p70"/>
            <p:cNvGrpSpPr/>
            <p:nvPr/>
          </p:nvGrpSpPr>
          <p:grpSpPr>
            <a:xfrm>
              <a:off x="729238" y="1179665"/>
              <a:ext cx="80700" cy="1526144"/>
              <a:chOff x="729238" y="1179665"/>
              <a:chExt cx="80700" cy="1526144"/>
            </a:xfrm>
          </p:grpSpPr>
          <p:sp>
            <p:nvSpPr>
              <p:cNvPr id="5686" name="Google Shape;5686;p7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70"/>
            <p:cNvGrpSpPr/>
            <p:nvPr/>
          </p:nvGrpSpPr>
          <p:grpSpPr>
            <a:xfrm>
              <a:off x="903098" y="1179665"/>
              <a:ext cx="80700" cy="1526144"/>
              <a:chOff x="903098" y="1179665"/>
              <a:chExt cx="80700" cy="1526144"/>
            </a:xfrm>
          </p:grpSpPr>
          <p:sp>
            <p:nvSpPr>
              <p:cNvPr id="5697" name="Google Shape;5697;p7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70"/>
            <p:cNvGrpSpPr/>
            <p:nvPr/>
          </p:nvGrpSpPr>
          <p:grpSpPr>
            <a:xfrm>
              <a:off x="1076958" y="1179665"/>
              <a:ext cx="80700" cy="1526144"/>
              <a:chOff x="1076958" y="1179665"/>
              <a:chExt cx="80700" cy="1526144"/>
            </a:xfrm>
          </p:grpSpPr>
          <p:sp>
            <p:nvSpPr>
              <p:cNvPr id="5708" name="Google Shape;5708;p7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70"/>
            <p:cNvGrpSpPr/>
            <p:nvPr/>
          </p:nvGrpSpPr>
          <p:grpSpPr>
            <a:xfrm>
              <a:off x="1247707" y="1179665"/>
              <a:ext cx="80700" cy="1526144"/>
              <a:chOff x="1247707" y="1179665"/>
              <a:chExt cx="80700" cy="1526144"/>
            </a:xfrm>
          </p:grpSpPr>
          <p:sp>
            <p:nvSpPr>
              <p:cNvPr id="5719" name="Google Shape;5719;p7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70"/>
            <p:cNvGrpSpPr/>
            <p:nvPr/>
          </p:nvGrpSpPr>
          <p:grpSpPr>
            <a:xfrm>
              <a:off x="1421567" y="1179665"/>
              <a:ext cx="80700" cy="1526144"/>
              <a:chOff x="1421567" y="1179665"/>
              <a:chExt cx="80700" cy="1526144"/>
            </a:xfrm>
          </p:grpSpPr>
          <p:sp>
            <p:nvSpPr>
              <p:cNvPr id="5730" name="Google Shape;5730;p7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70"/>
            <p:cNvGrpSpPr/>
            <p:nvPr/>
          </p:nvGrpSpPr>
          <p:grpSpPr>
            <a:xfrm>
              <a:off x="1592327" y="1179665"/>
              <a:ext cx="80700" cy="1526144"/>
              <a:chOff x="1592327" y="1179665"/>
              <a:chExt cx="80700" cy="1526144"/>
            </a:xfrm>
          </p:grpSpPr>
          <p:sp>
            <p:nvSpPr>
              <p:cNvPr id="5741" name="Google Shape;5741;p7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70"/>
            <p:cNvGrpSpPr/>
            <p:nvPr/>
          </p:nvGrpSpPr>
          <p:grpSpPr>
            <a:xfrm>
              <a:off x="1766187" y="1179665"/>
              <a:ext cx="80700" cy="1526144"/>
              <a:chOff x="1766187" y="1179665"/>
              <a:chExt cx="80700" cy="1526144"/>
            </a:xfrm>
          </p:grpSpPr>
          <p:sp>
            <p:nvSpPr>
              <p:cNvPr id="5752" name="Google Shape;5752;p7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70"/>
            <p:cNvGrpSpPr/>
            <p:nvPr/>
          </p:nvGrpSpPr>
          <p:grpSpPr>
            <a:xfrm>
              <a:off x="1936935" y="1179665"/>
              <a:ext cx="80700" cy="1526144"/>
              <a:chOff x="1936935" y="1179665"/>
              <a:chExt cx="80700" cy="1526144"/>
            </a:xfrm>
          </p:grpSpPr>
          <p:sp>
            <p:nvSpPr>
              <p:cNvPr id="5763" name="Google Shape;5763;p7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70"/>
            <p:cNvGrpSpPr/>
            <p:nvPr/>
          </p:nvGrpSpPr>
          <p:grpSpPr>
            <a:xfrm>
              <a:off x="2110795" y="1179665"/>
              <a:ext cx="80700" cy="1526144"/>
              <a:chOff x="2110795" y="1179665"/>
              <a:chExt cx="80700" cy="1526144"/>
            </a:xfrm>
          </p:grpSpPr>
          <p:sp>
            <p:nvSpPr>
              <p:cNvPr id="5774" name="Google Shape;5774;p7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70"/>
            <p:cNvGrpSpPr/>
            <p:nvPr/>
          </p:nvGrpSpPr>
          <p:grpSpPr>
            <a:xfrm>
              <a:off x="2284655" y="1179665"/>
              <a:ext cx="80700" cy="1526144"/>
              <a:chOff x="2284655" y="1179665"/>
              <a:chExt cx="80700" cy="1526144"/>
            </a:xfrm>
          </p:grpSpPr>
          <p:sp>
            <p:nvSpPr>
              <p:cNvPr id="5785" name="Google Shape;5785;p7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5" name="Google Shape;5795;p70"/>
          <p:cNvGrpSpPr/>
          <p:nvPr/>
        </p:nvGrpSpPr>
        <p:grpSpPr>
          <a:xfrm>
            <a:off x="2623904" y="1198803"/>
            <a:ext cx="1364248" cy="1102133"/>
            <a:chOff x="2623904" y="1198803"/>
            <a:chExt cx="1364248" cy="1102133"/>
          </a:xfrm>
        </p:grpSpPr>
        <p:grpSp>
          <p:nvGrpSpPr>
            <p:cNvPr id="5796" name="Google Shape;5796;p70"/>
            <p:cNvGrpSpPr/>
            <p:nvPr/>
          </p:nvGrpSpPr>
          <p:grpSpPr>
            <a:xfrm>
              <a:off x="2623907" y="1198803"/>
              <a:ext cx="1364245" cy="273000"/>
              <a:chOff x="2623907" y="1198803"/>
              <a:chExt cx="1364245" cy="273000"/>
            </a:xfrm>
          </p:grpSpPr>
          <p:sp>
            <p:nvSpPr>
              <p:cNvPr id="5797" name="Google Shape;5797;p7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70"/>
            <p:cNvGrpSpPr/>
            <p:nvPr/>
          </p:nvGrpSpPr>
          <p:grpSpPr>
            <a:xfrm>
              <a:off x="2623904" y="1476964"/>
              <a:ext cx="1364245" cy="273000"/>
              <a:chOff x="2623904" y="1476964"/>
              <a:chExt cx="1364245" cy="273000"/>
            </a:xfrm>
          </p:grpSpPr>
          <p:sp>
            <p:nvSpPr>
              <p:cNvPr id="5803" name="Google Shape;5803;p7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70"/>
            <p:cNvGrpSpPr/>
            <p:nvPr/>
          </p:nvGrpSpPr>
          <p:grpSpPr>
            <a:xfrm>
              <a:off x="2623907" y="1749775"/>
              <a:ext cx="1364245" cy="273000"/>
              <a:chOff x="2623907" y="1749775"/>
              <a:chExt cx="1364245" cy="273000"/>
            </a:xfrm>
          </p:grpSpPr>
          <p:sp>
            <p:nvSpPr>
              <p:cNvPr id="5809" name="Google Shape;5809;p7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70"/>
            <p:cNvGrpSpPr/>
            <p:nvPr/>
          </p:nvGrpSpPr>
          <p:grpSpPr>
            <a:xfrm>
              <a:off x="2623904" y="2027936"/>
              <a:ext cx="1364245" cy="273000"/>
              <a:chOff x="2623904" y="2027936"/>
              <a:chExt cx="1364245" cy="273000"/>
            </a:xfrm>
          </p:grpSpPr>
          <p:sp>
            <p:nvSpPr>
              <p:cNvPr id="5815" name="Google Shape;5815;p7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0" name="Google Shape;5820;p70"/>
          <p:cNvGrpSpPr/>
          <p:nvPr/>
        </p:nvGrpSpPr>
        <p:grpSpPr>
          <a:xfrm>
            <a:off x="2613365" y="2657876"/>
            <a:ext cx="1387541" cy="159124"/>
            <a:chOff x="3200660" y="2180272"/>
            <a:chExt cx="2563824" cy="378237"/>
          </a:xfrm>
        </p:grpSpPr>
        <p:sp>
          <p:nvSpPr>
            <p:cNvPr id="5821" name="Google Shape;5821;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70"/>
          <p:cNvGrpSpPr/>
          <p:nvPr/>
        </p:nvGrpSpPr>
        <p:grpSpPr>
          <a:xfrm>
            <a:off x="2609890" y="2935640"/>
            <a:ext cx="1390502" cy="159625"/>
            <a:chOff x="3530150" y="2790075"/>
            <a:chExt cx="1962600" cy="225300"/>
          </a:xfrm>
        </p:grpSpPr>
        <p:sp>
          <p:nvSpPr>
            <p:cNvPr id="5840" name="Google Shape;5840;p7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70"/>
          <p:cNvGrpSpPr/>
          <p:nvPr/>
        </p:nvGrpSpPr>
        <p:grpSpPr>
          <a:xfrm>
            <a:off x="2609948" y="3213905"/>
            <a:ext cx="1411629" cy="154175"/>
            <a:chOff x="3558802" y="4011244"/>
            <a:chExt cx="1866000" cy="111600"/>
          </a:xfrm>
        </p:grpSpPr>
        <p:sp>
          <p:nvSpPr>
            <p:cNvPr id="5843" name="Google Shape;5843;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70"/>
          <p:cNvGrpSpPr/>
          <p:nvPr/>
        </p:nvGrpSpPr>
        <p:grpSpPr>
          <a:xfrm>
            <a:off x="2610235" y="2419475"/>
            <a:ext cx="1383503" cy="119761"/>
            <a:chOff x="3465975" y="2270258"/>
            <a:chExt cx="1986364" cy="171947"/>
          </a:xfrm>
        </p:grpSpPr>
        <p:sp>
          <p:nvSpPr>
            <p:cNvPr id="5846" name="Google Shape;5846;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70"/>
          <p:cNvGrpSpPr/>
          <p:nvPr/>
        </p:nvGrpSpPr>
        <p:grpSpPr>
          <a:xfrm>
            <a:off x="2621243" y="3783248"/>
            <a:ext cx="1369531" cy="195460"/>
            <a:chOff x="723300" y="4253549"/>
            <a:chExt cx="2276482" cy="324900"/>
          </a:xfrm>
        </p:grpSpPr>
        <p:sp>
          <p:nvSpPr>
            <p:cNvPr id="5855" name="Google Shape;5855;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70"/>
          <p:cNvGrpSpPr/>
          <p:nvPr/>
        </p:nvGrpSpPr>
        <p:grpSpPr>
          <a:xfrm>
            <a:off x="2610803" y="3484489"/>
            <a:ext cx="1389066" cy="180119"/>
            <a:chOff x="705948" y="3788465"/>
            <a:chExt cx="2308953" cy="299400"/>
          </a:xfrm>
        </p:grpSpPr>
        <p:sp>
          <p:nvSpPr>
            <p:cNvPr id="5861" name="Google Shape;5861;p7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70"/>
          <p:cNvGrpSpPr/>
          <p:nvPr/>
        </p:nvGrpSpPr>
        <p:grpSpPr>
          <a:xfrm>
            <a:off x="4207794" y="2088443"/>
            <a:ext cx="1433821" cy="191501"/>
            <a:chOff x="4273350" y="2088443"/>
            <a:chExt cx="1433821" cy="191501"/>
          </a:xfrm>
        </p:grpSpPr>
        <p:grpSp>
          <p:nvGrpSpPr>
            <p:cNvPr id="5867" name="Google Shape;5867;p70"/>
            <p:cNvGrpSpPr/>
            <p:nvPr/>
          </p:nvGrpSpPr>
          <p:grpSpPr>
            <a:xfrm>
              <a:off x="4273350" y="2088443"/>
              <a:ext cx="1433821" cy="0"/>
              <a:chOff x="5224975" y="2962250"/>
              <a:chExt cx="1544400" cy="0"/>
            </a:xfrm>
          </p:grpSpPr>
          <p:cxnSp>
            <p:nvCxnSpPr>
              <p:cNvPr id="5868" name="Google Shape;5868;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69" name="Google Shape;5869;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70" name="Google Shape;5870;p70"/>
            <p:cNvGrpSpPr/>
            <p:nvPr/>
          </p:nvGrpSpPr>
          <p:grpSpPr>
            <a:xfrm>
              <a:off x="4273350" y="2279944"/>
              <a:ext cx="1433821" cy="0"/>
              <a:chOff x="5224975" y="2962250"/>
              <a:chExt cx="1544400" cy="0"/>
            </a:xfrm>
          </p:grpSpPr>
          <p:cxnSp>
            <p:nvCxnSpPr>
              <p:cNvPr id="5871" name="Google Shape;5871;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72" name="Google Shape;5872;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73" name="Google Shape;5873;p70"/>
          <p:cNvGrpSpPr/>
          <p:nvPr/>
        </p:nvGrpSpPr>
        <p:grpSpPr>
          <a:xfrm>
            <a:off x="2658741" y="4097347"/>
            <a:ext cx="1304609" cy="294074"/>
            <a:chOff x="2658741" y="4097347"/>
            <a:chExt cx="1304609" cy="294074"/>
          </a:xfrm>
        </p:grpSpPr>
        <p:grpSp>
          <p:nvGrpSpPr>
            <p:cNvPr id="5874" name="Google Shape;5874;p70"/>
            <p:cNvGrpSpPr/>
            <p:nvPr/>
          </p:nvGrpSpPr>
          <p:grpSpPr>
            <a:xfrm>
              <a:off x="2658741" y="4097347"/>
              <a:ext cx="118572" cy="294074"/>
              <a:chOff x="3343310" y="4475555"/>
              <a:chExt cx="127717" cy="316753"/>
            </a:xfrm>
          </p:grpSpPr>
          <p:sp>
            <p:nvSpPr>
              <p:cNvPr id="5875" name="Google Shape;5875;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70"/>
            <p:cNvGrpSpPr/>
            <p:nvPr/>
          </p:nvGrpSpPr>
          <p:grpSpPr>
            <a:xfrm>
              <a:off x="3815519" y="4098388"/>
              <a:ext cx="147831" cy="291991"/>
              <a:chOff x="3527539" y="4476677"/>
              <a:chExt cx="159232" cy="314510"/>
            </a:xfrm>
          </p:grpSpPr>
          <p:sp>
            <p:nvSpPr>
              <p:cNvPr id="5878" name="Google Shape;587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0"/>
            <p:cNvGrpSpPr/>
            <p:nvPr/>
          </p:nvGrpSpPr>
          <p:grpSpPr>
            <a:xfrm>
              <a:off x="3511696" y="4098388"/>
              <a:ext cx="147831" cy="291991"/>
              <a:chOff x="3527539" y="4476677"/>
              <a:chExt cx="159232" cy="314510"/>
            </a:xfrm>
          </p:grpSpPr>
          <p:sp>
            <p:nvSpPr>
              <p:cNvPr id="5881" name="Google Shape;588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70"/>
            <p:cNvGrpSpPr/>
            <p:nvPr/>
          </p:nvGrpSpPr>
          <p:grpSpPr>
            <a:xfrm>
              <a:off x="3207874" y="4098388"/>
              <a:ext cx="147831" cy="291991"/>
              <a:chOff x="3527539" y="4476677"/>
              <a:chExt cx="159232" cy="314510"/>
            </a:xfrm>
          </p:grpSpPr>
          <p:sp>
            <p:nvSpPr>
              <p:cNvPr id="5884" name="Google Shape;588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70"/>
            <p:cNvGrpSpPr/>
            <p:nvPr/>
          </p:nvGrpSpPr>
          <p:grpSpPr>
            <a:xfrm>
              <a:off x="2933305" y="4097347"/>
              <a:ext cx="118572" cy="294074"/>
              <a:chOff x="3343310" y="4475555"/>
              <a:chExt cx="127717" cy="316753"/>
            </a:xfrm>
          </p:grpSpPr>
          <p:sp>
            <p:nvSpPr>
              <p:cNvPr id="5887" name="Google Shape;588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9" name="Google Shape;5889;p70"/>
          <p:cNvGrpSpPr/>
          <p:nvPr/>
        </p:nvGrpSpPr>
        <p:grpSpPr>
          <a:xfrm>
            <a:off x="4209349" y="1176041"/>
            <a:ext cx="1430711" cy="751237"/>
            <a:chOff x="5159450" y="1919950"/>
            <a:chExt cx="1541050" cy="862500"/>
          </a:xfrm>
        </p:grpSpPr>
        <p:sp>
          <p:nvSpPr>
            <p:cNvPr id="5890" name="Google Shape;5890;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91" name="Google Shape;5891;p70"/>
            <p:cNvGrpSpPr/>
            <p:nvPr/>
          </p:nvGrpSpPr>
          <p:grpSpPr>
            <a:xfrm>
              <a:off x="5159450" y="1919950"/>
              <a:ext cx="1541050" cy="862500"/>
              <a:chOff x="5159450" y="1919950"/>
              <a:chExt cx="1541050" cy="862500"/>
            </a:xfrm>
          </p:grpSpPr>
          <p:cxnSp>
            <p:nvCxnSpPr>
              <p:cNvPr id="5892" name="Google Shape;5892;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93" name="Google Shape;5893;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94" name="Google Shape;5894;p70"/>
          <p:cNvGrpSpPr/>
          <p:nvPr/>
        </p:nvGrpSpPr>
        <p:grpSpPr>
          <a:xfrm>
            <a:off x="4257486" y="2439811"/>
            <a:ext cx="1334436" cy="967914"/>
            <a:chOff x="4294923" y="2439811"/>
            <a:chExt cx="1334436" cy="967914"/>
          </a:xfrm>
        </p:grpSpPr>
        <p:grpSp>
          <p:nvGrpSpPr>
            <p:cNvPr id="5895" name="Google Shape;5895;p70"/>
            <p:cNvGrpSpPr/>
            <p:nvPr/>
          </p:nvGrpSpPr>
          <p:grpSpPr>
            <a:xfrm>
              <a:off x="4960455" y="2469658"/>
              <a:ext cx="668904" cy="885524"/>
              <a:chOff x="4960455" y="2469658"/>
              <a:chExt cx="668904" cy="885524"/>
            </a:xfrm>
          </p:grpSpPr>
          <p:sp>
            <p:nvSpPr>
              <p:cNvPr id="5896" name="Google Shape;5896;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70"/>
            <p:cNvGrpSpPr/>
            <p:nvPr/>
          </p:nvGrpSpPr>
          <p:grpSpPr>
            <a:xfrm>
              <a:off x="4294923" y="2469658"/>
              <a:ext cx="668951" cy="885524"/>
              <a:chOff x="4294923" y="2469658"/>
              <a:chExt cx="668951" cy="885524"/>
            </a:xfrm>
          </p:grpSpPr>
          <p:sp>
            <p:nvSpPr>
              <p:cNvPr id="5903" name="Google Shape;5903;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9" name="Google Shape;5909;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70"/>
          <p:cNvGrpSpPr/>
          <p:nvPr/>
        </p:nvGrpSpPr>
        <p:grpSpPr>
          <a:xfrm>
            <a:off x="4243690" y="3494256"/>
            <a:ext cx="1430949" cy="897289"/>
            <a:chOff x="4351371" y="3547942"/>
            <a:chExt cx="1345130" cy="843475"/>
          </a:xfrm>
        </p:grpSpPr>
        <p:grpSp>
          <p:nvGrpSpPr>
            <p:cNvPr id="5911" name="Google Shape;5911;p70"/>
            <p:cNvGrpSpPr/>
            <p:nvPr/>
          </p:nvGrpSpPr>
          <p:grpSpPr>
            <a:xfrm>
              <a:off x="4351371" y="4209917"/>
              <a:ext cx="1345130" cy="181500"/>
              <a:chOff x="4351371" y="4209917"/>
              <a:chExt cx="1345130" cy="181500"/>
            </a:xfrm>
          </p:grpSpPr>
          <p:sp>
            <p:nvSpPr>
              <p:cNvPr id="5912" name="Google Shape;5912;p7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3" name="Google Shape;5913;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14" name="Google Shape;5914;p70"/>
            <p:cNvGrpSpPr/>
            <p:nvPr/>
          </p:nvGrpSpPr>
          <p:grpSpPr>
            <a:xfrm>
              <a:off x="4403010" y="3985221"/>
              <a:ext cx="1109518" cy="181500"/>
              <a:chOff x="4403010" y="3985221"/>
              <a:chExt cx="1109518" cy="181500"/>
            </a:xfrm>
          </p:grpSpPr>
          <p:sp>
            <p:nvSpPr>
              <p:cNvPr id="5915" name="Google Shape;5915;p7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6" name="Google Shape;5916;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17" name="Google Shape;5917;p70"/>
            <p:cNvGrpSpPr/>
            <p:nvPr/>
          </p:nvGrpSpPr>
          <p:grpSpPr>
            <a:xfrm>
              <a:off x="4618704" y="3766582"/>
              <a:ext cx="807858" cy="181500"/>
              <a:chOff x="4618704" y="3766582"/>
              <a:chExt cx="807858" cy="181500"/>
            </a:xfrm>
          </p:grpSpPr>
          <p:sp>
            <p:nvSpPr>
              <p:cNvPr id="5918" name="Google Shape;5918;p7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9" name="Google Shape;5919;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20" name="Google Shape;5920;p70"/>
            <p:cNvGrpSpPr/>
            <p:nvPr/>
          </p:nvGrpSpPr>
          <p:grpSpPr>
            <a:xfrm>
              <a:off x="4735238" y="3547942"/>
              <a:ext cx="462839" cy="181500"/>
              <a:chOff x="4735238" y="3547942"/>
              <a:chExt cx="462839" cy="181500"/>
            </a:xfrm>
          </p:grpSpPr>
          <p:sp>
            <p:nvSpPr>
              <p:cNvPr id="5921" name="Google Shape;5921;p7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22" name="Google Shape;5922;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23" name="Google Shape;5923;p70"/>
          <p:cNvGrpSpPr/>
          <p:nvPr/>
        </p:nvGrpSpPr>
        <p:grpSpPr>
          <a:xfrm>
            <a:off x="7420047" y="2429580"/>
            <a:ext cx="1020955" cy="928853"/>
            <a:chOff x="926675" y="238125"/>
            <a:chExt cx="5755100" cy="5232975"/>
          </a:xfrm>
        </p:grpSpPr>
        <p:sp>
          <p:nvSpPr>
            <p:cNvPr id="5924" name="Google Shape;5924;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70"/>
          <p:cNvGrpSpPr/>
          <p:nvPr/>
        </p:nvGrpSpPr>
        <p:grpSpPr>
          <a:xfrm>
            <a:off x="727421" y="2828315"/>
            <a:ext cx="1695374" cy="1560837"/>
            <a:chOff x="727421" y="2828315"/>
            <a:chExt cx="1695374" cy="1560837"/>
          </a:xfrm>
        </p:grpSpPr>
        <p:grpSp>
          <p:nvGrpSpPr>
            <p:cNvPr id="5929" name="Google Shape;5929;p70"/>
            <p:cNvGrpSpPr/>
            <p:nvPr/>
          </p:nvGrpSpPr>
          <p:grpSpPr>
            <a:xfrm>
              <a:off x="727421" y="2828315"/>
              <a:ext cx="1695374" cy="1560837"/>
              <a:chOff x="734799" y="2782450"/>
              <a:chExt cx="1571100" cy="1577400"/>
            </a:xfrm>
          </p:grpSpPr>
          <p:cxnSp>
            <p:nvCxnSpPr>
              <p:cNvPr id="5930" name="Google Shape;5930;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31" name="Google Shape;5931;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32" name="Google Shape;5932;p70"/>
            <p:cNvGrpSpPr/>
            <p:nvPr/>
          </p:nvGrpSpPr>
          <p:grpSpPr>
            <a:xfrm>
              <a:off x="819108" y="2882501"/>
              <a:ext cx="1556791" cy="1426186"/>
              <a:chOff x="819108" y="2882501"/>
              <a:chExt cx="1556791" cy="1426186"/>
            </a:xfrm>
          </p:grpSpPr>
          <p:grpSp>
            <p:nvGrpSpPr>
              <p:cNvPr id="5933" name="Google Shape;5933;p70"/>
              <p:cNvGrpSpPr/>
              <p:nvPr/>
            </p:nvGrpSpPr>
            <p:grpSpPr>
              <a:xfrm>
                <a:off x="819108" y="2882501"/>
                <a:ext cx="103104" cy="1426186"/>
                <a:chOff x="4674013" y="3100904"/>
                <a:chExt cx="122758" cy="1698043"/>
              </a:xfrm>
            </p:grpSpPr>
            <p:sp>
              <p:nvSpPr>
                <p:cNvPr id="5934" name="Google Shape;5934;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70"/>
              <p:cNvGrpSpPr/>
              <p:nvPr/>
            </p:nvGrpSpPr>
            <p:grpSpPr>
              <a:xfrm>
                <a:off x="1062475" y="2882501"/>
                <a:ext cx="103104" cy="1426186"/>
                <a:chOff x="4940438" y="3100904"/>
                <a:chExt cx="122758" cy="1698043"/>
              </a:xfrm>
            </p:grpSpPr>
            <p:sp>
              <p:nvSpPr>
                <p:cNvPr id="5942" name="Google Shape;5942;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70"/>
              <p:cNvGrpSpPr/>
              <p:nvPr/>
            </p:nvGrpSpPr>
            <p:grpSpPr>
              <a:xfrm>
                <a:off x="1299324" y="2882501"/>
                <a:ext cx="103104" cy="1426186"/>
                <a:chOff x="5206863" y="3100904"/>
                <a:chExt cx="122758" cy="1698043"/>
              </a:xfrm>
            </p:grpSpPr>
            <p:sp>
              <p:nvSpPr>
                <p:cNvPr id="5950" name="Google Shape;595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70"/>
              <p:cNvGrpSpPr/>
              <p:nvPr/>
            </p:nvGrpSpPr>
            <p:grpSpPr>
              <a:xfrm>
                <a:off x="1786057" y="2882501"/>
                <a:ext cx="103104" cy="1426186"/>
                <a:chOff x="6006138" y="3143629"/>
                <a:chExt cx="122758" cy="1698043"/>
              </a:xfrm>
            </p:grpSpPr>
            <p:sp>
              <p:nvSpPr>
                <p:cNvPr id="5958" name="Google Shape;595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70"/>
              <p:cNvGrpSpPr/>
              <p:nvPr/>
            </p:nvGrpSpPr>
            <p:grpSpPr>
              <a:xfrm>
                <a:off x="2029422" y="2882501"/>
                <a:ext cx="103104" cy="1426186"/>
                <a:chOff x="6805413" y="3100904"/>
                <a:chExt cx="122758" cy="1698043"/>
              </a:xfrm>
            </p:grpSpPr>
            <p:sp>
              <p:nvSpPr>
                <p:cNvPr id="5966" name="Google Shape;5966;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70"/>
              <p:cNvGrpSpPr/>
              <p:nvPr/>
            </p:nvGrpSpPr>
            <p:grpSpPr>
              <a:xfrm>
                <a:off x="2272795" y="2882501"/>
                <a:ext cx="103104" cy="1426186"/>
                <a:chOff x="5206863" y="3100904"/>
                <a:chExt cx="122758" cy="1698043"/>
              </a:xfrm>
            </p:grpSpPr>
            <p:sp>
              <p:nvSpPr>
                <p:cNvPr id="5974" name="Google Shape;597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70"/>
              <p:cNvGrpSpPr/>
              <p:nvPr/>
            </p:nvGrpSpPr>
            <p:grpSpPr>
              <a:xfrm>
                <a:off x="1542694" y="2882501"/>
                <a:ext cx="103104" cy="1426186"/>
                <a:chOff x="6006138" y="3143629"/>
                <a:chExt cx="122758" cy="1698043"/>
              </a:xfrm>
            </p:grpSpPr>
            <p:sp>
              <p:nvSpPr>
                <p:cNvPr id="5982" name="Google Shape;598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89" name="Google Shape;5989;p70"/>
          <p:cNvGrpSpPr/>
          <p:nvPr/>
        </p:nvGrpSpPr>
        <p:grpSpPr>
          <a:xfrm>
            <a:off x="5683472" y="3518037"/>
            <a:ext cx="2749952" cy="870677"/>
            <a:chOff x="238125" y="1725700"/>
            <a:chExt cx="7139025" cy="2260325"/>
          </a:xfrm>
        </p:grpSpPr>
        <p:sp>
          <p:nvSpPr>
            <p:cNvPr id="5990" name="Google Shape;5990;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70"/>
          <p:cNvGrpSpPr/>
          <p:nvPr/>
        </p:nvGrpSpPr>
        <p:grpSpPr>
          <a:xfrm>
            <a:off x="5953636" y="2459783"/>
            <a:ext cx="1105452" cy="916747"/>
            <a:chOff x="5249100" y="1210600"/>
            <a:chExt cx="3502700" cy="2904775"/>
          </a:xfrm>
        </p:grpSpPr>
        <p:sp>
          <p:nvSpPr>
            <p:cNvPr id="6001" name="Google Shape;600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5" name="Google Shape;6005;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06" name="Google Shape;6006;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07" name="Google Shape;6007;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08" name="Google Shape;6008;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09" name="Google Shape;6009;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70"/>
          <p:cNvGrpSpPr/>
          <p:nvPr/>
        </p:nvGrpSpPr>
        <p:grpSpPr>
          <a:xfrm>
            <a:off x="7136183" y="1179201"/>
            <a:ext cx="1304650" cy="1124856"/>
            <a:chOff x="7287122" y="1165658"/>
            <a:chExt cx="1219413" cy="1051365"/>
          </a:xfrm>
        </p:grpSpPr>
        <p:grpSp>
          <p:nvGrpSpPr>
            <p:cNvPr id="6011" name="Google Shape;6011;p70"/>
            <p:cNvGrpSpPr/>
            <p:nvPr/>
          </p:nvGrpSpPr>
          <p:grpSpPr>
            <a:xfrm>
              <a:off x="7287122" y="1969723"/>
              <a:ext cx="1219413" cy="247300"/>
              <a:chOff x="7287122" y="1969723"/>
              <a:chExt cx="1219413" cy="247300"/>
            </a:xfrm>
          </p:grpSpPr>
          <p:sp>
            <p:nvSpPr>
              <p:cNvPr id="6012" name="Google Shape;6012;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3" name="Google Shape;6013;p70"/>
              <p:cNvGrpSpPr/>
              <p:nvPr/>
            </p:nvGrpSpPr>
            <p:grpSpPr>
              <a:xfrm>
                <a:off x="7287122" y="2063892"/>
                <a:ext cx="1151753" cy="73428"/>
                <a:chOff x="7287122" y="2063892"/>
                <a:chExt cx="1151753" cy="73428"/>
              </a:xfrm>
            </p:grpSpPr>
            <p:sp>
              <p:nvSpPr>
                <p:cNvPr id="6014" name="Google Shape;6014;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5" name="Google Shape;6015;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16" name="Google Shape;6016;p70"/>
            <p:cNvGrpSpPr/>
            <p:nvPr/>
          </p:nvGrpSpPr>
          <p:grpSpPr>
            <a:xfrm>
              <a:off x="7287122" y="1712201"/>
              <a:ext cx="1219403" cy="246767"/>
              <a:chOff x="7287122" y="1712201"/>
              <a:chExt cx="1219403" cy="246767"/>
            </a:xfrm>
          </p:grpSpPr>
          <p:sp>
            <p:nvSpPr>
              <p:cNvPr id="6017" name="Google Shape;6017;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8" name="Google Shape;6018;p70"/>
              <p:cNvGrpSpPr/>
              <p:nvPr/>
            </p:nvGrpSpPr>
            <p:grpSpPr>
              <a:xfrm>
                <a:off x="7287122" y="1842861"/>
                <a:ext cx="1005303" cy="73419"/>
                <a:chOff x="7287122" y="1842861"/>
                <a:chExt cx="1005303" cy="73419"/>
              </a:xfrm>
            </p:grpSpPr>
            <p:sp>
              <p:nvSpPr>
                <p:cNvPr id="6019" name="Google Shape;6019;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0" name="Google Shape;6020;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21" name="Google Shape;6021;p70"/>
            <p:cNvGrpSpPr/>
            <p:nvPr/>
          </p:nvGrpSpPr>
          <p:grpSpPr>
            <a:xfrm>
              <a:off x="7287122" y="1447520"/>
              <a:ext cx="1219403" cy="286667"/>
              <a:chOff x="7287122" y="1447520"/>
              <a:chExt cx="1219403" cy="286667"/>
            </a:xfrm>
          </p:grpSpPr>
          <p:sp>
            <p:nvSpPr>
              <p:cNvPr id="6022" name="Google Shape;6022;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3" name="Google Shape;6023;p70"/>
              <p:cNvGrpSpPr/>
              <p:nvPr/>
            </p:nvGrpSpPr>
            <p:grpSpPr>
              <a:xfrm>
                <a:off x="7287122" y="1581977"/>
                <a:ext cx="852803" cy="73428"/>
                <a:chOff x="7287122" y="1581977"/>
                <a:chExt cx="852803" cy="73428"/>
              </a:xfrm>
            </p:grpSpPr>
            <p:sp>
              <p:nvSpPr>
                <p:cNvPr id="6024" name="Google Shape;6024;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5" name="Google Shape;6025;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26" name="Google Shape;6026;p70"/>
            <p:cNvGrpSpPr/>
            <p:nvPr/>
          </p:nvGrpSpPr>
          <p:grpSpPr>
            <a:xfrm>
              <a:off x="7287122" y="1165658"/>
              <a:ext cx="1219403" cy="344253"/>
              <a:chOff x="7287122" y="1165658"/>
              <a:chExt cx="1219403" cy="344253"/>
            </a:xfrm>
          </p:grpSpPr>
          <p:sp>
            <p:nvSpPr>
              <p:cNvPr id="6027" name="Google Shape;6027;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8" name="Google Shape;6028;p70"/>
              <p:cNvGrpSpPr/>
              <p:nvPr/>
            </p:nvGrpSpPr>
            <p:grpSpPr>
              <a:xfrm>
                <a:off x="7287122" y="1341025"/>
                <a:ext cx="695703" cy="73419"/>
                <a:chOff x="7287122" y="1341025"/>
                <a:chExt cx="695703" cy="73419"/>
              </a:xfrm>
            </p:grpSpPr>
            <p:sp>
              <p:nvSpPr>
                <p:cNvPr id="6029" name="Google Shape;6029;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0" name="Google Shape;6030;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31" name="Google Shape;6031;p70"/>
          <p:cNvGrpSpPr/>
          <p:nvPr/>
        </p:nvGrpSpPr>
        <p:grpSpPr>
          <a:xfrm>
            <a:off x="5802676" y="1185224"/>
            <a:ext cx="1397729" cy="1098540"/>
            <a:chOff x="5900602" y="1193063"/>
            <a:chExt cx="1299851" cy="1021707"/>
          </a:xfrm>
        </p:grpSpPr>
        <p:grpSp>
          <p:nvGrpSpPr>
            <p:cNvPr id="6032" name="Google Shape;6032;p70"/>
            <p:cNvGrpSpPr/>
            <p:nvPr/>
          </p:nvGrpSpPr>
          <p:grpSpPr>
            <a:xfrm>
              <a:off x="6520337" y="1193063"/>
              <a:ext cx="341815" cy="799959"/>
              <a:chOff x="6520337" y="1193063"/>
              <a:chExt cx="341815" cy="799959"/>
            </a:xfrm>
          </p:grpSpPr>
          <p:grpSp>
            <p:nvGrpSpPr>
              <p:cNvPr id="6033" name="Google Shape;6033;p70"/>
              <p:cNvGrpSpPr/>
              <p:nvPr/>
            </p:nvGrpSpPr>
            <p:grpSpPr>
              <a:xfrm>
                <a:off x="6520337" y="1589527"/>
                <a:ext cx="213950" cy="403494"/>
                <a:chOff x="6520337" y="1589527"/>
                <a:chExt cx="213950" cy="403494"/>
              </a:xfrm>
            </p:grpSpPr>
            <p:sp>
              <p:nvSpPr>
                <p:cNvPr id="6034" name="Google Shape;6034;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70"/>
              <p:cNvGrpSpPr/>
              <p:nvPr/>
            </p:nvGrpSpPr>
            <p:grpSpPr>
              <a:xfrm>
                <a:off x="6577204" y="1193063"/>
                <a:ext cx="284947" cy="464512"/>
                <a:chOff x="6577204" y="1193063"/>
                <a:chExt cx="284947" cy="464512"/>
              </a:xfrm>
            </p:grpSpPr>
            <p:sp>
              <p:nvSpPr>
                <p:cNvPr id="6037" name="Google Shape;6037;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8" name="Google Shape;6038;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039" name="Google Shape;6039;p70"/>
            <p:cNvGrpSpPr/>
            <p:nvPr/>
          </p:nvGrpSpPr>
          <p:grpSpPr>
            <a:xfrm>
              <a:off x="6238903" y="1193063"/>
              <a:ext cx="300475" cy="900152"/>
              <a:chOff x="6238903" y="1193063"/>
              <a:chExt cx="300475" cy="900152"/>
            </a:xfrm>
          </p:grpSpPr>
          <p:grpSp>
            <p:nvGrpSpPr>
              <p:cNvPr id="6040" name="Google Shape;6040;p70"/>
              <p:cNvGrpSpPr/>
              <p:nvPr/>
            </p:nvGrpSpPr>
            <p:grpSpPr>
              <a:xfrm>
                <a:off x="6290865" y="1489315"/>
                <a:ext cx="248514" cy="603900"/>
                <a:chOff x="6290865" y="1489315"/>
                <a:chExt cx="248514" cy="603900"/>
              </a:xfrm>
            </p:grpSpPr>
            <p:sp>
              <p:nvSpPr>
                <p:cNvPr id="6041" name="Google Shape;6041;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0"/>
              <p:cNvGrpSpPr/>
              <p:nvPr/>
            </p:nvGrpSpPr>
            <p:grpSpPr>
              <a:xfrm>
                <a:off x="6238903" y="1193063"/>
                <a:ext cx="284947" cy="333087"/>
                <a:chOff x="6238903" y="1193063"/>
                <a:chExt cx="284947" cy="333087"/>
              </a:xfrm>
            </p:grpSpPr>
            <p:sp>
              <p:nvSpPr>
                <p:cNvPr id="6044" name="Google Shape;6044;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45" name="Google Shape;6045;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46" name="Google Shape;6046;p70"/>
            <p:cNvGrpSpPr/>
            <p:nvPr/>
          </p:nvGrpSpPr>
          <p:grpSpPr>
            <a:xfrm>
              <a:off x="5900602" y="1193063"/>
              <a:ext cx="444345" cy="1021707"/>
              <a:chOff x="5900602" y="1193063"/>
              <a:chExt cx="444345" cy="1021707"/>
            </a:xfrm>
          </p:grpSpPr>
          <p:grpSp>
            <p:nvGrpSpPr>
              <p:cNvPr id="6047" name="Google Shape;6047;p70"/>
              <p:cNvGrpSpPr/>
              <p:nvPr/>
            </p:nvGrpSpPr>
            <p:grpSpPr>
              <a:xfrm>
                <a:off x="6046501" y="1367785"/>
                <a:ext cx="298446" cy="846986"/>
                <a:chOff x="6046501" y="1367785"/>
                <a:chExt cx="298446" cy="846986"/>
              </a:xfrm>
            </p:grpSpPr>
            <p:sp>
              <p:nvSpPr>
                <p:cNvPr id="6048" name="Google Shape;6048;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70"/>
              <p:cNvGrpSpPr/>
              <p:nvPr/>
            </p:nvGrpSpPr>
            <p:grpSpPr>
              <a:xfrm>
                <a:off x="5900602" y="1193063"/>
                <a:ext cx="284947" cy="182312"/>
                <a:chOff x="5900602" y="1193063"/>
                <a:chExt cx="284947" cy="182312"/>
              </a:xfrm>
            </p:grpSpPr>
            <p:sp>
              <p:nvSpPr>
                <p:cNvPr id="6051" name="Google Shape;6051;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52" name="Google Shape;6052;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53" name="Google Shape;6053;p70"/>
            <p:cNvGrpSpPr/>
            <p:nvPr/>
          </p:nvGrpSpPr>
          <p:grpSpPr>
            <a:xfrm>
              <a:off x="6738300" y="1193063"/>
              <a:ext cx="462153" cy="707634"/>
              <a:chOff x="6738300" y="1193063"/>
              <a:chExt cx="462153" cy="707634"/>
            </a:xfrm>
          </p:grpSpPr>
          <p:grpSp>
            <p:nvGrpSpPr>
              <p:cNvPr id="6054" name="Google Shape;6054;p70"/>
              <p:cNvGrpSpPr/>
              <p:nvPr/>
            </p:nvGrpSpPr>
            <p:grpSpPr>
              <a:xfrm>
                <a:off x="6915505" y="1193063"/>
                <a:ext cx="284947" cy="597387"/>
                <a:chOff x="6915505" y="1193063"/>
                <a:chExt cx="284947" cy="597387"/>
              </a:xfrm>
            </p:grpSpPr>
            <p:sp>
              <p:nvSpPr>
                <p:cNvPr id="6055" name="Google Shape;605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56" name="Google Shape;6056;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57" name="Google Shape;6057;p70"/>
              <p:cNvGrpSpPr/>
              <p:nvPr/>
            </p:nvGrpSpPr>
            <p:grpSpPr>
              <a:xfrm>
                <a:off x="6738300" y="1684725"/>
                <a:ext cx="230066" cy="215971"/>
                <a:chOff x="6738300" y="1684725"/>
                <a:chExt cx="230066" cy="215971"/>
              </a:xfrm>
            </p:grpSpPr>
            <p:sp>
              <p:nvSpPr>
                <p:cNvPr id="6058" name="Google Shape;6058;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3"/>
        <p:cNvGrpSpPr/>
        <p:nvPr/>
      </p:nvGrpSpPr>
      <p:grpSpPr>
        <a:xfrm>
          <a:off x="0" y="0"/>
          <a:ext cx="0" cy="0"/>
          <a:chOff x="0" y="0"/>
          <a:chExt cx="0" cy="0"/>
        </a:xfrm>
      </p:grpSpPr>
      <p:sp>
        <p:nvSpPr>
          <p:cNvPr id="6064" name="Google Shape;6064;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65" name="Google Shape;6065;p7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066" name="Google Shape;6066;p71"/>
          <p:cNvGrpSpPr/>
          <p:nvPr/>
        </p:nvGrpSpPr>
        <p:grpSpPr>
          <a:xfrm>
            <a:off x="845855" y="2307733"/>
            <a:ext cx="340168" cy="298978"/>
            <a:chOff x="892750" y="267400"/>
            <a:chExt cx="483125" cy="424625"/>
          </a:xfrm>
        </p:grpSpPr>
        <p:sp>
          <p:nvSpPr>
            <p:cNvPr id="6067" name="Google Shape;6067;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8" name="Google Shape;6068;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9" name="Google Shape;6069;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0" name="Google Shape;6070;p71"/>
          <p:cNvGrpSpPr/>
          <p:nvPr/>
        </p:nvGrpSpPr>
        <p:grpSpPr>
          <a:xfrm>
            <a:off x="1284289" y="2287121"/>
            <a:ext cx="298996" cy="340204"/>
            <a:chOff x="1516475" y="238075"/>
            <a:chExt cx="424650" cy="483175"/>
          </a:xfrm>
        </p:grpSpPr>
        <p:sp>
          <p:nvSpPr>
            <p:cNvPr id="6071" name="Google Shape;6071;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2" name="Google Shape;6072;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3" name="Google Shape;6073;p71"/>
          <p:cNvGrpSpPr/>
          <p:nvPr/>
        </p:nvGrpSpPr>
        <p:grpSpPr>
          <a:xfrm>
            <a:off x="1677380" y="2367520"/>
            <a:ext cx="341488" cy="179405"/>
            <a:chOff x="2080675" y="352325"/>
            <a:chExt cx="485000" cy="254800"/>
          </a:xfrm>
        </p:grpSpPr>
        <p:sp>
          <p:nvSpPr>
            <p:cNvPr id="6074" name="Google Shape;6074;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5" name="Google Shape;6075;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6" name="Google Shape;6076;p71"/>
          <p:cNvGrpSpPr/>
          <p:nvPr/>
        </p:nvGrpSpPr>
        <p:grpSpPr>
          <a:xfrm>
            <a:off x="2126559" y="2287138"/>
            <a:ext cx="298996" cy="340168"/>
            <a:chOff x="2705375" y="238125"/>
            <a:chExt cx="424650" cy="483125"/>
          </a:xfrm>
        </p:grpSpPr>
        <p:sp>
          <p:nvSpPr>
            <p:cNvPr id="6077" name="Google Shape;6077;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8" name="Google Shape;6078;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9" name="Google Shape;6079;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0" name="Google Shape;6080;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81" name="Google Shape;6081;p71"/>
          <p:cNvGrpSpPr/>
          <p:nvPr/>
        </p:nvGrpSpPr>
        <p:grpSpPr>
          <a:xfrm>
            <a:off x="2542700" y="2287455"/>
            <a:ext cx="301161" cy="339535"/>
            <a:chOff x="3299850" y="238575"/>
            <a:chExt cx="427725" cy="482225"/>
          </a:xfrm>
        </p:grpSpPr>
        <p:sp>
          <p:nvSpPr>
            <p:cNvPr id="6082" name="Google Shape;6082;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3" name="Google Shape;6083;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4" name="Google Shape;6084;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5" name="Google Shape;6085;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6" name="Google Shape;6086;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87" name="Google Shape;6087;p71"/>
          <p:cNvGrpSpPr/>
          <p:nvPr/>
        </p:nvGrpSpPr>
        <p:grpSpPr>
          <a:xfrm>
            <a:off x="2929622" y="2287138"/>
            <a:ext cx="352455" cy="340168"/>
            <a:chOff x="3857225" y="238125"/>
            <a:chExt cx="500575" cy="483125"/>
          </a:xfrm>
        </p:grpSpPr>
        <p:sp>
          <p:nvSpPr>
            <p:cNvPr id="6088" name="Google Shape;6088;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9" name="Google Shape;6089;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0" name="Google Shape;6090;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1" name="Google Shape;6091;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2" name="Google Shape;6092;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3" name="Google Shape;6093;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4" name="Google Shape;6094;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095" name="Google Shape;6095;p71"/>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096" name="Google Shape;6096;p71"/>
          <p:cNvGrpSpPr/>
          <p:nvPr/>
        </p:nvGrpSpPr>
        <p:grpSpPr>
          <a:xfrm>
            <a:off x="3776398" y="2287165"/>
            <a:ext cx="340186" cy="340116"/>
            <a:chOff x="5053900" y="238200"/>
            <a:chExt cx="483150" cy="483050"/>
          </a:xfrm>
        </p:grpSpPr>
        <p:sp>
          <p:nvSpPr>
            <p:cNvPr id="6097" name="Google Shape;6097;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8" name="Google Shape;6098;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9" name="Google Shape;6099;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0" name="Google Shape;6100;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01" name="Google Shape;6101;p71"/>
          <p:cNvGrpSpPr/>
          <p:nvPr/>
        </p:nvGrpSpPr>
        <p:grpSpPr>
          <a:xfrm>
            <a:off x="4190348" y="2287138"/>
            <a:ext cx="340168" cy="340168"/>
            <a:chOff x="5648375" y="238125"/>
            <a:chExt cx="483125" cy="483125"/>
          </a:xfrm>
        </p:grpSpPr>
        <p:sp>
          <p:nvSpPr>
            <p:cNvPr id="6102" name="Google Shape;6102;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3" name="Google Shape;6103;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4" name="Google Shape;6104;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5" name="Google Shape;6105;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6" name="Google Shape;6106;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7" name="Google Shape;6107;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8" name="Google Shape;6108;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9" name="Google Shape;6109;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0" name="Google Shape;6110;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1" name="Google Shape;6111;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12" name="Google Shape;6112;p71"/>
          <p:cNvGrpSpPr/>
          <p:nvPr/>
        </p:nvGrpSpPr>
        <p:grpSpPr>
          <a:xfrm>
            <a:off x="4607035" y="2287138"/>
            <a:ext cx="340168" cy="340168"/>
            <a:chOff x="6242825" y="238125"/>
            <a:chExt cx="483125" cy="483125"/>
          </a:xfrm>
        </p:grpSpPr>
        <p:sp>
          <p:nvSpPr>
            <p:cNvPr id="6113" name="Google Shape;6113;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4" name="Google Shape;6114;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5" name="Google Shape;6115;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16" name="Google Shape;6116;p71"/>
          <p:cNvGrpSpPr/>
          <p:nvPr/>
        </p:nvGrpSpPr>
        <p:grpSpPr>
          <a:xfrm>
            <a:off x="844156" y="2727362"/>
            <a:ext cx="343566" cy="298943"/>
            <a:chOff x="889275" y="861850"/>
            <a:chExt cx="487950" cy="424575"/>
          </a:xfrm>
        </p:grpSpPr>
        <p:sp>
          <p:nvSpPr>
            <p:cNvPr id="6117" name="Google Shape;6117;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8" name="Google Shape;6118;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9" name="Google Shape;6119;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0" name="Google Shape;6120;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21" name="Google Shape;6121;p71"/>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2" name="Google Shape;6122;p71"/>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23" name="Google Shape;6123;p71"/>
          <p:cNvGrpSpPr/>
          <p:nvPr/>
        </p:nvGrpSpPr>
        <p:grpSpPr>
          <a:xfrm>
            <a:off x="2105973" y="2706749"/>
            <a:ext cx="340168" cy="340168"/>
            <a:chOff x="2676100" y="832575"/>
            <a:chExt cx="483125" cy="483125"/>
          </a:xfrm>
        </p:grpSpPr>
        <p:sp>
          <p:nvSpPr>
            <p:cNvPr id="6124" name="Google Shape;6124;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5" name="Google Shape;6125;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6" name="Google Shape;6126;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27" name="Google Shape;6127;p71"/>
          <p:cNvGrpSpPr/>
          <p:nvPr/>
        </p:nvGrpSpPr>
        <p:grpSpPr>
          <a:xfrm>
            <a:off x="2517477" y="2706749"/>
            <a:ext cx="351610" cy="340168"/>
            <a:chOff x="3270550" y="832575"/>
            <a:chExt cx="499375" cy="483125"/>
          </a:xfrm>
        </p:grpSpPr>
        <p:sp>
          <p:nvSpPr>
            <p:cNvPr id="6128" name="Google Shape;6128;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9" name="Google Shape;6129;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0" name="Google Shape;6130;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31" name="Google Shape;6131;p71"/>
          <p:cNvGrpSpPr/>
          <p:nvPr/>
        </p:nvGrpSpPr>
        <p:grpSpPr>
          <a:xfrm>
            <a:off x="2935756" y="2717381"/>
            <a:ext cx="340186" cy="318904"/>
            <a:chOff x="3865000" y="847675"/>
            <a:chExt cx="483150" cy="452925"/>
          </a:xfrm>
        </p:grpSpPr>
        <p:sp>
          <p:nvSpPr>
            <p:cNvPr id="6132" name="Google Shape;6132;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3" name="Google Shape;6133;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4" name="Google Shape;6134;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5" name="Google Shape;6135;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36" name="Google Shape;6136;p71"/>
          <p:cNvGrpSpPr/>
          <p:nvPr/>
        </p:nvGrpSpPr>
        <p:grpSpPr>
          <a:xfrm>
            <a:off x="3351439" y="2727300"/>
            <a:ext cx="344798" cy="299066"/>
            <a:chOff x="4452900" y="861750"/>
            <a:chExt cx="489700" cy="424750"/>
          </a:xfrm>
        </p:grpSpPr>
        <p:sp>
          <p:nvSpPr>
            <p:cNvPr id="6137" name="Google Shape;6137;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8" name="Google Shape;6138;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9" name="Google Shape;6139;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0" name="Google Shape;6140;p71"/>
          <p:cNvGrpSpPr/>
          <p:nvPr/>
        </p:nvGrpSpPr>
        <p:grpSpPr>
          <a:xfrm>
            <a:off x="3768671" y="2706758"/>
            <a:ext cx="355641" cy="340151"/>
            <a:chOff x="5049750" y="832600"/>
            <a:chExt cx="505100" cy="483100"/>
          </a:xfrm>
        </p:grpSpPr>
        <p:sp>
          <p:nvSpPr>
            <p:cNvPr id="6141" name="Google Shape;6141;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2" name="Google Shape;6142;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43" name="Google Shape;6143;p71"/>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44" name="Google Shape;6144;p71"/>
          <p:cNvGrpSpPr/>
          <p:nvPr/>
        </p:nvGrpSpPr>
        <p:grpSpPr>
          <a:xfrm>
            <a:off x="4627621" y="2706749"/>
            <a:ext cx="298996" cy="340168"/>
            <a:chOff x="6272100" y="832575"/>
            <a:chExt cx="424650" cy="483125"/>
          </a:xfrm>
        </p:grpSpPr>
        <p:sp>
          <p:nvSpPr>
            <p:cNvPr id="6145" name="Google Shape;6145;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6" name="Google Shape;6146;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7" name="Google Shape;6147;p71"/>
          <p:cNvGrpSpPr/>
          <p:nvPr/>
        </p:nvGrpSpPr>
        <p:grpSpPr>
          <a:xfrm>
            <a:off x="845828" y="3125798"/>
            <a:ext cx="340221" cy="340186"/>
            <a:chOff x="893650" y="1428000"/>
            <a:chExt cx="483200" cy="483150"/>
          </a:xfrm>
        </p:grpSpPr>
        <p:sp>
          <p:nvSpPr>
            <p:cNvPr id="6148" name="Google Shape;6148;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9" name="Google Shape;6149;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0" name="Google Shape;6150;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1" name="Google Shape;6151;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52" name="Google Shape;6152;p71"/>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3" name="Google Shape;6153;p71"/>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54" name="Google Shape;6154;p71"/>
          <p:cNvGrpSpPr/>
          <p:nvPr/>
        </p:nvGrpSpPr>
        <p:grpSpPr>
          <a:xfrm>
            <a:off x="2099646" y="3146463"/>
            <a:ext cx="352825" cy="298855"/>
            <a:chOff x="2676100" y="1456375"/>
            <a:chExt cx="501100" cy="424450"/>
          </a:xfrm>
        </p:grpSpPr>
        <p:sp>
          <p:nvSpPr>
            <p:cNvPr id="6155" name="Google Shape;6155;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6" name="Google Shape;6156;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7" name="Google Shape;6157;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58" name="Google Shape;6158;p71"/>
          <p:cNvGrpSpPr/>
          <p:nvPr/>
        </p:nvGrpSpPr>
        <p:grpSpPr>
          <a:xfrm>
            <a:off x="2523170" y="3125806"/>
            <a:ext cx="340221" cy="340168"/>
            <a:chOff x="3270475" y="1427025"/>
            <a:chExt cx="483200" cy="483125"/>
          </a:xfrm>
        </p:grpSpPr>
        <p:sp>
          <p:nvSpPr>
            <p:cNvPr id="6159" name="Google Shape;6159;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0" name="Google Shape;6160;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1" name="Google Shape;6161;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2" name="Google Shape;6162;p71"/>
          <p:cNvGrpSpPr/>
          <p:nvPr/>
        </p:nvGrpSpPr>
        <p:grpSpPr>
          <a:xfrm>
            <a:off x="2934083" y="3125780"/>
            <a:ext cx="343530" cy="340221"/>
            <a:chOff x="3860250" y="1427025"/>
            <a:chExt cx="487900" cy="483200"/>
          </a:xfrm>
        </p:grpSpPr>
        <p:sp>
          <p:nvSpPr>
            <p:cNvPr id="6163" name="Google Shape;6163;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4" name="Google Shape;6164;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5" name="Google Shape;6165;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66" name="Google Shape;6166;p71"/>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7" name="Google Shape;6167;p71"/>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68" name="Google Shape;6168;p71"/>
          <p:cNvGrpSpPr/>
          <p:nvPr/>
        </p:nvGrpSpPr>
        <p:grpSpPr>
          <a:xfrm>
            <a:off x="4190322" y="3125806"/>
            <a:ext cx="340221" cy="340168"/>
            <a:chOff x="5648375" y="1427025"/>
            <a:chExt cx="483200" cy="483125"/>
          </a:xfrm>
        </p:grpSpPr>
        <p:sp>
          <p:nvSpPr>
            <p:cNvPr id="6169" name="Google Shape;6169;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0" name="Google Shape;6170;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1" name="Google Shape;6171;p71"/>
          <p:cNvGrpSpPr/>
          <p:nvPr/>
        </p:nvGrpSpPr>
        <p:grpSpPr>
          <a:xfrm>
            <a:off x="4604808" y="3125789"/>
            <a:ext cx="344622" cy="340204"/>
            <a:chOff x="6238300" y="1426975"/>
            <a:chExt cx="489450" cy="483175"/>
          </a:xfrm>
        </p:grpSpPr>
        <p:sp>
          <p:nvSpPr>
            <p:cNvPr id="6172" name="Google Shape;6172;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3" name="Google Shape;6173;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4" name="Google Shape;6174;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75" name="Google Shape;6175;p71"/>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76" name="Google Shape;6176;p71"/>
          <p:cNvGrpSpPr/>
          <p:nvPr/>
        </p:nvGrpSpPr>
        <p:grpSpPr>
          <a:xfrm>
            <a:off x="1263703" y="3544794"/>
            <a:ext cx="340168" cy="340186"/>
            <a:chOff x="1487200" y="2021475"/>
            <a:chExt cx="483125" cy="483150"/>
          </a:xfrm>
        </p:grpSpPr>
        <p:sp>
          <p:nvSpPr>
            <p:cNvPr id="6177" name="Google Shape;6177;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8" name="Google Shape;6178;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9" name="Google Shape;6179;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0" name="Google Shape;6180;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1" name="Google Shape;6181;p71"/>
          <p:cNvGrpSpPr/>
          <p:nvPr/>
        </p:nvGrpSpPr>
        <p:grpSpPr>
          <a:xfrm>
            <a:off x="1678040" y="3565398"/>
            <a:ext cx="340168" cy="298978"/>
            <a:chOff x="2081650" y="2050750"/>
            <a:chExt cx="483125" cy="424625"/>
          </a:xfrm>
        </p:grpSpPr>
        <p:sp>
          <p:nvSpPr>
            <p:cNvPr id="6182" name="Google Shape;6182;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3" name="Google Shape;6183;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4" name="Google Shape;6184;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5" name="Google Shape;6185;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6" name="Google Shape;6186;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7" name="Google Shape;6187;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8" name="Google Shape;6188;p71"/>
          <p:cNvGrpSpPr/>
          <p:nvPr/>
        </p:nvGrpSpPr>
        <p:grpSpPr>
          <a:xfrm>
            <a:off x="2105973" y="3588721"/>
            <a:ext cx="340168" cy="252332"/>
            <a:chOff x="2676100" y="2083800"/>
            <a:chExt cx="483125" cy="358375"/>
          </a:xfrm>
        </p:grpSpPr>
        <p:sp>
          <p:nvSpPr>
            <p:cNvPr id="6189" name="Google Shape;6189;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0" name="Google Shape;6190;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1" name="Google Shape;6191;p71"/>
          <p:cNvGrpSpPr/>
          <p:nvPr/>
        </p:nvGrpSpPr>
        <p:grpSpPr>
          <a:xfrm>
            <a:off x="2531487" y="3554766"/>
            <a:ext cx="323587" cy="320242"/>
            <a:chOff x="3282325" y="2035675"/>
            <a:chExt cx="459575" cy="454825"/>
          </a:xfrm>
        </p:grpSpPr>
        <p:sp>
          <p:nvSpPr>
            <p:cNvPr id="6192" name="Google Shape;6192;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3" name="Google Shape;6193;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4" name="Google Shape;6194;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5" name="Google Shape;6195;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96" name="Google Shape;6196;p71"/>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7" name="Google Shape;6197;p71"/>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98" name="Google Shape;6198;p71"/>
          <p:cNvGrpSpPr/>
          <p:nvPr/>
        </p:nvGrpSpPr>
        <p:grpSpPr>
          <a:xfrm>
            <a:off x="3776187" y="3544803"/>
            <a:ext cx="340608" cy="340168"/>
            <a:chOff x="5053900" y="2021500"/>
            <a:chExt cx="483750" cy="483125"/>
          </a:xfrm>
        </p:grpSpPr>
        <p:sp>
          <p:nvSpPr>
            <p:cNvPr id="6199" name="Google Shape;6199;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0" name="Google Shape;6200;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1" name="Google Shape;6201;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2" name="Google Shape;6202;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3" name="Google Shape;6203;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4" name="Google Shape;6204;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5" name="Google Shape;6205;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6" name="Google Shape;6206;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07" name="Google Shape;6207;p71"/>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08" name="Google Shape;6208;p71"/>
          <p:cNvGrpSpPr/>
          <p:nvPr/>
        </p:nvGrpSpPr>
        <p:grpSpPr>
          <a:xfrm>
            <a:off x="4601286" y="3547971"/>
            <a:ext cx="351663" cy="333831"/>
            <a:chOff x="6222125" y="2025975"/>
            <a:chExt cx="499450" cy="474125"/>
          </a:xfrm>
        </p:grpSpPr>
        <p:sp>
          <p:nvSpPr>
            <p:cNvPr id="6209" name="Google Shape;6209;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0" name="Google Shape;6210;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1" name="Google Shape;6211;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2" name="Google Shape;6212;p71"/>
          <p:cNvGrpSpPr/>
          <p:nvPr/>
        </p:nvGrpSpPr>
        <p:grpSpPr>
          <a:xfrm>
            <a:off x="5058848" y="2364541"/>
            <a:ext cx="335504" cy="185953"/>
            <a:chOff x="896050" y="2725450"/>
            <a:chExt cx="476500" cy="264100"/>
          </a:xfrm>
        </p:grpSpPr>
        <p:sp>
          <p:nvSpPr>
            <p:cNvPr id="6213" name="Google Shape;6213;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4" name="Google Shape;6214;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5" name="Google Shape;6215;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6" name="Google Shape;6216;p71"/>
          <p:cNvGrpSpPr/>
          <p:nvPr/>
        </p:nvGrpSpPr>
        <p:grpSpPr>
          <a:xfrm>
            <a:off x="5489588" y="2287425"/>
            <a:ext cx="340168" cy="340186"/>
            <a:chOff x="1487200" y="2615925"/>
            <a:chExt cx="483125" cy="483150"/>
          </a:xfrm>
        </p:grpSpPr>
        <p:sp>
          <p:nvSpPr>
            <p:cNvPr id="6217" name="Google Shape;6217;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8" name="Google Shape;6218;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9" name="Google Shape;6219;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0" name="Google Shape;6220;p71"/>
          <p:cNvGrpSpPr/>
          <p:nvPr/>
        </p:nvGrpSpPr>
        <p:grpSpPr>
          <a:xfrm>
            <a:off x="5889537" y="2287425"/>
            <a:ext cx="353564" cy="340186"/>
            <a:chOff x="2077575" y="2615925"/>
            <a:chExt cx="502150" cy="483150"/>
          </a:xfrm>
        </p:grpSpPr>
        <p:sp>
          <p:nvSpPr>
            <p:cNvPr id="6221" name="Google Shape;6221;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2" name="Google Shape;6222;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3" name="Google Shape;6223;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4" name="Google Shape;6224;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5" name="Google Shape;6225;p71"/>
          <p:cNvGrpSpPr/>
          <p:nvPr/>
        </p:nvGrpSpPr>
        <p:grpSpPr>
          <a:xfrm>
            <a:off x="6313326" y="2303452"/>
            <a:ext cx="334536" cy="308132"/>
            <a:chOff x="2680100" y="2638725"/>
            <a:chExt cx="475125" cy="437625"/>
          </a:xfrm>
        </p:grpSpPr>
        <p:sp>
          <p:nvSpPr>
            <p:cNvPr id="6226" name="Google Shape;6226;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7" name="Google Shape;6227;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8" name="Google Shape;6228;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9" name="Google Shape;6229;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0" name="Google Shape;6230;p71"/>
          <p:cNvGrpSpPr/>
          <p:nvPr/>
        </p:nvGrpSpPr>
        <p:grpSpPr>
          <a:xfrm>
            <a:off x="6778965" y="2287425"/>
            <a:ext cx="239183" cy="340186"/>
            <a:chOff x="3342275" y="2615925"/>
            <a:chExt cx="339700" cy="483150"/>
          </a:xfrm>
        </p:grpSpPr>
        <p:sp>
          <p:nvSpPr>
            <p:cNvPr id="6231" name="Google Shape;6231;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2" name="Google Shape;6232;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33" name="Google Shape;6233;p71"/>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4" name="Google Shape;6234;p71"/>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5" name="Google Shape;6235;p71"/>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36" name="Google Shape;6236;p71"/>
          <p:cNvGrpSpPr/>
          <p:nvPr/>
        </p:nvGrpSpPr>
        <p:grpSpPr>
          <a:xfrm>
            <a:off x="6415846" y="3956426"/>
            <a:ext cx="339482" cy="339271"/>
            <a:chOff x="5648900" y="2616600"/>
            <a:chExt cx="482150" cy="481850"/>
          </a:xfrm>
        </p:grpSpPr>
        <p:sp>
          <p:nvSpPr>
            <p:cNvPr id="6237" name="Google Shape;6237;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8" name="Google Shape;6238;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9" name="Google Shape;6239;p71"/>
          <p:cNvGrpSpPr/>
          <p:nvPr/>
        </p:nvGrpSpPr>
        <p:grpSpPr>
          <a:xfrm>
            <a:off x="4735130" y="3963142"/>
            <a:ext cx="325626" cy="325694"/>
            <a:chOff x="6242825" y="2615925"/>
            <a:chExt cx="483125" cy="483225"/>
          </a:xfrm>
        </p:grpSpPr>
        <p:sp>
          <p:nvSpPr>
            <p:cNvPr id="6240" name="Google Shape;6240;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1" name="Google Shape;6241;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2" name="Google Shape;6242;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3" name="Google Shape;6243;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4" name="Google Shape;6244;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45" name="Google Shape;6245;p71"/>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46" name="Google Shape;6246;p71"/>
          <p:cNvGrpSpPr/>
          <p:nvPr/>
        </p:nvGrpSpPr>
        <p:grpSpPr>
          <a:xfrm>
            <a:off x="5488629" y="2707036"/>
            <a:ext cx="342087" cy="340186"/>
            <a:chOff x="1487200" y="3210375"/>
            <a:chExt cx="485850" cy="483150"/>
          </a:xfrm>
        </p:grpSpPr>
        <p:sp>
          <p:nvSpPr>
            <p:cNvPr id="6247" name="Google Shape;6247;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8" name="Google Shape;6248;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9" name="Google Shape;6249;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50" name="Google Shape;6250;p71"/>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1" name="Google Shape;6251;p71"/>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52" name="Google Shape;6252;p71"/>
          <p:cNvGrpSpPr/>
          <p:nvPr/>
        </p:nvGrpSpPr>
        <p:grpSpPr>
          <a:xfrm>
            <a:off x="6727988" y="2707027"/>
            <a:ext cx="341136" cy="340204"/>
            <a:chOff x="3269875" y="3210400"/>
            <a:chExt cx="484500" cy="483175"/>
          </a:xfrm>
        </p:grpSpPr>
        <p:sp>
          <p:nvSpPr>
            <p:cNvPr id="6253" name="Google Shape;6253;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4" name="Google Shape;6254;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5" name="Google Shape;6255;p71"/>
          <p:cNvGrpSpPr/>
          <p:nvPr/>
        </p:nvGrpSpPr>
        <p:grpSpPr>
          <a:xfrm>
            <a:off x="7227082" y="2706666"/>
            <a:ext cx="170216" cy="340925"/>
            <a:chOff x="3985700" y="3210375"/>
            <a:chExt cx="241750" cy="484200"/>
          </a:xfrm>
        </p:grpSpPr>
        <p:sp>
          <p:nvSpPr>
            <p:cNvPr id="6256" name="Google Shape;6256;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7" name="Google Shape;6257;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8" name="Google Shape;6258;p71"/>
          <p:cNvGrpSpPr/>
          <p:nvPr/>
        </p:nvGrpSpPr>
        <p:grpSpPr>
          <a:xfrm>
            <a:off x="7566351" y="2707678"/>
            <a:ext cx="339007" cy="338901"/>
            <a:chOff x="4460225" y="3211300"/>
            <a:chExt cx="481475" cy="481325"/>
          </a:xfrm>
        </p:grpSpPr>
        <p:sp>
          <p:nvSpPr>
            <p:cNvPr id="6259" name="Google Shape;6259;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0" name="Google Shape;6260;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61" name="Google Shape;6261;p71"/>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62" name="Google Shape;6262;p71"/>
          <p:cNvGrpSpPr/>
          <p:nvPr/>
        </p:nvGrpSpPr>
        <p:grpSpPr>
          <a:xfrm>
            <a:off x="6859688" y="3985756"/>
            <a:ext cx="342034" cy="280654"/>
            <a:chOff x="5647000" y="3252650"/>
            <a:chExt cx="485775" cy="398600"/>
          </a:xfrm>
        </p:grpSpPr>
        <p:sp>
          <p:nvSpPr>
            <p:cNvPr id="6263" name="Google Shape;6263;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4" name="Google Shape;6264;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5" name="Google Shape;6265;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6" name="Google Shape;6266;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7" name="Google Shape;6267;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8" name="Google Shape;6268;p71"/>
          <p:cNvGrpSpPr/>
          <p:nvPr/>
        </p:nvGrpSpPr>
        <p:grpSpPr>
          <a:xfrm>
            <a:off x="5165128" y="3991768"/>
            <a:ext cx="326536" cy="268454"/>
            <a:chOff x="6242450" y="3252800"/>
            <a:chExt cx="484475" cy="398300"/>
          </a:xfrm>
        </p:grpSpPr>
        <p:sp>
          <p:nvSpPr>
            <p:cNvPr id="6269" name="Google Shape;6269;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0" name="Google Shape;6270;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1" name="Google Shape;6271;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2" name="Google Shape;6272;p71"/>
          <p:cNvGrpSpPr/>
          <p:nvPr/>
        </p:nvGrpSpPr>
        <p:grpSpPr>
          <a:xfrm>
            <a:off x="5077111" y="3126102"/>
            <a:ext cx="298978" cy="340168"/>
            <a:chOff x="922025" y="3804850"/>
            <a:chExt cx="424625" cy="483125"/>
          </a:xfrm>
        </p:grpSpPr>
        <p:sp>
          <p:nvSpPr>
            <p:cNvPr id="6273" name="Google Shape;6273;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4" name="Google Shape;6274;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75" name="Google Shape;6275;p71"/>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76" name="Google Shape;6276;p71"/>
          <p:cNvGrpSpPr/>
          <p:nvPr/>
        </p:nvGrpSpPr>
        <p:grpSpPr>
          <a:xfrm>
            <a:off x="5909841" y="3126102"/>
            <a:ext cx="312955" cy="340168"/>
            <a:chOff x="2100300" y="3804850"/>
            <a:chExt cx="444475" cy="483125"/>
          </a:xfrm>
        </p:grpSpPr>
        <p:sp>
          <p:nvSpPr>
            <p:cNvPr id="6277" name="Google Shape;6277;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8" name="Google Shape;6278;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9" name="Google Shape;6279;p71"/>
          <p:cNvGrpSpPr/>
          <p:nvPr/>
        </p:nvGrpSpPr>
        <p:grpSpPr>
          <a:xfrm>
            <a:off x="6333463" y="3126102"/>
            <a:ext cx="294261" cy="340168"/>
            <a:chOff x="2708700" y="3804850"/>
            <a:chExt cx="417925" cy="483125"/>
          </a:xfrm>
        </p:grpSpPr>
        <p:sp>
          <p:nvSpPr>
            <p:cNvPr id="6280" name="Google Shape;6280;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1" name="Google Shape;6281;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2" name="Google Shape;6282;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3" name="Google Shape;6283;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84" name="Google Shape;6284;p71"/>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5" name="Google Shape;6285;p71"/>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86" name="Google Shape;6286;p71"/>
          <p:cNvGrpSpPr/>
          <p:nvPr/>
        </p:nvGrpSpPr>
        <p:grpSpPr>
          <a:xfrm>
            <a:off x="7570338" y="3127378"/>
            <a:ext cx="331033" cy="337616"/>
            <a:chOff x="4467450" y="3808475"/>
            <a:chExt cx="470150" cy="479500"/>
          </a:xfrm>
        </p:grpSpPr>
        <p:sp>
          <p:nvSpPr>
            <p:cNvPr id="6287" name="Google Shape;6287;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8" name="Google Shape;6288;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9" name="Google Shape;6289;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0" name="Google Shape;6290;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1" name="Google Shape;6291;p71"/>
          <p:cNvGrpSpPr/>
          <p:nvPr/>
        </p:nvGrpSpPr>
        <p:grpSpPr>
          <a:xfrm>
            <a:off x="7990685" y="3126102"/>
            <a:ext cx="340186" cy="340168"/>
            <a:chOff x="5053900" y="3804850"/>
            <a:chExt cx="483150" cy="483125"/>
          </a:xfrm>
        </p:grpSpPr>
        <p:sp>
          <p:nvSpPr>
            <p:cNvPr id="6292" name="Google Shape;6292;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5" name="Google Shape;6295;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6" name="Google Shape;6296;p71"/>
          <p:cNvGrpSpPr/>
          <p:nvPr/>
        </p:nvGrpSpPr>
        <p:grpSpPr>
          <a:xfrm>
            <a:off x="7306081" y="3956021"/>
            <a:ext cx="340168" cy="340168"/>
            <a:chOff x="5648375" y="3804850"/>
            <a:chExt cx="483125" cy="483125"/>
          </a:xfrm>
        </p:grpSpPr>
        <p:sp>
          <p:nvSpPr>
            <p:cNvPr id="6297" name="Google Shape;6297;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9" name="Google Shape;6299;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0" name="Google Shape;6300;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1" name="Google Shape;6301;p71"/>
          <p:cNvGrpSpPr/>
          <p:nvPr/>
        </p:nvGrpSpPr>
        <p:grpSpPr>
          <a:xfrm>
            <a:off x="5596036" y="3968278"/>
            <a:ext cx="280923" cy="315449"/>
            <a:chOff x="6276025" y="3812400"/>
            <a:chExt cx="416800" cy="468025"/>
          </a:xfrm>
        </p:grpSpPr>
        <p:sp>
          <p:nvSpPr>
            <p:cNvPr id="6302" name="Google Shape;6302;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4" name="Google Shape;6304;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5" name="Google Shape;6305;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6" name="Google Shape;6306;p71"/>
          <p:cNvGrpSpPr/>
          <p:nvPr/>
        </p:nvGrpSpPr>
        <p:grpSpPr>
          <a:xfrm>
            <a:off x="5055293" y="3545089"/>
            <a:ext cx="342615" cy="340186"/>
            <a:chOff x="890400" y="4399350"/>
            <a:chExt cx="486600" cy="483150"/>
          </a:xfrm>
        </p:grpSpPr>
        <p:sp>
          <p:nvSpPr>
            <p:cNvPr id="6307" name="Google Shape;6307;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8" name="Google Shape;6308;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9" name="Google Shape;6309;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0" name="Google Shape;6310;p71"/>
          <p:cNvGrpSpPr/>
          <p:nvPr/>
        </p:nvGrpSpPr>
        <p:grpSpPr>
          <a:xfrm>
            <a:off x="5489588" y="3560368"/>
            <a:ext cx="340168" cy="309628"/>
            <a:chOff x="1487200" y="4421025"/>
            <a:chExt cx="483125" cy="439750"/>
          </a:xfrm>
        </p:grpSpPr>
        <p:sp>
          <p:nvSpPr>
            <p:cNvPr id="6311" name="Google Shape;6311;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2" name="Google Shape;6312;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3" name="Google Shape;6313;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4" name="Google Shape;6314;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5" name="Google Shape;6315;p71"/>
          <p:cNvGrpSpPr/>
          <p:nvPr/>
        </p:nvGrpSpPr>
        <p:grpSpPr>
          <a:xfrm>
            <a:off x="5893867" y="3545107"/>
            <a:ext cx="344903" cy="340151"/>
            <a:chOff x="2079300" y="4399325"/>
            <a:chExt cx="489850" cy="483100"/>
          </a:xfrm>
        </p:grpSpPr>
        <p:sp>
          <p:nvSpPr>
            <p:cNvPr id="6316" name="Google Shape;6316;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7" name="Google Shape;6317;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18" name="Google Shape;6318;p71"/>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19" name="Google Shape;6319;p71"/>
          <p:cNvGrpSpPr/>
          <p:nvPr/>
        </p:nvGrpSpPr>
        <p:grpSpPr>
          <a:xfrm>
            <a:off x="6760439" y="3545107"/>
            <a:ext cx="276236" cy="340151"/>
            <a:chOff x="3316000" y="4399325"/>
            <a:chExt cx="392325" cy="483100"/>
          </a:xfrm>
        </p:grpSpPr>
        <p:sp>
          <p:nvSpPr>
            <p:cNvPr id="6320" name="Google Shape;6320;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1" name="Google Shape;6321;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2" name="Google Shape;6322;p71"/>
          <p:cNvGrpSpPr/>
          <p:nvPr/>
        </p:nvGrpSpPr>
        <p:grpSpPr>
          <a:xfrm>
            <a:off x="7185179" y="3545089"/>
            <a:ext cx="254022" cy="340186"/>
            <a:chOff x="3926225" y="4399275"/>
            <a:chExt cx="360775" cy="483150"/>
          </a:xfrm>
        </p:grpSpPr>
        <p:sp>
          <p:nvSpPr>
            <p:cNvPr id="6323" name="Google Shape;6323;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4" name="Google Shape;6324;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25" name="Google Shape;6325;p71"/>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26" name="Google Shape;6326;p71"/>
          <p:cNvGrpSpPr/>
          <p:nvPr/>
        </p:nvGrpSpPr>
        <p:grpSpPr>
          <a:xfrm>
            <a:off x="7990738" y="3545151"/>
            <a:ext cx="340080" cy="340063"/>
            <a:chOff x="5053975" y="4399375"/>
            <a:chExt cx="483000" cy="482975"/>
          </a:xfrm>
        </p:grpSpPr>
        <p:sp>
          <p:nvSpPr>
            <p:cNvPr id="6327" name="Google Shape;6327;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8" name="Google Shape;6328;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9" name="Google Shape;6329;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0" name="Google Shape;6330;p71"/>
          <p:cNvGrpSpPr/>
          <p:nvPr/>
        </p:nvGrpSpPr>
        <p:grpSpPr>
          <a:xfrm>
            <a:off x="7750609" y="3956042"/>
            <a:ext cx="340168" cy="340168"/>
            <a:chOff x="5648375" y="4399300"/>
            <a:chExt cx="483125" cy="483125"/>
          </a:xfrm>
        </p:grpSpPr>
        <p:sp>
          <p:nvSpPr>
            <p:cNvPr id="6331" name="Google Shape;6331;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2" name="Google Shape;6332;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3" name="Google Shape;6333;p71"/>
          <p:cNvGrpSpPr/>
          <p:nvPr/>
        </p:nvGrpSpPr>
        <p:grpSpPr>
          <a:xfrm>
            <a:off x="5981331" y="3974637"/>
            <a:ext cx="330007" cy="302744"/>
            <a:chOff x="6239575" y="4416275"/>
            <a:chExt cx="489625" cy="449175"/>
          </a:xfrm>
        </p:grpSpPr>
        <p:sp>
          <p:nvSpPr>
            <p:cNvPr id="6334" name="Google Shape;6334;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5" name="Google Shape;6335;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6" name="Google Shape;6336;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7" name="Google Shape;6337;p71"/>
          <p:cNvGrpSpPr/>
          <p:nvPr/>
        </p:nvGrpSpPr>
        <p:grpSpPr>
          <a:xfrm>
            <a:off x="3084610" y="3971815"/>
            <a:ext cx="308234" cy="308234"/>
            <a:chOff x="892750" y="4993750"/>
            <a:chExt cx="483125" cy="483125"/>
          </a:xfrm>
        </p:grpSpPr>
        <p:sp>
          <p:nvSpPr>
            <p:cNvPr id="6338" name="Google Shape;6338;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9" name="Google Shape;6339;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0" name="Google Shape;6340;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1" name="Google Shape;6341;p71"/>
          <p:cNvGrpSpPr/>
          <p:nvPr/>
        </p:nvGrpSpPr>
        <p:grpSpPr>
          <a:xfrm>
            <a:off x="3497219" y="3971815"/>
            <a:ext cx="308234" cy="308234"/>
            <a:chOff x="1487200" y="4993750"/>
            <a:chExt cx="483125" cy="483125"/>
          </a:xfrm>
        </p:grpSpPr>
        <p:sp>
          <p:nvSpPr>
            <p:cNvPr id="6342" name="Google Shape;6342;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3" name="Google Shape;6343;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4" name="Google Shape;6344;p71"/>
          <p:cNvGrpSpPr/>
          <p:nvPr/>
        </p:nvGrpSpPr>
        <p:grpSpPr>
          <a:xfrm>
            <a:off x="3909829" y="3971815"/>
            <a:ext cx="308234" cy="308234"/>
            <a:chOff x="2081650" y="4993750"/>
            <a:chExt cx="483125" cy="483125"/>
          </a:xfrm>
        </p:grpSpPr>
        <p:sp>
          <p:nvSpPr>
            <p:cNvPr id="6345" name="Google Shape;6345;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6" name="Google Shape;6346;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7" name="Google Shape;6347;p71"/>
          <p:cNvGrpSpPr/>
          <p:nvPr/>
        </p:nvGrpSpPr>
        <p:grpSpPr>
          <a:xfrm>
            <a:off x="1491328" y="3979188"/>
            <a:ext cx="293982" cy="293982"/>
            <a:chOff x="2676100" y="4993750"/>
            <a:chExt cx="483125" cy="483125"/>
          </a:xfrm>
        </p:grpSpPr>
        <p:sp>
          <p:nvSpPr>
            <p:cNvPr id="6348" name="Google Shape;6348;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9" name="Google Shape;6349;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1" name="Google Shape;6351;p71"/>
          <p:cNvGrpSpPr/>
          <p:nvPr/>
        </p:nvGrpSpPr>
        <p:grpSpPr>
          <a:xfrm>
            <a:off x="4322435" y="3971815"/>
            <a:ext cx="308234" cy="308234"/>
            <a:chOff x="3270550" y="4993750"/>
            <a:chExt cx="483125" cy="483125"/>
          </a:xfrm>
        </p:grpSpPr>
        <p:sp>
          <p:nvSpPr>
            <p:cNvPr id="6352" name="Google Shape;6352;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3" name="Google Shape;6353;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55" name="Google Shape;6355;p71"/>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56" name="Google Shape;6356;p71"/>
          <p:cNvGrpSpPr/>
          <p:nvPr/>
        </p:nvGrpSpPr>
        <p:grpSpPr>
          <a:xfrm>
            <a:off x="2288093" y="3979142"/>
            <a:ext cx="293997" cy="294073"/>
            <a:chOff x="4459450" y="4993700"/>
            <a:chExt cx="483150" cy="483275"/>
          </a:xfrm>
        </p:grpSpPr>
        <p:sp>
          <p:nvSpPr>
            <p:cNvPr id="6357" name="Google Shape;6357;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8" name="Google Shape;6358;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9" name="Google Shape;6359;p71"/>
          <p:cNvGrpSpPr/>
          <p:nvPr/>
        </p:nvGrpSpPr>
        <p:grpSpPr>
          <a:xfrm>
            <a:off x="2686471" y="3979142"/>
            <a:ext cx="293997" cy="294073"/>
            <a:chOff x="5053900" y="4993700"/>
            <a:chExt cx="483150" cy="483275"/>
          </a:xfrm>
        </p:grpSpPr>
        <p:sp>
          <p:nvSpPr>
            <p:cNvPr id="6360" name="Google Shape;6360;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1" name="Google Shape;6361;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5"/>
        <p:cNvGrpSpPr/>
        <p:nvPr/>
      </p:nvGrpSpPr>
      <p:grpSpPr>
        <a:xfrm>
          <a:off x="0" y="0"/>
          <a:ext cx="0" cy="0"/>
          <a:chOff x="0" y="0"/>
          <a:chExt cx="0" cy="0"/>
        </a:xfrm>
      </p:grpSpPr>
      <p:sp>
        <p:nvSpPr>
          <p:cNvPr id="6366" name="Google Shape;6366;p72"/>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2"/>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2"/>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9" name="Google Shape;6369;p72"/>
          <p:cNvGrpSpPr/>
          <p:nvPr/>
        </p:nvGrpSpPr>
        <p:grpSpPr>
          <a:xfrm>
            <a:off x="2987728" y="1561903"/>
            <a:ext cx="371882" cy="373766"/>
            <a:chOff x="-41270450" y="1973375"/>
            <a:chExt cx="315850" cy="317450"/>
          </a:xfrm>
        </p:grpSpPr>
        <p:sp>
          <p:nvSpPr>
            <p:cNvPr id="6370" name="Google Shape;637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72"/>
          <p:cNvGrpSpPr/>
          <p:nvPr/>
        </p:nvGrpSpPr>
        <p:grpSpPr>
          <a:xfrm>
            <a:off x="3005407" y="2008859"/>
            <a:ext cx="395871" cy="372088"/>
            <a:chOff x="-41291625" y="2339025"/>
            <a:chExt cx="336225" cy="316025"/>
          </a:xfrm>
        </p:grpSpPr>
        <p:sp>
          <p:nvSpPr>
            <p:cNvPr id="6375" name="Google Shape;637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7" name="Google Shape;6377;p72"/>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2"/>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2"/>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2"/>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2"/>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2"/>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3" name="Google Shape;6383;p72"/>
          <p:cNvGrpSpPr/>
          <p:nvPr/>
        </p:nvGrpSpPr>
        <p:grpSpPr>
          <a:xfrm>
            <a:off x="1229534" y="1533910"/>
            <a:ext cx="396931" cy="373147"/>
            <a:chOff x="-42804750" y="1949600"/>
            <a:chExt cx="337125" cy="316925"/>
          </a:xfrm>
        </p:grpSpPr>
        <p:sp>
          <p:nvSpPr>
            <p:cNvPr id="6384" name="Google Shape;638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72"/>
          <p:cNvGrpSpPr/>
          <p:nvPr/>
        </p:nvGrpSpPr>
        <p:grpSpPr>
          <a:xfrm>
            <a:off x="1292211" y="1986607"/>
            <a:ext cx="335706" cy="364258"/>
            <a:chOff x="-42778750" y="2320125"/>
            <a:chExt cx="285125" cy="309375"/>
          </a:xfrm>
        </p:grpSpPr>
        <p:sp>
          <p:nvSpPr>
            <p:cNvPr id="6388" name="Google Shape;638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72"/>
          <p:cNvGrpSpPr/>
          <p:nvPr/>
        </p:nvGrpSpPr>
        <p:grpSpPr>
          <a:xfrm>
            <a:off x="1269879" y="2433612"/>
            <a:ext cx="375591" cy="374678"/>
            <a:chOff x="-42796875" y="2680675"/>
            <a:chExt cx="319000" cy="318225"/>
          </a:xfrm>
        </p:grpSpPr>
        <p:sp>
          <p:nvSpPr>
            <p:cNvPr id="6391" name="Google Shape;639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6" name="Google Shape;6396;p72"/>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2"/>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2"/>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2"/>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2"/>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1" name="Google Shape;6401;p72"/>
          <p:cNvGrpSpPr/>
          <p:nvPr/>
        </p:nvGrpSpPr>
        <p:grpSpPr>
          <a:xfrm>
            <a:off x="2168150" y="3311887"/>
            <a:ext cx="390426" cy="369586"/>
            <a:chOff x="-39055650" y="2315975"/>
            <a:chExt cx="331600" cy="313900"/>
          </a:xfrm>
        </p:grpSpPr>
        <p:sp>
          <p:nvSpPr>
            <p:cNvPr id="6402" name="Google Shape;640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4" name="Google Shape;6404;p72"/>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2"/>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6" name="Google Shape;6406;p72"/>
          <p:cNvGrpSpPr/>
          <p:nvPr/>
        </p:nvGrpSpPr>
        <p:grpSpPr>
          <a:xfrm>
            <a:off x="1659816" y="1534087"/>
            <a:ext cx="380241" cy="371793"/>
            <a:chOff x="-42430625" y="1949750"/>
            <a:chExt cx="322950" cy="315775"/>
          </a:xfrm>
        </p:grpSpPr>
        <p:sp>
          <p:nvSpPr>
            <p:cNvPr id="6407" name="Google Shape;640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1" name="Google Shape;6411;p72"/>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2"/>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2"/>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2"/>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2"/>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2"/>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7" name="Google Shape;6417;p72"/>
          <p:cNvGrpSpPr/>
          <p:nvPr/>
        </p:nvGrpSpPr>
        <p:grpSpPr>
          <a:xfrm>
            <a:off x="2623344" y="3310032"/>
            <a:ext cx="372824" cy="372058"/>
            <a:chOff x="-38686275" y="2314400"/>
            <a:chExt cx="316650" cy="316000"/>
          </a:xfrm>
        </p:grpSpPr>
        <p:sp>
          <p:nvSpPr>
            <p:cNvPr id="6418" name="Google Shape;641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72"/>
          <p:cNvGrpSpPr/>
          <p:nvPr/>
        </p:nvGrpSpPr>
        <p:grpSpPr>
          <a:xfrm>
            <a:off x="2621946" y="3802072"/>
            <a:ext cx="375620" cy="373736"/>
            <a:chOff x="-38686275" y="2682250"/>
            <a:chExt cx="319025" cy="317425"/>
          </a:xfrm>
        </p:grpSpPr>
        <p:sp>
          <p:nvSpPr>
            <p:cNvPr id="6421" name="Google Shape;642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72"/>
          <p:cNvGrpSpPr/>
          <p:nvPr/>
        </p:nvGrpSpPr>
        <p:grpSpPr>
          <a:xfrm>
            <a:off x="3940328" y="3800615"/>
            <a:ext cx="391368" cy="376650"/>
            <a:chOff x="-37534750" y="2668075"/>
            <a:chExt cx="332400" cy="319900"/>
          </a:xfrm>
        </p:grpSpPr>
        <p:sp>
          <p:nvSpPr>
            <p:cNvPr id="6424" name="Google Shape;642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6" name="Google Shape;6426;p72"/>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7" name="Google Shape;6427;p72"/>
          <p:cNvGrpSpPr/>
          <p:nvPr/>
        </p:nvGrpSpPr>
        <p:grpSpPr>
          <a:xfrm>
            <a:off x="2131694" y="1981750"/>
            <a:ext cx="375591" cy="374060"/>
            <a:chOff x="-42062025" y="2316000"/>
            <a:chExt cx="319000" cy="317700"/>
          </a:xfrm>
        </p:grpSpPr>
        <p:sp>
          <p:nvSpPr>
            <p:cNvPr id="6428" name="Google Shape;642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0" name="Google Shape;6430;p72"/>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72"/>
          <p:cNvGrpSpPr/>
          <p:nvPr/>
        </p:nvGrpSpPr>
        <p:grpSpPr>
          <a:xfrm>
            <a:off x="876569" y="2892853"/>
            <a:ext cx="330143" cy="368173"/>
            <a:chOff x="-40150450" y="1977325"/>
            <a:chExt cx="280400" cy="312700"/>
          </a:xfrm>
        </p:grpSpPr>
        <p:sp>
          <p:nvSpPr>
            <p:cNvPr id="6432" name="Google Shape;643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72"/>
          <p:cNvGrpSpPr/>
          <p:nvPr/>
        </p:nvGrpSpPr>
        <p:grpSpPr>
          <a:xfrm>
            <a:off x="870534" y="3352072"/>
            <a:ext cx="342211" cy="372824"/>
            <a:chOff x="-40160700" y="2339625"/>
            <a:chExt cx="290650" cy="316650"/>
          </a:xfrm>
        </p:grpSpPr>
        <p:sp>
          <p:nvSpPr>
            <p:cNvPr id="6437" name="Google Shape;643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72"/>
          <p:cNvGrpSpPr/>
          <p:nvPr/>
        </p:nvGrpSpPr>
        <p:grpSpPr>
          <a:xfrm>
            <a:off x="852359" y="3802529"/>
            <a:ext cx="375591" cy="372824"/>
            <a:chOff x="-40171725" y="2705875"/>
            <a:chExt cx="319000" cy="316650"/>
          </a:xfrm>
        </p:grpSpPr>
        <p:sp>
          <p:nvSpPr>
            <p:cNvPr id="6442" name="Google Shape;644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72"/>
          <p:cNvGrpSpPr/>
          <p:nvPr/>
        </p:nvGrpSpPr>
        <p:grpSpPr>
          <a:xfrm>
            <a:off x="3109957" y="2876984"/>
            <a:ext cx="272686" cy="373766"/>
            <a:chOff x="-38275925" y="1946600"/>
            <a:chExt cx="231600" cy="317450"/>
          </a:xfrm>
        </p:grpSpPr>
        <p:sp>
          <p:nvSpPr>
            <p:cNvPr id="6445" name="Google Shape;644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7" name="Google Shape;6447;p72"/>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2"/>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9" name="Google Shape;6449;p72"/>
          <p:cNvGrpSpPr/>
          <p:nvPr/>
        </p:nvGrpSpPr>
        <p:grpSpPr>
          <a:xfrm>
            <a:off x="2173841" y="4274426"/>
            <a:ext cx="382096" cy="371911"/>
            <a:chOff x="-37190575" y="1951325"/>
            <a:chExt cx="324525" cy="315875"/>
          </a:xfrm>
        </p:grpSpPr>
        <p:sp>
          <p:nvSpPr>
            <p:cNvPr id="6450" name="Google Shape;645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5" name="Google Shape;6455;p72"/>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6" name="Google Shape;6456;p72"/>
          <p:cNvGrpSpPr/>
          <p:nvPr/>
        </p:nvGrpSpPr>
        <p:grpSpPr>
          <a:xfrm>
            <a:off x="2574144" y="2060577"/>
            <a:ext cx="373736" cy="293055"/>
            <a:chOff x="-41694200" y="2382950"/>
            <a:chExt cx="317425" cy="248900"/>
          </a:xfrm>
        </p:grpSpPr>
        <p:sp>
          <p:nvSpPr>
            <p:cNvPr id="6457" name="Google Shape;645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72"/>
          <p:cNvGrpSpPr/>
          <p:nvPr/>
        </p:nvGrpSpPr>
        <p:grpSpPr>
          <a:xfrm>
            <a:off x="2570967" y="2413885"/>
            <a:ext cx="375591" cy="373766"/>
            <a:chOff x="-41695775" y="2683025"/>
            <a:chExt cx="319000" cy="317450"/>
          </a:xfrm>
        </p:grpSpPr>
        <p:sp>
          <p:nvSpPr>
            <p:cNvPr id="6460" name="Google Shape;646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72"/>
          <p:cNvGrpSpPr/>
          <p:nvPr/>
        </p:nvGrpSpPr>
        <p:grpSpPr>
          <a:xfrm>
            <a:off x="1313266" y="2906655"/>
            <a:ext cx="342211" cy="375620"/>
            <a:chOff x="-39792875" y="1971800"/>
            <a:chExt cx="290650" cy="319025"/>
          </a:xfrm>
        </p:grpSpPr>
        <p:sp>
          <p:nvSpPr>
            <p:cNvPr id="6464" name="Google Shape;646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72"/>
          <p:cNvGrpSpPr/>
          <p:nvPr/>
        </p:nvGrpSpPr>
        <p:grpSpPr>
          <a:xfrm>
            <a:off x="1322068" y="3337731"/>
            <a:ext cx="324609" cy="374825"/>
            <a:chOff x="-39783425" y="2337925"/>
            <a:chExt cx="275700" cy="318350"/>
          </a:xfrm>
        </p:grpSpPr>
        <p:sp>
          <p:nvSpPr>
            <p:cNvPr id="6467" name="Google Shape;646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9" name="Google Shape;6469;p72"/>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0" name="Google Shape;6470;p72"/>
          <p:cNvGrpSpPr/>
          <p:nvPr/>
        </p:nvGrpSpPr>
        <p:grpSpPr>
          <a:xfrm>
            <a:off x="3490328" y="2878839"/>
            <a:ext cx="383950" cy="372618"/>
            <a:chOff x="-37956150" y="1948175"/>
            <a:chExt cx="326100" cy="316475"/>
          </a:xfrm>
        </p:grpSpPr>
        <p:sp>
          <p:nvSpPr>
            <p:cNvPr id="6471" name="Google Shape;647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72"/>
          <p:cNvGrpSpPr/>
          <p:nvPr/>
        </p:nvGrpSpPr>
        <p:grpSpPr>
          <a:xfrm>
            <a:off x="3497847" y="3386092"/>
            <a:ext cx="375620" cy="243015"/>
            <a:chOff x="-37953000" y="2379000"/>
            <a:chExt cx="319025" cy="206400"/>
          </a:xfrm>
        </p:grpSpPr>
        <p:sp>
          <p:nvSpPr>
            <p:cNvPr id="6475" name="Google Shape;647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0" name="Google Shape;6480;p72"/>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2"/>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83" name="Google Shape;6483;p7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6484" name="Google Shape;6484;p72"/>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5" name="Google Shape;6485;p72"/>
          <p:cNvGrpSpPr/>
          <p:nvPr/>
        </p:nvGrpSpPr>
        <p:grpSpPr>
          <a:xfrm>
            <a:off x="4865594" y="2008353"/>
            <a:ext cx="354107" cy="355063"/>
            <a:chOff x="-28467625" y="2331750"/>
            <a:chExt cx="296150" cy="296950"/>
          </a:xfrm>
        </p:grpSpPr>
        <p:sp>
          <p:nvSpPr>
            <p:cNvPr id="6486" name="Google Shape;6486;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72"/>
          <p:cNvGrpSpPr/>
          <p:nvPr/>
        </p:nvGrpSpPr>
        <p:grpSpPr>
          <a:xfrm>
            <a:off x="4879719" y="2451434"/>
            <a:ext cx="325858" cy="351327"/>
            <a:chOff x="-28461325" y="2701925"/>
            <a:chExt cx="272525" cy="293825"/>
          </a:xfrm>
        </p:grpSpPr>
        <p:sp>
          <p:nvSpPr>
            <p:cNvPr id="6489" name="Google Shape;6489;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72"/>
          <p:cNvGrpSpPr/>
          <p:nvPr/>
        </p:nvGrpSpPr>
        <p:grpSpPr>
          <a:xfrm>
            <a:off x="7103910" y="1625071"/>
            <a:ext cx="354107" cy="226974"/>
            <a:chOff x="-26585200" y="2025375"/>
            <a:chExt cx="296150" cy="189825"/>
          </a:xfrm>
        </p:grpSpPr>
        <p:sp>
          <p:nvSpPr>
            <p:cNvPr id="6493" name="Google Shape;6493;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2"/>
          <p:cNvGrpSpPr/>
          <p:nvPr/>
        </p:nvGrpSpPr>
        <p:grpSpPr>
          <a:xfrm>
            <a:off x="7104373" y="2009294"/>
            <a:ext cx="353180" cy="353180"/>
            <a:chOff x="-26584425" y="2340425"/>
            <a:chExt cx="295375" cy="295375"/>
          </a:xfrm>
        </p:grpSpPr>
        <p:sp>
          <p:nvSpPr>
            <p:cNvPr id="6499" name="Google Shape;6499;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72"/>
          <p:cNvGrpSpPr/>
          <p:nvPr/>
        </p:nvGrpSpPr>
        <p:grpSpPr>
          <a:xfrm>
            <a:off x="7099202" y="2450388"/>
            <a:ext cx="363523" cy="353419"/>
            <a:chOff x="-26585200" y="2710400"/>
            <a:chExt cx="304025" cy="295575"/>
          </a:xfrm>
        </p:grpSpPr>
        <p:sp>
          <p:nvSpPr>
            <p:cNvPr id="6505" name="Google Shape;6505;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72"/>
          <p:cNvGrpSpPr/>
          <p:nvPr/>
        </p:nvGrpSpPr>
        <p:grpSpPr>
          <a:xfrm>
            <a:off x="5754337" y="2891866"/>
            <a:ext cx="354136" cy="353210"/>
            <a:chOff x="-24709875" y="1970225"/>
            <a:chExt cx="296175" cy="295400"/>
          </a:xfrm>
        </p:grpSpPr>
        <p:sp>
          <p:nvSpPr>
            <p:cNvPr id="6518" name="Google Shape;6518;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72"/>
          <p:cNvGrpSpPr/>
          <p:nvPr/>
        </p:nvGrpSpPr>
        <p:grpSpPr>
          <a:xfrm>
            <a:off x="5786352" y="3338744"/>
            <a:ext cx="290107" cy="354107"/>
            <a:chOff x="-24683100" y="2340425"/>
            <a:chExt cx="242625" cy="296150"/>
          </a:xfrm>
        </p:grpSpPr>
        <p:sp>
          <p:nvSpPr>
            <p:cNvPr id="6521" name="Google Shape;6521;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5" name="Google Shape;6525;p72"/>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6" name="Google Shape;6526;p72"/>
          <p:cNvGrpSpPr/>
          <p:nvPr/>
        </p:nvGrpSpPr>
        <p:grpSpPr>
          <a:xfrm>
            <a:off x="7992594" y="2891866"/>
            <a:ext cx="360713" cy="353210"/>
            <a:chOff x="-22881800" y="1971800"/>
            <a:chExt cx="301675" cy="295400"/>
          </a:xfrm>
        </p:grpSpPr>
        <p:sp>
          <p:nvSpPr>
            <p:cNvPr id="6527" name="Google Shape;6527;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3" name="Google Shape;6533;p72"/>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2"/>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5" name="Google Shape;6535;p72"/>
          <p:cNvGrpSpPr/>
          <p:nvPr/>
        </p:nvGrpSpPr>
        <p:grpSpPr>
          <a:xfrm>
            <a:off x="5368939" y="2450029"/>
            <a:ext cx="227930" cy="354136"/>
            <a:chOff x="-28043900" y="2701925"/>
            <a:chExt cx="190625" cy="296175"/>
          </a:xfrm>
        </p:grpSpPr>
        <p:sp>
          <p:nvSpPr>
            <p:cNvPr id="6536" name="Google Shape;6536;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72"/>
          <p:cNvGrpSpPr/>
          <p:nvPr/>
        </p:nvGrpSpPr>
        <p:grpSpPr>
          <a:xfrm>
            <a:off x="7541805" y="1561968"/>
            <a:ext cx="354136" cy="353180"/>
            <a:chOff x="-26215025" y="1971025"/>
            <a:chExt cx="296175" cy="295375"/>
          </a:xfrm>
        </p:grpSpPr>
        <p:sp>
          <p:nvSpPr>
            <p:cNvPr id="6542" name="Google Shape;6542;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72"/>
          <p:cNvGrpSpPr/>
          <p:nvPr/>
        </p:nvGrpSpPr>
        <p:grpSpPr>
          <a:xfrm>
            <a:off x="7541327" y="2009758"/>
            <a:ext cx="355093" cy="352253"/>
            <a:chOff x="-26215825" y="2341200"/>
            <a:chExt cx="296975" cy="294600"/>
          </a:xfrm>
        </p:grpSpPr>
        <p:sp>
          <p:nvSpPr>
            <p:cNvPr id="6551" name="Google Shape;6551;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72"/>
          <p:cNvGrpSpPr/>
          <p:nvPr/>
        </p:nvGrpSpPr>
        <p:grpSpPr>
          <a:xfrm>
            <a:off x="7573357" y="2450508"/>
            <a:ext cx="291033" cy="353180"/>
            <a:chOff x="-26179575" y="2710600"/>
            <a:chExt cx="243400" cy="295375"/>
          </a:xfrm>
        </p:grpSpPr>
        <p:sp>
          <p:nvSpPr>
            <p:cNvPr id="6554" name="Google Shape;6554;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72"/>
          <p:cNvGrpSpPr/>
          <p:nvPr/>
        </p:nvGrpSpPr>
        <p:grpSpPr>
          <a:xfrm>
            <a:off x="6212417" y="2891881"/>
            <a:ext cx="337187" cy="353180"/>
            <a:chOff x="-24328675" y="1971025"/>
            <a:chExt cx="282000" cy="295375"/>
          </a:xfrm>
        </p:grpSpPr>
        <p:sp>
          <p:nvSpPr>
            <p:cNvPr id="6558" name="Google Shape;6558;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72"/>
          <p:cNvGrpSpPr/>
          <p:nvPr/>
        </p:nvGrpSpPr>
        <p:grpSpPr>
          <a:xfrm>
            <a:off x="6214778" y="3339207"/>
            <a:ext cx="332464" cy="353180"/>
            <a:chOff x="-24330250" y="2340425"/>
            <a:chExt cx="278050" cy="295375"/>
          </a:xfrm>
        </p:grpSpPr>
        <p:sp>
          <p:nvSpPr>
            <p:cNvPr id="6561" name="Google Shape;6561;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72"/>
          <p:cNvGrpSpPr/>
          <p:nvPr/>
        </p:nvGrpSpPr>
        <p:grpSpPr>
          <a:xfrm>
            <a:off x="6204420" y="3780420"/>
            <a:ext cx="353180" cy="353180"/>
            <a:chOff x="-24338900" y="2710600"/>
            <a:chExt cx="295375" cy="295375"/>
          </a:xfrm>
        </p:grpSpPr>
        <p:sp>
          <p:nvSpPr>
            <p:cNvPr id="6569" name="Google Shape;6569;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72"/>
          <p:cNvGrpSpPr/>
          <p:nvPr/>
        </p:nvGrpSpPr>
        <p:grpSpPr>
          <a:xfrm>
            <a:off x="7995419" y="3339805"/>
            <a:ext cx="355063" cy="351984"/>
            <a:chOff x="-22859750" y="2335900"/>
            <a:chExt cx="296950" cy="294375"/>
          </a:xfrm>
        </p:grpSpPr>
        <p:sp>
          <p:nvSpPr>
            <p:cNvPr id="6572" name="Google Shape;6572;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2"/>
          <p:cNvGrpSpPr/>
          <p:nvPr/>
        </p:nvGrpSpPr>
        <p:grpSpPr>
          <a:xfrm>
            <a:off x="5774767" y="1561953"/>
            <a:ext cx="311749" cy="353210"/>
            <a:chOff x="-27710725" y="1959200"/>
            <a:chExt cx="260725" cy="295400"/>
          </a:xfrm>
        </p:grpSpPr>
        <p:sp>
          <p:nvSpPr>
            <p:cNvPr id="6576" name="Google Shape;6576;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72"/>
          <p:cNvGrpSpPr/>
          <p:nvPr/>
        </p:nvGrpSpPr>
        <p:grpSpPr>
          <a:xfrm>
            <a:off x="5752631" y="2070499"/>
            <a:ext cx="356020" cy="230770"/>
            <a:chOff x="-27728850" y="2382950"/>
            <a:chExt cx="297750" cy="193000"/>
          </a:xfrm>
        </p:grpSpPr>
        <p:sp>
          <p:nvSpPr>
            <p:cNvPr id="6579" name="Google Shape;6579;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72"/>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2"/>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4" name="Google Shape;6584;p72"/>
          <p:cNvGrpSpPr/>
          <p:nvPr/>
        </p:nvGrpSpPr>
        <p:grpSpPr>
          <a:xfrm>
            <a:off x="7983975" y="2018710"/>
            <a:ext cx="354136" cy="334348"/>
            <a:chOff x="-25844850" y="2357750"/>
            <a:chExt cx="296175" cy="279625"/>
          </a:xfrm>
        </p:grpSpPr>
        <p:sp>
          <p:nvSpPr>
            <p:cNvPr id="6585" name="Google Shape;6585;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1" name="Google Shape;6591;p72"/>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2" name="Google Shape;6592;p72"/>
          <p:cNvGrpSpPr/>
          <p:nvPr/>
        </p:nvGrpSpPr>
        <p:grpSpPr>
          <a:xfrm>
            <a:off x="6712883" y="2891866"/>
            <a:ext cx="228887" cy="353210"/>
            <a:chOff x="-23917525" y="1970225"/>
            <a:chExt cx="191425" cy="295400"/>
          </a:xfrm>
        </p:grpSpPr>
        <p:sp>
          <p:nvSpPr>
            <p:cNvPr id="6593" name="Google Shape;6593;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72"/>
          <p:cNvGrpSpPr/>
          <p:nvPr/>
        </p:nvGrpSpPr>
        <p:grpSpPr>
          <a:xfrm>
            <a:off x="6668164" y="3338744"/>
            <a:ext cx="318325" cy="354107"/>
            <a:chOff x="-23952175" y="2340425"/>
            <a:chExt cx="266225" cy="296150"/>
          </a:xfrm>
        </p:grpSpPr>
        <p:sp>
          <p:nvSpPr>
            <p:cNvPr id="6597" name="Google Shape;6597;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9" name="Google Shape;6599;p72"/>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0" name="Google Shape;6600;p72"/>
          <p:cNvGrpSpPr/>
          <p:nvPr/>
        </p:nvGrpSpPr>
        <p:grpSpPr>
          <a:xfrm>
            <a:off x="8053336" y="3779000"/>
            <a:ext cx="239230" cy="356020"/>
            <a:chOff x="-22811700" y="2700350"/>
            <a:chExt cx="200075" cy="297750"/>
          </a:xfrm>
        </p:grpSpPr>
        <p:sp>
          <p:nvSpPr>
            <p:cNvPr id="6601" name="Google Shape;6601;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72"/>
          <p:cNvGrpSpPr/>
          <p:nvPr/>
        </p:nvGrpSpPr>
        <p:grpSpPr>
          <a:xfrm>
            <a:off x="6201787" y="1561490"/>
            <a:ext cx="355063" cy="354136"/>
            <a:chOff x="-27358650" y="1961575"/>
            <a:chExt cx="296950" cy="296175"/>
          </a:xfrm>
        </p:grpSpPr>
        <p:sp>
          <p:nvSpPr>
            <p:cNvPr id="6605" name="Google Shape;6605;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7" name="Google Shape;6607;p72"/>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2"/>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2"/>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0" name="Google Shape;6610;p72"/>
          <p:cNvGrpSpPr/>
          <p:nvPr/>
        </p:nvGrpSpPr>
        <p:grpSpPr>
          <a:xfrm>
            <a:off x="4865631" y="3349565"/>
            <a:ext cx="356946" cy="332464"/>
            <a:chOff x="-25477800" y="2357750"/>
            <a:chExt cx="298525" cy="278050"/>
          </a:xfrm>
        </p:grpSpPr>
        <p:sp>
          <p:nvSpPr>
            <p:cNvPr id="6611" name="Google Shape;6611;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3" name="Google Shape;6613;p72"/>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72"/>
          <p:cNvGrpSpPr/>
          <p:nvPr/>
        </p:nvGrpSpPr>
        <p:grpSpPr>
          <a:xfrm>
            <a:off x="7100357" y="2891881"/>
            <a:ext cx="354136" cy="353180"/>
            <a:chOff x="-23599325" y="1971025"/>
            <a:chExt cx="296175" cy="295375"/>
          </a:xfrm>
        </p:grpSpPr>
        <p:sp>
          <p:nvSpPr>
            <p:cNvPr id="6615" name="Google Shape;6615;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7" name="Google Shape;6617;p72"/>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2"/>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2"/>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0" name="Google Shape;6620;p72"/>
          <p:cNvGrpSpPr/>
          <p:nvPr/>
        </p:nvGrpSpPr>
        <p:grpSpPr>
          <a:xfrm>
            <a:off x="6644801" y="1561609"/>
            <a:ext cx="360713" cy="353897"/>
            <a:chOff x="-26993200" y="1961775"/>
            <a:chExt cx="301675" cy="295975"/>
          </a:xfrm>
        </p:grpSpPr>
        <p:sp>
          <p:nvSpPr>
            <p:cNvPr id="6621" name="Google Shape;6621;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72"/>
          <p:cNvGrpSpPr/>
          <p:nvPr/>
        </p:nvGrpSpPr>
        <p:grpSpPr>
          <a:xfrm>
            <a:off x="6669761" y="2009294"/>
            <a:ext cx="310792" cy="353180"/>
            <a:chOff x="-26970350" y="2332550"/>
            <a:chExt cx="259925" cy="295375"/>
          </a:xfrm>
        </p:grpSpPr>
        <p:sp>
          <p:nvSpPr>
            <p:cNvPr id="6625" name="Google Shape;6625;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72"/>
          <p:cNvGrpSpPr/>
          <p:nvPr/>
        </p:nvGrpSpPr>
        <p:grpSpPr>
          <a:xfrm>
            <a:off x="6649046" y="2482059"/>
            <a:ext cx="352223" cy="290077"/>
            <a:chOff x="-26986100" y="2735800"/>
            <a:chExt cx="294575" cy="242600"/>
          </a:xfrm>
        </p:grpSpPr>
        <p:sp>
          <p:nvSpPr>
            <p:cNvPr id="6628" name="Google Shape;6628;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0" name="Google Shape;6630;p72"/>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1" name="Google Shape;6631;p72"/>
          <p:cNvGrpSpPr/>
          <p:nvPr/>
        </p:nvGrpSpPr>
        <p:grpSpPr>
          <a:xfrm>
            <a:off x="5308265" y="3338744"/>
            <a:ext cx="353180" cy="354107"/>
            <a:chOff x="-25104475" y="2340425"/>
            <a:chExt cx="295375" cy="296150"/>
          </a:xfrm>
        </p:grpSpPr>
        <p:sp>
          <p:nvSpPr>
            <p:cNvPr id="6632" name="Google Shape;6632;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1" name="Google Shape;6641;p72"/>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2" name="Google Shape;6642;p72"/>
          <p:cNvGrpSpPr/>
          <p:nvPr/>
        </p:nvGrpSpPr>
        <p:grpSpPr>
          <a:xfrm>
            <a:off x="7548093" y="2891403"/>
            <a:ext cx="355063" cy="354136"/>
            <a:chOff x="-23229925" y="1970225"/>
            <a:chExt cx="296950" cy="296175"/>
          </a:xfrm>
        </p:grpSpPr>
        <p:sp>
          <p:nvSpPr>
            <p:cNvPr id="6643" name="Google Shape;6643;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72"/>
          <p:cNvGrpSpPr/>
          <p:nvPr/>
        </p:nvGrpSpPr>
        <p:grpSpPr>
          <a:xfrm>
            <a:off x="7590466" y="3338266"/>
            <a:ext cx="270318" cy="355063"/>
            <a:chOff x="-23177950" y="2340425"/>
            <a:chExt cx="226075" cy="296950"/>
          </a:xfrm>
        </p:grpSpPr>
        <p:sp>
          <p:nvSpPr>
            <p:cNvPr id="6648" name="Google Shape;6648;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72"/>
          <p:cNvGrpSpPr/>
          <p:nvPr/>
        </p:nvGrpSpPr>
        <p:grpSpPr>
          <a:xfrm>
            <a:off x="7548556" y="3779942"/>
            <a:ext cx="354136" cy="354136"/>
            <a:chOff x="-23229150" y="2710600"/>
            <a:chExt cx="296175" cy="296175"/>
          </a:xfrm>
        </p:grpSpPr>
        <p:sp>
          <p:nvSpPr>
            <p:cNvPr id="6651" name="Google Shape;6651;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3" name="Google Shape;6653;p72"/>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7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59" name="Google Shape;6659;p7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660" name="Google Shape;6660;p73"/>
          <p:cNvGrpSpPr/>
          <p:nvPr/>
        </p:nvGrpSpPr>
        <p:grpSpPr>
          <a:xfrm>
            <a:off x="854368" y="1541720"/>
            <a:ext cx="366269" cy="366240"/>
            <a:chOff x="-65131525" y="1914325"/>
            <a:chExt cx="316650" cy="316625"/>
          </a:xfrm>
        </p:grpSpPr>
        <p:sp>
          <p:nvSpPr>
            <p:cNvPr id="6661" name="Google Shape;6661;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73"/>
          <p:cNvGrpSpPr/>
          <p:nvPr/>
        </p:nvGrpSpPr>
        <p:grpSpPr>
          <a:xfrm>
            <a:off x="854368" y="2022007"/>
            <a:ext cx="366269" cy="366269"/>
            <a:chOff x="-65131525" y="2281350"/>
            <a:chExt cx="316650" cy="316650"/>
          </a:xfrm>
        </p:grpSpPr>
        <p:sp>
          <p:nvSpPr>
            <p:cNvPr id="6664" name="Google Shape;6664;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73"/>
          <p:cNvGrpSpPr/>
          <p:nvPr/>
        </p:nvGrpSpPr>
        <p:grpSpPr>
          <a:xfrm>
            <a:off x="857564" y="2487006"/>
            <a:ext cx="359878" cy="367165"/>
            <a:chOff x="-65129950" y="2646800"/>
            <a:chExt cx="311125" cy="317425"/>
          </a:xfrm>
        </p:grpSpPr>
        <p:sp>
          <p:nvSpPr>
            <p:cNvPr id="6667" name="Google Shape;6667;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3"/>
          <p:cNvGrpSpPr/>
          <p:nvPr/>
        </p:nvGrpSpPr>
        <p:grpSpPr>
          <a:xfrm>
            <a:off x="3060897" y="1540332"/>
            <a:ext cx="368987" cy="369016"/>
            <a:chOff x="-63252250" y="1930850"/>
            <a:chExt cx="319000" cy="319025"/>
          </a:xfrm>
        </p:grpSpPr>
        <p:sp>
          <p:nvSpPr>
            <p:cNvPr id="6670" name="Google Shape;6670;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2" name="Google Shape;6672;p73"/>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3" name="Google Shape;6673;p73"/>
          <p:cNvGrpSpPr/>
          <p:nvPr/>
        </p:nvGrpSpPr>
        <p:grpSpPr>
          <a:xfrm>
            <a:off x="3061808" y="2486543"/>
            <a:ext cx="367165" cy="368091"/>
            <a:chOff x="-63250675" y="2664125"/>
            <a:chExt cx="317425" cy="318225"/>
          </a:xfrm>
        </p:grpSpPr>
        <p:sp>
          <p:nvSpPr>
            <p:cNvPr id="6674" name="Google Shape;6674;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73"/>
          <p:cNvGrpSpPr/>
          <p:nvPr/>
        </p:nvGrpSpPr>
        <p:grpSpPr>
          <a:xfrm>
            <a:off x="1738471" y="2962950"/>
            <a:ext cx="363522" cy="361266"/>
            <a:chOff x="-61354075" y="1940500"/>
            <a:chExt cx="314275" cy="312325"/>
          </a:xfrm>
        </p:grpSpPr>
        <p:sp>
          <p:nvSpPr>
            <p:cNvPr id="6677" name="Google Shape;6677;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73"/>
          <p:cNvGrpSpPr/>
          <p:nvPr/>
        </p:nvGrpSpPr>
        <p:grpSpPr>
          <a:xfrm>
            <a:off x="1737098" y="3411502"/>
            <a:ext cx="366269" cy="336195"/>
            <a:chOff x="-61354875" y="2322300"/>
            <a:chExt cx="316650" cy="290650"/>
          </a:xfrm>
        </p:grpSpPr>
        <p:sp>
          <p:nvSpPr>
            <p:cNvPr id="6682" name="Google Shape;6682;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73"/>
          <p:cNvGrpSpPr/>
          <p:nvPr/>
        </p:nvGrpSpPr>
        <p:grpSpPr>
          <a:xfrm>
            <a:off x="1737098" y="3839066"/>
            <a:ext cx="366269" cy="366269"/>
            <a:chOff x="-61354875" y="2671225"/>
            <a:chExt cx="316650" cy="316650"/>
          </a:xfrm>
        </p:grpSpPr>
        <p:sp>
          <p:nvSpPr>
            <p:cNvPr id="6686" name="Google Shape;6686;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73"/>
          <p:cNvGrpSpPr/>
          <p:nvPr/>
        </p:nvGrpSpPr>
        <p:grpSpPr>
          <a:xfrm>
            <a:off x="3952502" y="2958801"/>
            <a:ext cx="368987" cy="369566"/>
            <a:chOff x="-59502375" y="1904375"/>
            <a:chExt cx="319000" cy="319500"/>
          </a:xfrm>
        </p:grpSpPr>
        <p:sp>
          <p:nvSpPr>
            <p:cNvPr id="6692" name="Google Shape;6692;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73"/>
          <p:cNvGrpSpPr/>
          <p:nvPr/>
        </p:nvGrpSpPr>
        <p:grpSpPr>
          <a:xfrm>
            <a:off x="1298621" y="1543007"/>
            <a:ext cx="368987" cy="363666"/>
            <a:chOff x="-64774725" y="1916550"/>
            <a:chExt cx="319000" cy="314400"/>
          </a:xfrm>
        </p:grpSpPr>
        <p:sp>
          <p:nvSpPr>
            <p:cNvPr id="6696" name="Google Shape;6696;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73"/>
          <p:cNvGrpSpPr/>
          <p:nvPr/>
        </p:nvGrpSpPr>
        <p:grpSpPr>
          <a:xfrm>
            <a:off x="1299979" y="2020186"/>
            <a:ext cx="366269" cy="369913"/>
            <a:chOff x="-64764500" y="2280550"/>
            <a:chExt cx="316650" cy="319800"/>
          </a:xfrm>
        </p:grpSpPr>
        <p:sp>
          <p:nvSpPr>
            <p:cNvPr id="6699" name="Google Shape;6699;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1" name="Google Shape;6701;p73"/>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2" name="Google Shape;6702;p73"/>
          <p:cNvGrpSpPr/>
          <p:nvPr/>
        </p:nvGrpSpPr>
        <p:grpSpPr>
          <a:xfrm>
            <a:off x="3512023" y="1579963"/>
            <a:ext cx="365344" cy="289753"/>
            <a:chOff x="-62882850" y="1999375"/>
            <a:chExt cx="315850" cy="250500"/>
          </a:xfrm>
        </p:grpSpPr>
        <p:sp>
          <p:nvSpPr>
            <p:cNvPr id="6703" name="Google Shape;6703;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73"/>
          <p:cNvGrpSpPr/>
          <p:nvPr/>
        </p:nvGrpSpPr>
        <p:grpSpPr>
          <a:xfrm>
            <a:off x="3503362" y="2021545"/>
            <a:ext cx="382665" cy="367194"/>
            <a:chOff x="-62890750" y="2296300"/>
            <a:chExt cx="330825" cy="317450"/>
          </a:xfrm>
        </p:grpSpPr>
        <p:sp>
          <p:nvSpPr>
            <p:cNvPr id="6706" name="Google Shape;6706;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73"/>
          <p:cNvGrpSpPr/>
          <p:nvPr/>
        </p:nvGrpSpPr>
        <p:grpSpPr>
          <a:xfrm>
            <a:off x="3512023" y="2487006"/>
            <a:ext cx="365344" cy="367165"/>
            <a:chOff x="-62882850" y="2664925"/>
            <a:chExt cx="315850" cy="317425"/>
          </a:xfrm>
        </p:grpSpPr>
        <p:sp>
          <p:nvSpPr>
            <p:cNvPr id="6710" name="Google Shape;6710;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2" name="Google Shape;6712;p73"/>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3" name="Google Shape;6713;p73"/>
          <p:cNvGrpSpPr/>
          <p:nvPr/>
        </p:nvGrpSpPr>
        <p:grpSpPr>
          <a:xfrm>
            <a:off x="2183172" y="3399646"/>
            <a:ext cx="366269" cy="359907"/>
            <a:chOff x="-60988625" y="2310475"/>
            <a:chExt cx="316650" cy="311150"/>
          </a:xfrm>
        </p:grpSpPr>
        <p:sp>
          <p:nvSpPr>
            <p:cNvPr id="6714" name="Google Shape;6714;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73"/>
          <p:cNvGrpSpPr/>
          <p:nvPr/>
        </p:nvGrpSpPr>
        <p:grpSpPr>
          <a:xfrm>
            <a:off x="2183634" y="3837809"/>
            <a:ext cx="365344" cy="368785"/>
            <a:chOff x="-60987050" y="2671400"/>
            <a:chExt cx="315850" cy="318825"/>
          </a:xfrm>
        </p:grpSpPr>
        <p:sp>
          <p:nvSpPr>
            <p:cNvPr id="6721" name="Google Shape;6721;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73"/>
          <p:cNvGrpSpPr/>
          <p:nvPr/>
        </p:nvGrpSpPr>
        <p:grpSpPr>
          <a:xfrm>
            <a:off x="3952500" y="3400571"/>
            <a:ext cx="368987" cy="358056"/>
            <a:chOff x="-59481900" y="2290800"/>
            <a:chExt cx="319000" cy="309550"/>
          </a:xfrm>
        </p:grpSpPr>
        <p:sp>
          <p:nvSpPr>
            <p:cNvPr id="6724" name="Google Shape;6724;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73"/>
          <p:cNvGrpSpPr/>
          <p:nvPr/>
        </p:nvGrpSpPr>
        <p:grpSpPr>
          <a:xfrm>
            <a:off x="1741805" y="1541344"/>
            <a:ext cx="368987" cy="366992"/>
            <a:chOff x="-64401400" y="1914475"/>
            <a:chExt cx="319000" cy="317275"/>
          </a:xfrm>
        </p:grpSpPr>
        <p:sp>
          <p:nvSpPr>
            <p:cNvPr id="6731" name="Google Shape;6731;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3"/>
          <p:cNvGrpSpPr/>
          <p:nvPr/>
        </p:nvGrpSpPr>
        <p:grpSpPr>
          <a:xfrm>
            <a:off x="1806493" y="2022383"/>
            <a:ext cx="239610" cy="365517"/>
            <a:chOff x="-64343900" y="2282125"/>
            <a:chExt cx="207150" cy="316000"/>
          </a:xfrm>
        </p:grpSpPr>
        <p:sp>
          <p:nvSpPr>
            <p:cNvPr id="6735" name="Google Shape;6735;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7" name="Google Shape;6737;p73"/>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73"/>
          <p:cNvGrpSpPr/>
          <p:nvPr/>
        </p:nvGrpSpPr>
        <p:grpSpPr>
          <a:xfrm>
            <a:off x="3986941" y="1541604"/>
            <a:ext cx="318873" cy="366471"/>
            <a:chOff x="-62496925" y="1931475"/>
            <a:chExt cx="275675" cy="316825"/>
          </a:xfrm>
        </p:grpSpPr>
        <p:sp>
          <p:nvSpPr>
            <p:cNvPr id="6739" name="Google Shape;6739;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73"/>
          <p:cNvGrpSpPr/>
          <p:nvPr/>
        </p:nvGrpSpPr>
        <p:grpSpPr>
          <a:xfrm>
            <a:off x="3963691" y="2021429"/>
            <a:ext cx="365373" cy="367426"/>
            <a:chOff x="-62516625" y="2297875"/>
            <a:chExt cx="315875" cy="317650"/>
          </a:xfrm>
        </p:grpSpPr>
        <p:sp>
          <p:nvSpPr>
            <p:cNvPr id="6742" name="Google Shape;6742;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3"/>
          <p:cNvGrpSpPr/>
          <p:nvPr/>
        </p:nvGrpSpPr>
        <p:grpSpPr>
          <a:xfrm>
            <a:off x="3962332" y="2503388"/>
            <a:ext cx="368091" cy="334402"/>
            <a:chOff x="-62518200" y="2692475"/>
            <a:chExt cx="318225" cy="289100"/>
          </a:xfrm>
        </p:grpSpPr>
        <p:sp>
          <p:nvSpPr>
            <p:cNvPr id="6745" name="Google Shape;6745;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73"/>
          <p:cNvGrpSpPr/>
          <p:nvPr/>
        </p:nvGrpSpPr>
        <p:grpSpPr>
          <a:xfrm>
            <a:off x="2648986" y="2960912"/>
            <a:ext cx="309793" cy="365344"/>
            <a:chOff x="-60597975" y="1939525"/>
            <a:chExt cx="267825" cy="315850"/>
          </a:xfrm>
        </p:grpSpPr>
        <p:sp>
          <p:nvSpPr>
            <p:cNvPr id="6748" name="Google Shape;6748;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73"/>
          <p:cNvGrpSpPr/>
          <p:nvPr/>
        </p:nvGrpSpPr>
        <p:grpSpPr>
          <a:xfrm>
            <a:off x="2619389" y="3395337"/>
            <a:ext cx="368987" cy="368525"/>
            <a:chOff x="-60620800" y="2304600"/>
            <a:chExt cx="319000" cy="318600"/>
          </a:xfrm>
        </p:grpSpPr>
        <p:sp>
          <p:nvSpPr>
            <p:cNvPr id="6751" name="Google Shape;6751;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73"/>
          <p:cNvGrpSpPr/>
          <p:nvPr/>
        </p:nvGrpSpPr>
        <p:grpSpPr>
          <a:xfrm>
            <a:off x="2620748" y="3890988"/>
            <a:ext cx="366269" cy="262426"/>
            <a:chOff x="-60621600" y="2716100"/>
            <a:chExt cx="316650" cy="226875"/>
          </a:xfrm>
        </p:grpSpPr>
        <p:sp>
          <p:nvSpPr>
            <p:cNvPr id="6755" name="Google Shape;6755;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73"/>
          <p:cNvGrpSpPr/>
          <p:nvPr/>
        </p:nvGrpSpPr>
        <p:grpSpPr>
          <a:xfrm>
            <a:off x="3957965" y="3839081"/>
            <a:ext cx="358056" cy="366240"/>
            <a:chOff x="-59475600" y="2658625"/>
            <a:chExt cx="309550" cy="316625"/>
          </a:xfrm>
        </p:grpSpPr>
        <p:sp>
          <p:nvSpPr>
            <p:cNvPr id="6758" name="Google Shape;6758;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5" name="Google Shape;6765;p73"/>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7" name="Google Shape;6767;p73"/>
          <p:cNvGrpSpPr/>
          <p:nvPr/>
        </p:nvGrpSpPr>
        <p:grpSpPr>
          <a:xfrm>
            <a:off x="2233086" y="2487006"/>
            <a:ext cx="263294" cy="367165"/>
            <a:chOff x="-63987100" y="2646800"/>
            <a:chExt cx="227625" cy="317425"/>
          </a:xfrm>
        </p:grpSpPr>
        <p:sp>
          <p:nvSpPr>
            <p:cNvPr id="6768" name="Google Shape;6768;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73"/>
          <p:cNvGrpSpPr/>
          <p:nvPr/>
        </p:nvGrpSpPr>
        <p:grpSpPr>
          <a:xfrm>
            <a:off x="852428" y="2958627"/>
            <a:ext cx="358056" cy="369913"/>
            <a:chOff x="-62148000" y="1930075"/>
            <a:chExt cx="309550" cy="319800"/>
          </a:xfrm>
        </p:grpSpPr>
        <p:sp>
          <p:nvSpPr>
            <p:cNvPr id="6771" name="Google Shape;6771;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73"/>
          <p:cNvGrpSpPr/>
          <p:nvPr/>
        </p:nvGrpSpPr>
        <p:grpSpPr>
          <a:xfrm>
            <a:off x="849695" y="3396913"/>
            <a:ext cx="363522" cy="365373"/>
            <a:chOff x="-62150375" y="2297875"/>
            <a:chExt cx="314275" cy="315875"/>
          </a:xfrm>
        </p:grpSpPr>
        <p:sp>
          <p:nvSpPr>
            <p:cNvPr id="6774" name="Google Shape;6774;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73"/>
          <p:cNvGrpSpPr/>
          <p:nvPr/>
        </p:nvGrpSpPr>
        <p:grpSpPr>
          <a:xfrm>
            <a:off x="848322" y="3838156"/>
            <a:ext cx="366269" cy="368091"/>
            <a:chOff x="-62150375" y="2664925"/>
            <a:chExt cx="316650" cy="318225"/>
          </a:xfrm>
        </p:grpSpPr>
        <p:sp>
          <p:nvSpPr>
            <p:cNvPr id="6780" name="Google Shape;6780;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3"/>
          <p:cNvGrpSpPr/>
          <p:nvPr/>
        </p:nvGrpSpPr>
        <p:grpSpPr>
          <a:xfrm>
            <a:off x="3065911" y="2959133"/>
            <a:ext cx="367165" cy="368901"/>
            <a:chOff x="-60254550" y="1938025"/>
            <a:chExt cx="317425" cy="318925"/>
          </a:xfrm>
        </p:grpSpPr>
        <p:sp>
          <p:nvSpPr>
            <p:cNvPr id="6785" name="Google Shape;6785;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73"/>
          <p:cNvGrpSpPr/>
          <p:nvPr/>
        </p:nvGrpSpPr>
        <p:grpSpPr>
          <a:xfrm>
            <a:off x="3040249" y="3396389"/>
            <a:ext cx="366648" cy="366420"/>
            <a:chOff x="6479471" y="2079003"/>
            <a:chExt cx="348923" cy="348706"/>
          </a:xfrm>
        </p:grpSpPr>
        <p:sp>
          <p:nvSpPr>
            <p:cNvPr id="6790" name="Google Shape;6790;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1" name="Google Shape;6791;p73"/>
            <p:cNvGrpSpPr/>
            <p:nvPr/>
          </p:nvGrpSpPr>
          <p:grpSpPr>
            <a:xfrm>
              <a:off x="6520582" y="2079003"/>
              <a:ext cx="307811" cy="348706"/>
              <a:chOff x="-60218325" y="2304850"/>
              <a:chExt cx="279625" cy="316775"/>
            </a:xfrm>
          </p:grpSpPr>
          <p:sp>
            <p:nvSpPr>
              <p:cNvPr id="6792" name="Google Shape;6792;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9" name="Google Shape;6799;p73"/>
          <p:cNvGrpSpPr/>
          <p:nvPr/>
        </p:nvGrpSpPr>
        <p:grpSpPr>
          <a:xfrm>
            <a:off x="3094149" y="3837707"/>
            <a:ext cx="310690" cy="368987"/>
            <a:chOff x="-60232500" y="2671225"/>
            <a:chExt cx="268600" cy="319000"/>
          </a:xfrm>
        </p:grpSpPr>
        <p:sp>
          <p:nvSpPr>
            <p:cNvPr id="6800" name="Google Shape;6800;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73"/>
          <p:cNvGrpSpPr/>
          <p:nvPr/>
        </p:nvGrpSpPr>
        <p:grpSpPr>
          <a:xfrm>
            <a:off x="2179643" y="4286341"/>
            <a:ext cx="365373" cy="368987"/>
            <a:chOff x="-59100700" y="1911950"/>
            <a:chExt cx="315875" cy="319000"/>
          </a:xfrm>
        </p:grpSpPr>
        <p:sp>
          <p:nvSpPr>
            <p:cNvPr id="6803" name="Google Shape;6803;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73"/>
          <p:cNvGrpSpPr/>
          <p:nvPr/>
        </p:nvGrpSpPr>
        <p:grpSpPr>
          <a:xfrm>
            <a:off x="2621810" y="1541821"/>
            <a:ext cx="379918" cy="366038"/>
            <a:chOff x="-63665750" y="1914325"/>
            <a:chExt cx="328450" cy="316450"/>
          </a:xfrm>
        </p:grpSpPr>
        <p:sp>
          <p:nvSpPr>
            <p:cNvPr id="6814" name="Google Shape;6814;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73"/>
          <p:cNvGrpSpPr/>
          <p:nvPr/>
        </p:nvGrpSpPr>
        <p:grpSpPr>
          <a:xfrm>
            <a:off x="2626814" y="2020865"/>
            <a:ext cx="369913" cy="368554"/>
            <a:chOff x="-63666550" y="2278975"/>
            <a:chExt cx="319800" cy="318625"/>
          </a:xfrm>
        </p:grpSpPr>
        <p:sp>
          <p:nvSpPr>
            <p:cNvPr id="6817" name="Google Shape;6817;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73"/>
          <p:cNvGrpSpPr/>
          <p:nvPr/>
        </p:nvGrpSpPr>
        <p:grpSpPr>
          <a:xfrm>
            <a:off x="2624081" y="2486890"/>
            <a:ext cx="375378" cy="367397"/>
            <a:chOff x="-63669700" y="2646600"/>
            <a:chExt cx="324525" cy="317625"/>
          </a:xfrm>
        </p:grpSpPr>
        <p:sp>
          <p:nvSpPr>
            <p:cNvPr id="6820" name="Google Shape;6820;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73"/>
          <p:cNvGrpSpPr/>
          <p:nvPr/>
        </p:nvGrpSpPr>
        <p:grpSpPr>
          <a:xfrm>
            <a:off x="1286361" y="2960218"/>
            <a:ext cx="366269" cy="366732"/>
            <a:chOff x="-61784125" y="1931250"/>
            <a:chExt cx="316650" cy="317050"/>
          </a:xfrm>
        </p:grpSpPr>
        <p:sp>
          <p:nvSpPr>
            <p:cNvPr id="6823" name="Google Shape;6823;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73"/>
          <p:cNvGrpSpPr/>
          <p:nvPr/>
        </p:nvGrpSpPr>
        <p:grpSpPr>
          <a:xfrm>
            <a:off x="1286360" y="3396465"/>
            <a:ext cx="366269" cy="366269"/>
            <a:chOff x="-61783350" y="2297100"/>
            <a:chExt cx="316650" cy="316650"/>
          </a:xfrm>
        </p:grpSpPr>
        <p:sp>
          <p:nvSpPr>
            <p:cNvPr id="6828" name="Google Shape;6828;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73"/>
          <p:cNvGrpSpPr/>
          <p:nvPr/>
        </p:nvGrpSpPr>
        <p:grpSpPr>
          <a:xfrm>
            <a:off x="1286360" y="3837548"/>
            <a:ext cx="366269" cy="369305"/>
            <a:chOff x="-61782550" y="2664925"/>
            <a:chExt cx="316650" cy="319275"/>
          </a:xfrm>
        </p:grpSpPr>
        <p:sp>
          <p:nvSpPr>
            <p:cNvPr id="6831" name="Google Shape;6831;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73"/>
          <p:cNvGrpSpPr/>
          <p:nvPr/>
        </p:nvGrpSpPr>
        <p:grpSpPr>
          <a:xfrm>
            <a:off x="3508137" y="2968936"/>
            <a:ext cx="367165" cy="349294"/>
            <a:chOff x="-59889100" y="1945025"/>
            <a:chExt cx="317425" cy="301975"/>
          </a:xfrm>
        </p:grpSpPr>
        <p:sp>
          <p:nvSpPr>
            <p:cNvPr id="6835" name="Google Shape;6835;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9" name="Google Shape;6839;p73"/>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0" name="Google Shape;6840;p73"/>
          <p:cNvGrpSpPr/>
          <p:nvPr/>
        </p:nvGrpSpPr>
        <p:grpSpPr>
          <a:xfrm>
            <a:off x="3507226" y="3839471"/>
            <a:ext cx="368987" cy="365459"/>
            <a:chOff x="-59889100" y="2671925"/>
            <a:chExt cx="319000" cy="315950"/>
          </a:xfrm>
        </p:grpSpPr>
        <p:sp>
          <p:nvSpPr>
            <p:cNvPr id="6841" name="Google Shape;6841;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73"/>
          <p:cNvGrpSpPr/>
          <p:nvPr/>
        </p:nvGrpSpPr>
        <p:grpSpPr>
          <a:xfrm>
            <a:off x="2620204" y="4281976"/>
            <a:ext cx="367165" cy="366269"/>
            <a:chOff x="-59092025" y="2296300"/>
            <a:chExt cx="317425" cy="316650"/>
          </a:xfrm>
        </p:grpSpPr>
        <p:sp>
          <p:nvSpPr>
            <p:cNvPr id="6846" name="Google Shape;6846;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73"/>
          <p:cNvGrpSpPr/>
          <p:nvPr/>
        </p:nvGrpSpPr>
        <p:grpSpPr>
          <a:xfrm>
            <a:off x="4865611" y="1532895"/>
            <a:ext cx="353174" cy="347599"/>
            <a:chOff x="683125" y="1955275"/>
            <a:chExt cx="299325" cy="294600"/>
          </a:xfrm>
        </p:grpSpPr>
        <p:sp>
          <p:nvSpPr>
            <p:cNvPr id="6849" name="Google Shape;6849;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73"/>
          <p:cNvGrpSpPr/>
          <p:nvPr/>
        </p:nvGrpSpPr>
        <p:grpSpPr>
          <a:xfrm>
            <a:off x="4866541" y="1983453"/>
            <a:ext cx="351315" cy="349486"/>
            <a:chOff x="685475" y="2318350"/>
            <a:chExt cx="297750" cy="296200"/>
          </a:xfrm>
        </p:grpSpPr>
        <p:sp>
          <p:nvSpPr>
            <p:cNvPr id="6854" name="Google Shape;6854;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7" name="Google Shape;6857;p73"/>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8" name="Google Shape;6858;p73"/>
          <p:cNvGrpSpPr/>
          <p:nvPr/>
        </p:nvGrpSpPr>
        <p:grpSpPr>
          <a:xfrm>
            <a:off x="7094699" y="1532659"/>
            <a:ext cx="309517" cy="348071"/>
            <a:chOff x="2523000" y="1954875"/>
            <a:chExt cx="262325" cy="295000"/>
          </a:xfrm>
        </p:grpSpPr>
        <p:sp>
          <p:nvSpPr>
            <p:cNvPr id="6859" name="Google Shape;6859;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73"/>
          <p:cNvGrpSpPr/>
          <p:nvPr/>
        </p:nvGrpSpPr>
        <p:grpSpPr>
          <a:xfrm>
            <a:off x="7073800" y="1983925"/>
            <a:ext cx="351315" cy="348542"/>
            <a:chOff x="2508825" y="2318350"/>
            <a:chExt cx="297750" cy="295400"/>
          </a:xfrm>
        </p:grpSpPr>
        <p:sp>
          <p:nvSpPr>
            <p:cNvPr id="6862" name="Google Shape;6862;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4" name="Google Shape;6864;p73"/>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5" name="Google Shape;6865;p73"/>
          <p:cNvGrpSpPr/>
          <p:nvPr/>
        </p:nvGrpSpPr>
        <p:grpSpPr>
          <a:xfrm>
            <a:off x="5747373" y="2897978"/>
            <a:ext cx="347599" cy="348513"/>
            <a:chOff x="4321150" y="1946600"/>
            <a:chExt cx="294600" cy="295375"/>
          </a:xfrm>
        </p:grpSpPr>
        <p:sp>
          <p:nvSpPr>
            <p:cNvPr id="6866" name="Google Shape;6866;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9" name="Google Shape;6869;p73"/>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3"/>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3"/>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3"/>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3" name="Google Shape;6873;p73"/>
          <p:cNvGrpSpPr/>
          <p:nvPr/>
        </p:nvGrpSpPr>
        <p:grpSpPr>
          <a:xfrm>
            <a:off x="5309921" y="1983925"/>
            <a:ext cx="352230" cy="348542"/>
            <a:chOff x="1049375" y="2318350"/>
            <a:chExt cx="298525" cy="295400"/>
          </a:xfrm>
        </p:grpSpPr>
        <p:sp>
          <p:nvSpPr>
            <p:cNvPr id="6874" name="Google Shape;6874;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73"/>
          <p:cNvGrpSpPr/>
          <p:nvPr/>
        </p:nvGrpSpPr>
        <p:grpSpPr>
          <a:xfrm>
            <a:off x="5310393" y="2424376"/>
            <a:ext cx="351286" cy="351286"/>
            <a:chOff x="1049375" y="2680675"/>
            <a:chExt cx="297725" cy="297725"/>
          </a:xfrm>
        </p:grpSpPr>
        <p:sp>
          <p:nvSpPr>
            <p:cNvPr id="6879" name="Google Shape;6879;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73"/>
          <p:cNvGrpSpPr/>
          <p:nvPr/>
        </p:nvGrpSpPr>
        <p:grpSpPr>
          <a:xfrm>
            <a:off x="7523845" y="1532423"/>
            <a:ext cx="348513" cy="348542"/>
            <a:chOff x="2872725" y="1954475"/>
            <a:chExt cx="295375" cy="295400"/>
          </a:xfrm>
        </p:grpSpPr>
        <p:sp>
          <p:nvSpPr>
            <p:cNvPr id="6882" name="Google Shape;6882;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73"/>
          <p:cNvGrpSpPr/>
          <p:nvPr/>
        </p:nvGrpSpPr>
        <p:grpSpPr>
          <a:xfrm>
            <a:off x="7545216" y="1982996"/>
            <a:ext cx="305771" cy="350401"/>
            <a:chOff x="2890050" y="2318350"/>
            <a:chExt cx="259150" cy="296975"/>
          </a:xfrm>
        </p:grpSpPr>
        <p:sp>
          <p:nvSpPr>
            <p:cNvPr id="6886" name="Google Shape;6886;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8" name="Google Shape;6888;p73"/>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9" name="Google Shape;6889;p73"/>
          <p:cNvGrpSpPr/>
          <p:nvPr/>
        </p:nvGrpSpPr>
        <p:grpSpPr>
          <a:xfrm>
            <a:off x="6187732" y="2898450"/>
            <a:ext cx="347569" cy="347569"/>
            <a:chOff x="4685050" y="1945825"/>
            <a:chExt cx="294575" cy="294575"/>
          </a:xfrm>
        </p:grpSpPr>
        <p:sp>
          <p:nvSpPr>
            <p:cNvPr id="6890" name="Google Shape;6890;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5" name="Google Shape;6895;p73"/>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3"/>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7" name="Google Shape;6897;p73"/>
          <p:cNvGrpSpPr/>
          <p:nvPr/>
        </p:nvGrpSpPr>
        <p:grpSpPr>
          <a:xfrm>
            <a:off x="7958004" y="3387425"/>
            <a:ext cx="348513" cy="347599"/>
            <a:chOff x="6131900" y="2301825"/>
            <a:chExt cx="295375" cy="294600"/>
          </a:xfrm>
        </p:grpSpPr>
        <p:sp>
          <p:nvSpPr>
            <p:cNvPr id="6898" name="Google Shape;6898;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73"/>
          <p:cNvGrpSpPr/>
          <p:nvPr/>
        </p:nvGrpSpPr>
        <p:grpSpPr>
          <a:xfrm>
            <a:off x="5753997" y="1531966"/>
            <a:ext cx="351315" cy="349457"/>
            <a:chOff x="1412450" y="1954475"/>
            <a:chExt cx="297750" cy="296175"/>
          </a:xfrm>
        </p:grpSpPr>
        <p:sp>
          <p:nvSpPr>
            <p:cNvPr id="6903" name="Google Shape;6903;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5" name="Google Shape;6905;p73"/>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73"/>
          <p:cNvGrpSpPr/>
          <p:nvPr/>
        </p:nvGrpSpPr>
        <p:grpSpPr>
          <a:xfrm>
            <a:off x="5753997" y="2424494"/>
            <a:ext cx="351315" cy="351050"/>
            <a:chOff x="1413250" y="2680675"/>
            <a:chExt cx="297750" cy="297525"/>
          </a:xfrm>
        </p:grpSpPr>
        <p:sp>
          <p:nvSpPr>
            <p:cNvPr id="6907" name="Google Shape;6907;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1" name="Google Shape;6911;p73"/>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3"/>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3"/>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73"/>
          <p:cNvGrpSpPr/>
          <p:nvPr/>
        </p:nvGrpSpPr>
        <p:grpSpPr>
          <a:xfrm>
            <a:off x="6630407" y="2898111"/>
            <a:ext cx="350371" cy="348247"/>
            <a:chOff x="5045775" y="1946400"/>
            <a:chExt cx="296950" cy="295150"/>
          </a:xfrm>
        </p:grpSpPr>
        <p:sp>
          <p:nvSpPr>
            <p:cNvPr id="6915" name="Google Shape;6915;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73"/>
          <p:cNvGrpSpPr/>
          <p:nvPr/>
        </p:nvGrpSpPr>
        <p:grpSpPr>
          <a:xfrm>
            <a:off x="6629006" y="3406938"/>
            <a:ext cx="353174" cy="308573"/>
            <a:chOff x="5046550" y="2327025"/>
            <a:chExt cx="299325" cy="261525"/>
          </a:xfrm>
        </p:grpSpPr>
        <p:sp>
          <p:nvSpPr>
            <p:cNvPr id="6918" name="Google Shape;6918;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1" name="Google Shape;6921;p73"/>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2" name="Google Shape;6922;p73"/>
          <p:cNvGrpSpPr/>
          <p:nvPr/>
        </p:nvGrpSpPr>
        <p:grpSpPr>
          <a:xfrm>
            <a:off x="7956604" y="3836276"/>
            <a:ext cx="351315" cy="348513"/>
            <a:chOff x="6167350" y="2672800"/>
            <a:chExt cx="297750" cy="295375"/>
          </a:xfrm>
        </p:grpSpPr>
        <p:sp>
          <p:nvSpPr>
            <p:cNvPr id="6923" name="Google Shape;6923;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73"/>
          <p:cNvGrpSpPr/>
          <p:nvPr/>
        </p:nvGrpSpPr>
        <p:grpSpPr>
          <a:xfrm>
            <a:off x="6197601" y="1531509"/>
            <a:ext cx="347599" cy="350371"/>
            <a:chOff x="1777925" y="1953700"/>
            <a:chExt cx="294600" cy="296950"/>
          </a:xfrm>
        </p:grpSpPr>
        <p:sp>
          <p:nvSpPr>
            <p:cNvPr id="6929" name="Google Shape;6929;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73"/>
          <p:cNvGrpSpPr/>
          <p:nvPr/>
        </p:nvGrpSpPr>
        <p:grpSpPr>
          <a:xfrm>
            <a:off x="6213411" y="1984397"/>
            <a:ext cx="315977" cy="347599"/>
            <a:chOff x="1790525" y="2319150"/>
            <a:chExt cx="267800" cy="294600"/>
          </a:xfrm>
        </p:grpSpPr>
        <p:sp>
          <p:nvSpPr>
            <p:cNvPr id="6934" name="Google Shape;6934;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6" name="Google Shape;6936;p73"/>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7" name="Google Shape;6937;p73"/>
          <p:cNvGrpSpPr/>
          <p:nvPr/>
        </p:nvGrpSpPr>
        <p:grpSpPr>
          <a:xfrm>
            <a:off x="4866386" y="2897963"/>
            <a:ext cx="349457" cy="348542"/>
            <a:chOff x="3599700" y="1954475"/>
            <a:chExt cx="296175" cy="295400"/>
          </a:xfrm>
        </p:grpSpPr>
        <p:sp>
          <p:nvSpPr>
            <p:cNvPr id="6938" name="Google Shape;6938;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73"/>
          <p:cNvGrpSpPr/>
          <p:nvPr/>
        </p:nvGrpSpPr>
        <p:grpSpPr>
          <a:xfrm>
            <a:off x="4867316" y="3387426"/>
            <a:ext cx="347599" cy="347599"/>
            <a:chOff x="3601275" y="2319150"/>
            <a:chExt cx="294600" cy="294600"/>
          </a:xfrm>
        </p:grpSpPr>
        <p:sp>
          <p:nvSpPr>
            <p:cNvPr id="6942" name="Google Shape;6942;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4" name="Google Shape;6944;p73"/>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5" name="Google Shape;6945;p73"/>
          <p:cNvGrpSpPr/>
          <p:nvPr/>
        </p:nvGrpSpPr>
        <p:grpSpPr>
          <a:xfrm>
            <a:off x="7087019" y="2897521"/>
            <a:ext cx="328071" cy="349427"/>
            <a:chOff x="5421475" y="1945825"/>
            <a:chExt cx="278050" cy="296150"/>
          </a:xfrm>
        </p:grpSpPr>
        <p:sp>
          <p:nvSpPr>
            <p:cNvPr id="6946" name="Google Shape;6946;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4" name="Google Shape;6954;p73"/>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5" name="Google Shape;6955;p73"/>
          <p:cNvGrpSpPr/>
          <p:nvPr/>
        </p:nvGrpSpPr>
        <p:grpSpPr>
          <a:xfrm>
            <a:off x="7075869" y="3898073"/>
            <a:ext cx="350371" cy="224918"/>
            <a:chOff x="5411225" y="2726350"/>
            <a:chExt cx="296950" cy="190625"/>
          </a:xfrm>
        </p:grpSpPr>
        <p:sp>
          <p:nvSpPr>
            <p:cNvPr id="6956" name="Google Shape;6956;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73"/>
          <p:cNvGrpSpPr/>
          <p:nvPr/>
        </p:nvGrpSpPr>
        <p:grpSpPr>
          <a:xfrm>
            <a:off x="6185904" y="4287346"/>
            <a:ext cx="351286" cy="326390"/>
            <a:chOff x="6524150" y="1938725"/>
            <a:chExt cx="297725" cy="276625"/>
          </a:xfrm>
        </p:grpSpPr>
        <p:sp>
          <p:nvSpPr>
            <p:cNvPr id="6959" name="Google Shape;6959;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3"/>
          <p:cNvGrpSpPr/>
          <p:nvPr/>
        </p:nvGrpSpPr>
        <p:grpSpPr>
          <a:xfrm>
            <a:off x="6637536" y="1531966"/>
            <a:ext cx="350401" cy="349457"/>
            <a:chOff x="2141000" y="1954475"/>
            <a:chExt cx="296975" cy="296175"/>
          </a:xfrm>
        </p:grpSpPr>
        <p:sp>
          <p:nvSpPr>
            <p:cNvPr id="6964" name="Google Shape;6964;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73"/>
          <p:cNvGrpSpPr/>
          <p:nvPr/>
        </p:nvGrpSpPr>
        <p:grpSpPr>
          <a:xfrm>
            <a:off x="6631047" y="1983807"/>
            <a:ext cx="363380" cy="348778"/>
            <a:chOff x="2140225" y="2318650"/>
            <a:chExt cx="307975" cy="295600"/>
          </a:xfrm>
        </p:grpSpPr>
        <p:sp>
          <p:nvSpPr>
            <p:cNvPr id="6969" name="Google Shape;6969;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73"/>
          <p:cNvGrpSpPr/>
          <p:nvPr/>
        </p:nvGrpSpPr>
        <p:grpSpPr>
          <a:xfrm>
            <a:off x="6636607" y="2425305"/>
            <a:ext cx="352259" cy="349427"/>
            <a:chOff x="2139425" y="2682250"/>
            <a:chExt cx="298550" cy="296150"/>
          </a:xfrm>
        </p:grpSpPr>
        <p:sp>
          <p:nvSpPr>
            <p:cNvPr id="6972" name="Google Shape;6972;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73"/>
          <p:cNvGrpSpPr/>
          <p:nvPr/>
        </p:nvGrpSpPr>
        <p:grpSpPr>
          <a:xfrm>
            <a:off x="5301219" y="2939791"/>
            <a:ext cx="350401" cy="264888"/>
            <a:chOff x="3962775" y="1990700"/>
            <a:chExt cx="296975" cy="224500"/>
          </a:xfrm>
        </p:grpSpPr>
        <p:sp>
          <p:nvSpPr>
            <p:cNvPr id="6977" name="Google Shape;6977;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73"/>
          <p:cNvGrpSpPr/>
          <p:nvPr/>
        </p:nvGrpSpPr>
        <p:grpSpPr>
          <a:xfrm>
            <a:off x="5301691" y="3386497"/>
            <a:ext cx="349457" cy="349457"/>
            <a:chOff x="3963575" y="2317575"/>
            <a:chExt cx="296175" cy="296175"/>
          </a:xfrm>
        </p:grpSpPr>
        <p:sp>
          <p:nvSpPr>
            <p:cNvPr id="6982" name="Google Shape;6982;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73"/>
          <p:cNvGrpSpPr/>
          <p:nvPr/>
        </p:nvGrpSpPr>
        <p:grpSpPr>
          <a:xfrm>
            <a:off x="5301691" y="3836276"/>
            <a:ext cx="349457" cy="348513"/>
            <a:chOff x="3962775" y="2683025"/>
            <a:chExt cx="296175" cy="295375"/>
          </a:xfrm>
        </p:grpSpPr>
        <p:sp>
          <p:nvSpPr>
            <p:cNvPr id="6999" name="Google Shape;6999;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2" name="Google Shape;7002;p73"/>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3" name="Google Shape;7003;p73"/>
          <p:cNvGrpSpPr/>
          <p:nvPr/>
        </p:nvGrpSpPr>
        <p:grpSpPr>
          <a:xfrm>
            <a:off x="7516228" y="3386968"/>
            <a:ext cx="348513" cy="348513"/>
            <a:chOff x="5775900" y="2308125"/>
            <a:chExt cx="295375" cy="295375"/>
          </a:xfrm>
        </p:grpSpPr>
        <p:sp>
          <p:nvSpPr>
            <p:cNvPr id="7004" name="Google Shape;7004;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73"/>
          <p:cNvGrpSpPr/>
          <p:nvPr/>
        </p:nvGrpSpPr>
        <p:grpSpPr>
          <a:xfrm>
            <a:off x="7537142" y="3835804"/>
            <a:ext cx="306686" cy="349457"/>
            <a:chOff x="5794025" y="2673575"/>
            <a:chExt cx="259925" cy="296175"/>
          </a:xfrm>
        </p:grpSpPr>
        <p:sp>
          <p:nvSpPr>
            <p:cNvPr id="7010" name="Google Shape;7010;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2" name="Google Shape;7012;p73"/>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6"/>
        <p:cNvGrpSpPr/>
        <p:nvPr/>
      </p:nvGrpSpPr>
      <p:grpSpPr>
        <a:xfrm>
          <a:off x="0" y="0"/>
          <a:ext cx="0" cy="0"/>
          <a:chOff x="0" y="0"/>
          <a:chExt cx="0" cy="0"/>
        </a:xfrm>
      </p:grpSpPr>
      <p:sp>
        <p:nvSpPr>
          <p:cNvPr id="7017" name="Google Shape;7017;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18" name="Google Shape;7018;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019" name="Google Shape;7019;p74"/>
          <p:cNvGrpSpPr/>
          <p:nvPr/>
        </p:nvGrpSpPr>
        <p:grpSpPr>
          <a:xfrm>
            <a:off x="882957" y="1534450"/>
            <a:ext cx="292442" cy="355741"/>
            <a:chOff x="-35830350" y="1912725"/>
            <a:chExt cx="241050" cy="293225"/>
          </a:xfrm>
        </p:grpSpPr>
        <p:sp>
          <p:nvSpPr>
            <p:cNvPr id="7020" name="Google Shape;7020;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74"/>
          <p:cNvGrpSpPr/>
          <p:nvPr/>
        </p:nvGrpSpPr>
        <p:grpSpPr>
          <a:xfrm>
            <a:off x="851444" y="1994048"/>
            <a:ext cx="355468" cy="353587"/>
            <a:chOff x="-35854750" y="2272675"/>
            <a:chExt cx="293000" cy="291450"/>
          </a:xfrm>
        </p:grpSpPr>
        <p:sp>
          <p:nvSpPr>
            <p:cNvPr id="7023" name="Google Shape;7023;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74"/>
          <p:cNvGrpSpPr/>
          <p:nvPr/>
        </p:nvGrpSpPr>
        <p:grpSpPr>
          <a:xfrm>
            <a:off x="850958" y="2448634"/>
            <a:ext cx="356438" cy="354558"/>
            <a:chOff x="-35853975" y="2631825"/>
            <a:chExt cx="293800" cy="292250"/>
          </a:xfrm>
        </p:grpSpPr>
        <p:sp>
          <p:nvSpPr>
            <p:cNvPr id="7027" name="Google Shape;7027;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74"/>
          <p:cNvGrpSpPr/>
          <p:nvPr/>
        </p:nvGrpSpPr>
        <p:grpSpPr>
          <a:xfrm>
            <a:off x="3089562" y="1535527"/>
            <a:ext cx="353587" cy="353587"/>
            <a:chOff x="-34032200" y="1916675"/>
            <a:chExt cx="291450" cy="291450"/>
          </a:xfrm>
        </p:grpSpPr>
        <p:sp>
          <p:nvSpPr>
            <p:cNvPr id="7033" name="Google Shape;7033;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7" name="Google Shape;7037;p74"/>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74"/>
          <p:cNvGrpSpPr/>
          <p:nvPr/>
        </p:nvGrpSpPr>
        <p:grpSpPr>
          <a:xfrm>
            <a:off x="3089092" y="2448634"/>
            <a:ext cx="354527" cy="354558"/>
            <a:chOff x="-34032200" y="2634975"/>
            <a:chExt cx="292225" cy="292250"/>
          </a:xfrm>
        </p:grpSpPr>
        <p:sp>
          <p:nvSpPr>
            <p:cNvPr id="7039" name="Google Shape;7039;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74"/>
          <p:cNvGrpSpPr/>
          <p:nvPr/>
        </p:nvGrpSpPr>
        <p:grpSpPr>
          <a:xfrm>
            <a:off x="1739487" y="2914882"/>
            <a:ext cx="358379" cy="354527"/>
            <a:chOff x="-32245875" y="1938725"/>
            <a:chExt cx="295400" cy="292225"/>
          </a:xfrm>
        </p:grpSpPr>
        <p:sp>
          <p:nvSpPr>
            <p:cNvPr id="7043" name="Google Shape;7043;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74"/>
          <p:cNvGrpSpPr/>
          <p:nvPr/>
        </p:nvGrpSpPr>
        <p:grpSpPr>
          <a:xfrm>
            <a:off x="1736150" y="3384280"/>
            <a:ext cx="365052" cy="352162"/>
            <a:chOff x="-32243500" y="2299850"/>
            <a:chExt cx="300900" cy="290275"/>
          </a:xfrm>
        </p:grpSpPr>
        <p:sp>
          <p:nvSpPr>
            <p:cNvPr id="7047" name="Google Shape;7047;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9" name="Google Shape;7049;p74"/>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0" name="Google Shape;7050;p74"/>
          <p:cNvGrpSpPr/>
          <p:nvPr/>
        </p:nvGrpSpPr>
        <p:grpSpPr>
          <a:xfrm>
            <a:off x="1299432" y="1534571"/>
            <a:ext cx="354527" cy="355498"/>
            <a:chOff x="-35495600" y="1912725"/>
            <a:chExt cx="292225" cy="293025"/>
          </a:xfrm>
        </p:grpSpPr>
        <p:sp>
          <p:nvSpPr>
            <p:cNvPr id="7051" name="Google Shape;7051;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4" name="Google Shape;7054;p74"/>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74"/>
          <p:cNvGrpSpPr/>
          <p:nvPr/>
        </p:nvGrpSpPr>
        <p:grpSpPr>
          <a:xfrm>
            <a:off x="1299432" y="2449119"/>
            <a:ext cx="354527" cy="353587"/>
            <a:chOff x="-35495600" y="2631825"/>
            <a:chExt cx="292225" cy="291450"/>
          </a:xfrm>
        </p:grpSpPr>
        <p:sp>
          <p:nvSpPr>
            <p:cNvPr id="7056" name="Google Shape;7056;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74"/>
          <p:cNvGrpSpPr/>
          <p:nvPr/>
        </p:nvGrpSpPr>
        <p:grpSpPr>
          <a:xfrm>
            <a:off x="3537081" y="1535527"/>
            <a:ext cx="353587" cy="353587"/>
            <a:chOff x="-33673825" y="1916675"/>
            <a:chExt cx="291450" cy="291450"/>
          </a:xfrm>
        </p:grpSpPr>
        <p:sp>
          <p:nvSpPr>
            <p:cNvPr id="7061" name="Google Shape;7061;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74"/>
          <p:cNvGrpSpPr/>
          <p:nvPr/>
        </p:nvGrpSpPr>
        <p:grpSpPr>
          <a:xfrm>
            <a:off x="3534700" y="1993107"/>
            <a:ext cx="358349" cy="355468"/>
            <a:chOff x="-33676975" y="2275050"/>
            <a:chExt cx="295375" cy="293000"/>
          </a:xfrm>
        </p:grpSpPr>
        <p:sp>
          <p:nvSpPr>
            <p:cNvPr id="7066" name="Google Shape;7066;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74"/>
          <p:cNvGrpSpPr/>
          <p:nvPr/>
        </p:nvGrpSpPr>
        <p:grpSpPr>
          <a:xfrm>
            <a:off x="3537081" y="2448406"/>
            <a:ext cx="353587" cy="355013"/>
            <a:chOff x="-33673825" y="2634975"/>
            <a:chExt cx="291450" cy="292625"/>
          </a:xfrm>
        </p:grpSpPr>
        <p:sp>
          <p:nvSpPr>
            <p:cNvPr id="7070" name="Google Shape;7070;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74"/>
          <p:cNvGrpSpPr/>
          <p:nvPr/>
        </p:nvGrpSpPr>
        <p:grpSpPr>
          <a:xfrm>
            <a:off x="2205089" y="2915322"/>
            <a:ext cx="329687" cy="353648"/>
            <a:chOff x="-31874100" y="1939525"/>
            <a:chExt cx="271750" cy="291500"/>
          </a:xfrm>
        </p:grpSpPr>
        <p:sp>
          <p:nvSpPr>
            <p:cNvPr id="7073" name="Google Shape;7073;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5" name="Google Shape;7075;p74"/>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6" name="Google Shape;7076;p74"/>
          <p:cNvGrpSpPr/>
          <p:nvPr/>
        </p:nvGrpSpPr>
        <p:grpSpPr>
          <a:xfrm>
            <a:off x="2186451" y="3844343"/>
            <a:ext cx="366963" cy="352768"/>
            <a:chOff x="-31889075" y="2658950"/>
            <a:chExt cx="302475" cy="290775"/>
          </a:xfrm>
        </p:grpSpPr>
        <p:sp>
          <p:nvSpPr>
            <p:cNvPr id="7077" name="Google Shape;7077;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9" name="Google Shape;7079;p74"/>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0" name="Google Shape;7080;p74"/>
          <p:cNvGrpSpPr/>
          <p:nvPr/>
        </p:nvGrpSpPr>
        <p:grpSpPr>
          <a:xfrm>
            <a:off x="1747421" y="1534571"/>
            <a:ext cx="354527" cy="355498"/>
            <a:chOff x="-35136450" y="1912725"/>
            <a:chExt cx="292225" cy="293025"/>
          </a:xfrm>
        </p:grpSpPr>
        <p:sp>
          <p:nvSpPr>
            <p:cNvPr id="7081" name="Google Shape;7081;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74"/>
          <p:cNvGrpSpPr/>
          <p:nvPr/>
        </p:nvGrpSpPr>
        <p:grpSpPr>
          <a:xfrm>
            <a:off x="1747891" y="1993790"/>
            <a:ext cx="353587" cy="354103"/>
            <a:chOff x="-35134875" y="2272675"/>
            <a:chExt cx="291450" cy="291875"/>
          </a:xfrm>
        </p:grpSpPr>
        <p:sp>
          <p:nvSpPr>
            <p:cNvPr id="7085" name="Google Shape;7085;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74"/>
          <p:cNvGrpSpPr/>
          <p:nvPr/>
        </p:nvGrpSpPr>
        <p:grpSpPr>
          <a:xfrm>
            <a:off x="1789458" y="2449119"/>
            <a:ext cx="270453" cy="353587"/>
            <a:chOff x="-35101800" y="2631050"/>
            <a:chExt cx="222925" cy="291450"/>
          </a:xfrm>
        </p:grpSpPr>
        <p:sp>
          <p:nvSpPr>
            <p:cNvPr id="7090" name="Google Shape;7090;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4" name="Google Shape;7094;p74"/>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5" name="Google Shape;7095;p74"/>
          <p:cNvGrpSpPr/>
          <p:nvPr/>
        </p:nvGrpSpPr>
        <p:grpSpPr>
          <a:xfrm>
            <a:off x="3977510" y="1993107"/>
            <a:ext cx="353587" cy="355468"/>
            <a:chOff x="-33314675" y="2275050"/>
            <a:chExt cx="291450" cy="293000"/>
          </a:xfrm>
        </p:grpSpPr>
        <p:sp>
          <p:nvSpPr>
            <p:cNvPr id="7096" name="Google Shape;7096;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9" name="Google Shape;7099;p74"/>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0" name="Google Shape;7100;p74"/>
          <p:cNvGrpSpPr/>
          <p:nvPr/>
        </p:nvGrpSpPr>
        <p:grpSpPr>
          <a:xfrm>
            <a:off x="2639701" y="2915367"/>
            <a:ext cx="353587" cy="353557"/>
            <a:chOff x="-31523625" y="1939525"/>
            <a:chExt cx="291450" cy="291425"/>
          </a:xfrm>
        </p:grpSpPr>
        <p:sp>
          <p:nvSpPr>
            <p:cNvPr id="7101" name="Google Shape;7101;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74"/>
          <p:cNvGrpSpPr/>
          <p:nvPr/>
        </p:nvGrpSpPr>
        <p:grpSpPr>
          <a:xfrm>
            <a:off x="2638746" y="3383568"/>
            <a:ext cx="355498" cy="353587"/>
            <a:chOff x="-31523625" y="2298675"/>
            <a:chExt cx="293025" cy="291450"/>
          </a:xfrm>
        </p:grpSpPr>
        <p:sp>
          <p:nvSpPr>
            <p:cNvPr id="7113" name="Google Shape;7113;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74"/>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4"/>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8" name="Google Shape;7118;p74"/>
          <p:cNvGrpSpPr/>
          <p:nvPr/>
        </p:nvGrpSpPr>
        <p:grpSpPr>
          <a:xfrm>
            <a:off x="2205934" y="1535542"/>
            <a:ext cx="331598" cy="353557"/>
            <a:chOff x="-34767825" y="1914325"/>
            <a:chExt cx="273325" cy="291425"/>
          </a:xfrm>
        </p:grpSpPr>
        <p:sp>
          <p:nvSpPr>
            <p:cNvPr id="7119" name="Google Shape;7119;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74"/>
          <p:cNvGrpSpPr/>
          <p:nvPr/>
        </p:nvGrpSpPr>
        <p:grpSpPr>
          <a:xfrm>
            <a:off x="2193513" y="1993092"/>
            <a:ext cx="356438" cy="355498"/>
            <a:chOff x="-34778075" y="2272675"/>
            <a:chExt cx="293800" cy="293025"/>
          </a:xfrm>
        </p:grpSpPr>
        <p:sp>
          <p:nvSpPr>
            <p:cNvPr id="7123" name="Google Shape;7123;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74"/>
          <p:cNvGrpSpPr/>
          <p:nvPr/>
        </p:nvGrpSpPr>
        <p:grpSpPr>
          <a:xfrm>
            <a:off x="2194939" y="2449119"/>
            <a:ext cx="353587" cy="353587"/>
            <a:chOff x="-34776500" y="2631825"/>
            <a:chExt cx="291450" cy="291450"/>
          </a:xfrm>
        </p:grpSpPr>
        <p:sp>
          <p:nvSpPr>
            <p:cNvPr id="7127" name="Google Shape;7127;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74"/>
          <p:cNvGrpSpPr/>
          <p:nvPr/>
        </p:nvGrpSpPr>
        <p:grpSpPr>
          <a:xfrm>
            <a:off x="853628" y="2912973"/>
            <a:ext cx="354527" cy="358349"/>
            <a:chOff x="-32956300" y="1915900"/>
            <a:chExt cx="292225" cy="295375"/>
          </a:xfrm>
        </p:grpSpPr>
        <p:sp>
          <p:nvSpPr>
            <p:cNvPr id="7131" name="Google Shape;7131;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3" name="Google Shape;7133;p74"/>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4"/>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74"/>
          <p:cNvGrpSpPr/>
          <p:nvPr/>
        </p:nvGrpSpPr>
        <p:grpSpPr>
          <a:xfrm>
            <a:off x="3081101" y="2915367"/>
            <a:ext cx="356438" cy="353557"/>
            <a:chOff x="-31166825" y="1939525"/>
            <a:chExt cx="293800" cy="291425"/>
          </a:xfrm>
        </p:grpSpPr>
        <p:sp>
          <p:nvSpPr>
            <p:cNvPr id="7136" name="Google Shape;7136;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74"/>
          <p:cNvGrpSpPr/>
          <p:nvPr/>
        </p:nvGrpSpPr>
        <p:grpSpPr>
          <a:xfrm>
            <a:off x="3082057" y="3383295"/>
            <a:ext cx="354527" cy="354133"/>
            <a:chOff x="-31165250" y="2298675"/>
            <a:chExt cx="292225" cy="291900"/>
          </a:xfrm>
        </p:grpSpPr>
        <p:sp>
          <p:nvSpPr>
            <p:cNvPr id="7148" name="Google Shape;7148;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74"/>
          <p:cNvGrpSpPr/>
          <p:nvPr/>
        </p:nvGrpSpPr>
        <p:grpSpPr>
          <a:xfrm>
            <a:off x="3082542" y="3843949"/>
            <a:ext cx="353557" cy="353557"/>
            <a:chOff x="-31164450" y="2657050"/>
            <a:chExt cx="291425" cy="291425"/>
          </a:xfrm>
        </p:grpSpPr>
        <p:sp>
          <p:nvSpPr>
            <p:cNvPr id="7152" name="Google Shape;7152;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6" name="Google Shape;7156;p74"/>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7" name="Google Shape;7157;p74"/>
          <p:cNvGrpSpPr/>
          <p:nvPr/>
        </p:nvGrpSpPr>
        <p:grpSpPr>
          <a:xfrm>
            <a:off x="2632987" y="1535178"/>
            <a:ext cx="358349" cy="354285"/>
            <a:chOff x="-34421275" y="1912725"/>
            <a:chExt cx="295375" cy="292025"/>
          </a:xfrm>
        </p:grpSpPr>
        <p:sp>
          <p:nvSpPr>
            <p:cNvPr id="7158" name="Google Shape;7158;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74"/>
          <p:cNvGrpSpPr/>
          <p:nvPr/>
        </p:nvGrpSpPr>
        <p:grpSpPr>
          <a:xfrm>
            <a:off x="2632032" y="1993093"/>
            <a:ext cx="360260" cy="355498"/>
            <a:chOff x="-34418125" y="2271100"/>
            <a:chExt cx="296950" cy="293025"/>
          </a:xfrm>
        </p:grpSpPr>
        <p:sp>
          <p:nvSpPr>
            <p:cNvPr id="7161" name="Google Shape;7161;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74"/>
          <p:cNvGrpSpPr/>
          <p:nvPr/>
        </p:nvGrpSpPr>
        <p:grpSpPr>
          <a:xfrm>
            <a:off x="2632987" y="2449119"/>
            <a:ext cx="358349" cy="353587"/>
            <a:chOff x="-34421275" y="2631050"/>
            <a:chExt cx="295375" cy="291450"/>
          </a:xfrm>
        </p:grpSpPr>
        <p:sp>
          <p:nvSpPr>
            <p:cNvPr id="7167" name="Google Shape;7167;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74"/>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4"/>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4"/>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4" name="Google Shape;7174;p74"/>
          <p:cNvGrpSpPr/>
          <p:nvPr/>
        </p:nvGrpSpPr>
        <p:grpSpPr>
          <a:xfrm>
            <a:off x="3537620" y="2915837"/>
            <a:ext cx="353587" cy="352617"/>
            <a:chOff x="-30805300" y="1938725"/>
            <a:chExt cx="291450" cy="290650"/>
          </a:xfrm>
        </p:grpSpPr>
        <p:sp>
          <p:nvSpPr>
            <p:cNvPr id="7175" name="Google Shape;7175;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74"/>
          <p:cNvGrpSpPr/>
          <p:nvPr/>
        </p:nvGrpSpPr>
        <p:grpSpPr>
          <a:xfrm>
            <a:off x="3538105" y="3383765"/>
            <a:ext cx="352617" cy="353193"/>
            <a:chOff x="-30805300" y="2298675"/>
            <a:chExt cx="290650" cy="291125"/>
          </a:xfrm>
        </p:grpSpPr>
        <p:sp>
          <p:nvSpPr>
            <p:cNvPr id="7178" name="Google Shape;7178;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74"/>
          <p:cNvGrpSpPr/>
          <p:nvPr/>
        </p:nvGrpSpPr>
        <p:grpSpPr>
          <a:xfrm>
            <a:off x="3537635" y="3843949"/>
            <a:ext cx="353557" cy="353557"/>
            <a:chOff x="-30806075" y="2657050"/>
            <a:chExt cx="291425" cy="291425"/>
          </a:xfrm>
        </p:grpSpPr>
        <p:sp>
          <p:nvSpPr>
            <p:cNvPr id="7183" name="Google Shape;7183;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74"/>
          <p:cNvGrpSpPr/>
          <p:nvPr/>
        </p:nvGrpSpPr>
        <p:grpSpPr>
          <a:xfrm>
            <a:off x="2639681" y="4301756"/>
            <a:ext cx="353557" cy="353557"/>
            <a:chOff x="-30064925" y="2332550"/>
            <a:chExt cx="291425" cy="291425"/>
          </a:xfrm>
        </p:grpSpPr>
        <p:sp>
          <p:nvSpPr>
            <p:cNvPr id="7187" name="Google Shape;7187;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74"/>
          <p:cNvGrpSpPr/>
          <p:nvPr/>
        </p:nvGrpSpPr>
        <p:grpSpPr>
          <a:xfrm>
            <a:off x="3983068" y="2911256"/>
            <a:ext cx="348855" cy="347879"/>
            <a:chOff x="2821450" y="2957850"/>
            <a:chExt cx="259275" cy="258550"/>
          </a:xfrm>
        </p:grpSpPr>
        <p:sp>
          <p:nvSpPr>
            <p:cNvPr id="7191" name="Google Shape;7191;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7194" name="Google Shape;7194;p74"/>
          <p:cNvGrpSpPr/>
          <p:nvPr/>
        </p:nvGrpSpPr>
        <p:grpSpPr>
          <a:xfrm>
            <a:off x="4858100" y="1532274"/>
            <a:ext cx="361090" cy="361090"/>
            <a:chOff x="-57970450" y="1903275"/>
            <a:chExt cx="318225" cy="318225"/>
          </a:xfrm>
        </p:grpSpPr>
        <p:sp>
          <p:nvSpPr>
            <p:cNvPr id="7195" name="Google Shape;7195;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74"/>
          <p:cNvGrpSpPr/>
          <p:nvPr/>
        </p:nvGrpSpPr>
        <p:grpSpPr>
          <a:xfrm>
            <a:off x="4880000" y="2008231"/>
            <a:ext cx="317290" cy="359303"/>
            <a:chOff x="-57950750" y="2296300"/>
            <a:chExt cx="279625" cy="316650"/>
          </a:xfrm>
        </p:grpSpPr>
        <p:sp>
          <p:nvSpPr>
            <p:cNvPr id="7200" name="Google Shape;7200;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4"/>
          <p:cNvGrpSpPr/>
          <p:nvPr/>
        </p:nvGrpSpPr>
        <p:grpSpPr>
          <a:xfrm>
            <a:off x="4858214" y="2459907"/>
            <a:ext cx="360863" cy="360211"/>
            <a:chOff x="-57969675" y="2687750"/>
            <a:chExt cx="318025" cy="317450"/>
          </a:xfrm>
        </p:grpSpPr>
        <p:sp>
          <p:nvSpPr>
            <p:cNvPr id="7205" name="Google Shape;7205;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74"/>
          <p:cNvGrpSpPr/>
          <p:nvPr/>
        </p:nvGrpSpPr>
        <p:grpSpPr>
          <a:xfrm>
            <a:off x="7067397" y="1532274"/>
            <a:ext cx="363785" cy="361090"/>
            <a:chOff x="-56012425" y="1903275"/>
            <a:chExt cx="320600" cy="318225"/>
          </a:xfrm>
        </p:grpSpPr>
        <p:sp>
          <p:nvSpPr>
            <p:cNvPr id="7210" name="Google Shape;7210;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74"/>
          <p:cNvGrpSpPr/>
          <p:nvPr/>
        </p:nvGrpSpPr>
        <p:grpSpPr>
          <a:xfrm>
            <a:off x="7068290" y="2006443"/>
            <a:ext cx="361998" cy="361998"/>
            <a:chOff x="-56010850" y="2294725"/>
            <a:chExt cx="319025" cy="319025"/>
          </a:xfrm>
        </p:grpSpPr>
        <p:sp>
          <p:nvSpPr>
            <p:cNvPr id="7213" name="Google Shape;7213;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74"/>
          <p:cNvGrpSpPr/>
          <p:nvPr/>
        </p:nvGrpSpPr>
        <p:grpSpPr>
          <a:xfrm>
            <a:off x="7068305" y="2459027"/>
            <a:ext cx="361969" cy="361090"/>
            <a:chOff x="-56010050" y="2686975"/>
            <a:chExt cx="319000" cy="318225"/>
          </a:xfrm>
        </p:grpSpPr>
        <p:sp>
          <p:nvSpPr>
            <p:cNvPr id="7218" name="Google Shape;7218;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4"/>
          <p:cNvGrpSpPr/>
          <p:nvPr/>
        </p:nvGrpSpPr>
        <p:grpSpPr>
          <a:xfrm>
            <a:off x="5753801" y="2911936"/>
            <a:ext cx="361998" cy="361090"/>
            <a:chOff x="-54081175" y="1903275"/>
            <a:chExt cx="319025" cy="318225"/>
          </a:xfrm>
        </p:grpSpPr>
        <p:sp>
          <p:nvSpPr>
            <p:cNvPr id="7223" name="Google Shape;7223;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74"/>
          <p:cNvGrpSpPr/>
          <p:nvPr/>
        </p:nvGrpSpPr>
        <p:grpSpPr>
          <a:xfrm>
            <a:off x="5776154" y="3365399"/>
            <a:ext cx="317290" cy="360211"/>
            <a:chOff x="-54063050" y="2296300"/>
            <a:chExt cx="279625" cy="317450"/>
          </a:xfrm>
        </p:grpSpPr>
        <p:sp>
          <p:nvSpPr>
            <p:cNvPr id="7226" name="Google Shape;7226;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74"/>
          <p:cNvGrpSpPr/>
          <p:nvPr/>
        </p:nvGrpSpPr>
        <p:grpSpPr>
          <a:xfrm>
            <a:off x="5776154" y="3829461"/>
            <a:ext cx="317290" cy="361033"/>
            <a:chOff x="-54061475" y="2685450"/>
            <a:chExt cx="279625" cy="318175"/>
          </a:xfrm>
        </p:grpSpPr>
        <p:sp>
          <p:nvSpPr>
            <p:cNvPr id="7231" name="Google Shape;7231;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74"/>
          <p:cNvGrpSpPr/>
          <p:nvPr/>
        </p:nvGrpSpPr>
        <p:grpSpPr>
          <a:xfrm>
            <a:off x="8029690" y="2921780"/>
            <a:ext cx="275278" cy="361969"/>
            <a:chOff x="-52074300" y="1911950"/>
            <a:chExt cx="242600" cy="319000"/>
          </a:xfrm>
        </p:grpSpPr>
        <p:sp>
          <p:nvSpPr>
            <p:cNvPr id="7236" name="Google Shape;7236;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4"/>
          <p:cNvGrpSpPr/>
          <p:nvPr/>
        </p:nvGrpSpPr>
        <p:grpSpPr>
          <a:xfrm>
            <a:off x="5287689" y="1533182"/>
            <a:ext cx="361998" cy="361090"/>
            <a:chOff x="-57578225" y="1904075"/>
            <a:chExt cx="319025" cy="318225"/>
          </a:xfrm>
        </p:grpSpPr>
        <p:sp>
          <p:nvSpPr>
            <p:cNvPr id="7241" name="Google Shape;7241;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74"/>
          <p:cNvGrpSpPr/>
          <p:nvPr/>
        </p:nvGrpSpPr>
        <p:grpSpPr>
          <a:xfrm>
            <a:off x="5310042" y="2006443"/>
            <a:ext cx="317290" cy="361090"/>
            <a:chOff x="-57558525" y="2294725"/>
            <a:chExt cx="279625" cy="318225"/>
          </a:xfrm>
        </p:grpSpPr>
        <p:sp>
          <p:nvSpPr>
            <p:cNvPr id="7246" name="Google Shape;7246;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74"/>
          <p:cNvGrpSpPr/>
          <p:nvPr/>
        </p:nvGrpSpPr>
        <p:grpSpPr>
          <a:xfrm>
            <a:off x="5285901" y="2459027"/>
            <a:ext cx="365572" cy="361969"/>
            <a:chOff x="-57579800" y="2686975"/>
            <a:chExt cx="322175" cy="319000"/>
          </a:xfrm>
        </p:grpSpPr>
        <p:sp>
          <p:nvSpPr>
            <p:cNvPr id="7252" name="Google Shape;7252;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4"/>
          <p:cNvGrpSpPr/>
          <p:nvPr/>
        </p:nvGrpSpPr>
        <p:grpSpPr>
          <a:xfrm>
            <a:off x="7510682" y="2006443"/>
            <a:ext cx="367359" cy="361090"/>
            <a:chOff x="-55620975" y="2294725"/>
            <a:chExt cx="323750" cy="318225"/>
          </a:xfrm>
        </p:grpSpPr>
        <p:sp>
          <p:nvSpPr>
            <p:cNvPr id="7255" name="Google Shape;7255;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4"/>
          <p:cNvGrpSpPr/>
          <p:nvPr/>
        </p:nvGrpSpPr>
        <p:grpSpPr>
          <a:xfrm>
            <a:off x="7512923" y="2458942"/>
            <a:ext cx="362877" cy="361175"/>
            <a:chOff x="-55620175" y="2686900"/>
            <a:chExt cx="319800" cy="318300"/>
          </a:xfrm>
        </p:grpSpPr>
        <p:sp>
          <p:nvSpPr>
            <p:cNvPr id="7262" name="Google Shape;7262;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74"/>
          <p:cNvGrpSpPr/>
          <p:nvPr/>
        </p:nvGrpSpPr>
        <p:grpSpPr>
          <a:xfrm>
            <a:off x="6198887" y="2911936"/>
            <a:ext cx="361969" cy="361090"/>
            <a:chOff x="-53690500" y="1903275"/>
            <a:chExt cx="319000" cy="318225"/>
          </a:xfrm>
        </p:grpSpPr>
        <p:sp>
          <p:nvSpPr>
            <p:cNvPr id="7267" name="Google Shape;7267;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74"/>
          <p:cNvGrpSpPr/>
          <p:nvPr/>
        </p:nvGrpSpPr>
        <p:grpSpPr>
          <a:xfrm>
            <a:off x="6221226" y="3365399"/>
            <a:ext cx="317290" cy="359303"/>
            <a:chOff x="-53670800" y="2296300"/>
            <a:chExt cx="279625" cy="316650"/>
          </a:xfrm>
        </p:grpSpPr>
        <p:sp>
          <p:nvSpPr>
            <p:cNvPr id="7272" name="Google Shape;7272;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4"/>
          <p:cNvGrpSpPr/>
          <p:nvPr/>
        </p:nvGrpSpPr>
        <p:grpSpPr>
          <a:xfrm>
            <a:off x="6198887" y="3830738"/>
            <a:ext cx="361969" cy="361544"/>
            <a:chOff x="-53690500" y="2686575"/>
            <a:chExt cx="319000" cy="318625"/>
          </a:xfrm>
        </p:grpSpPr>
        <p:sp>
          <p:nvSpPr>
            <p:cNvPr id="7277" name="Google Shape;7277;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74"/>
          <p:cNvGrpSpPr/>
          <p:nvPr/>
        </p:nvGrpSpPr>
        <p:grpSpPr>
          <a:xfrm>
            <a:off x="8008669" y="3373598"/>
            <a:ext cx="317319" cy="360948"/>
            <a:chOff x="-52092425" y="2303525"/>
            <a:chExt cx="279650" cy="318100"/>
          </a:xfrm>
        </p:grpSpPr>
        <p:sp>
          <p:nvSpPr>
            <p:cNvPr id="7282" name="Google Shape;7282;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74"/>
          <p:cNvGrpSpPr/>
          <p:nvPr/>
        </p:nvGrpSpPr>
        <p:grpSpPr>
          <a:xfrm>
            <a:off x="5727728" y="1534061"/>
            <a:ext cx="363756" cy="361090"/>
            <a:chOff x="-57189125" y="1904850"/>
            <a:chExt cx="320575" cy="318225"/>
          </a:xfrm>
        </p:grpSpPr>
        <p:sp>
          <p:nvSpPr>
            <p:cNvPr id="7288" name="Google Shape;7288;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74"/>
          <p:cNvGrpSpPr/>
          <p:nvPr/>
        </p:nvGrpSpPr>
        <p:grpSpPr>
          <a:xfrm>
            <a:off x="5728621" y="2028797"/>
            <a:ext cx="361969" cy="316411"/>
            <a:chOff x="-57187550" y="2314425"/>
            <a:chExt cx="319000" cy="278850"/>
          </a:xfrm>
        </p:grpSpPr>
        <p:sp>
          <p:nvSpPr>
            <p:cNvPr id="7294" name="Google Shape;7294;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74"/>
          <p:cNvGrpSpPr/>
          <p:nvPr/>
        </p:nvGrpSpPr>
        <p:grpSpPr>
          <a:xfrm>
            <a:off x="5745585" y="2458346"/>
            <a:ext cx="328042" cy="361771"/>
            <a:chOff x="-57172600" y="2686375"/>
            <a:chExt cx="289100" cy="318825"/>
          </a:xfrm>
        </p:grpSpPr>
        <p:sp>
          <p:nvSpPr>
            <p:cNvPr id="7299" name="Google Shape;7299;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74"/>
          <p:cNvGrpSpPr/>
          <p:nvPr/>
        </p:nvGrpSpPr>
        <p:grpSpPr>
          <a:xfrm>
            <a:off x="7958434" y="1532274"/>
            <a:ext cx="361090" cy="359303"/>
            <a:chOff x="-55225575" y="1903275"/>
            <a:chExt cx="318225" cy="316650"/>
          </a:xfrm>
        </p:grpSpPr>
        <p:sp>
          <p:nvSpPr>
            <p:cNvPr id="7302" name="Google Shape;7302;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74"/>
          <p:cNvGrpSpPr/>
          <p:nvPr/>
        </p:nvGrpSpPr>
        <p:grpSpPr>
          <a:xfrm>
            <a:off x="7969611" y="2008231"/>
            <a:ext cx="338736" cy="359303"/>
            <a:chOff x="-55217700" y="2296300"/>
            <a:chExt cx="298525" cy="316650"/>
          </a:xfrm>
        </p:grpSpPr>
        <p:sp>
          <p:nvSpPr>
            <p:cNvPr id="7308" name="Google Shape;7308;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74"/>
          <p:cNvGrpSpPr/>
          <p:nvPr/>
        </p:nvGrpSpPr>
        <p:grpSpPr>
          <a:xfrm>
            <a:off x="7957541" y="2460814"/>
            <a:ext cx="362877" cy="359303"/>
            <a:chOff x="-55229525" y="2688550"/>
            <a:chExt cx="319800" cy="316650"/>
          </a:xfrm>
        </p:grpSpPr>
        <p:sp>
          <p:nvSpPr>
            <p:cNvPr id="7313" name="Google Shape;7313;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74"/>
          <p:cNvGrpSpPr/>
          <p:nvPr/>
        </p:nvGrpSpPr>
        <p:grpSpPr>
          <a:xfrm>
            <a:off x="6653760" y="2911936"/>
            <a:ext cx="338765" cy="361090"/>
            <a:chOff x="-53288825" y="1903275"/>
            <a:chExt cx="298550" cy="318225"/>
          </a:xfrm>
        </p:grpSpPr>
        <p:sp>
          <p:nvSpPr>
            <p:cNvPr id="7318" name="Google Shape;7318;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74"/>
          <p:cNvGrpSpPr/>
          <p:nvPr/>
        </p:nvGrpSpPr>
        <p:grpSpPr>
          <a:xfrm>
            <a:off x="6642143" y="3363612"/>
            <a:ext cx="361998" cy="361090"/>
            <a:chOff x="-53299850" y="2294725"/>
            <a:chExt cx="319025" cy="318225"/>
          </a:xfrm>
        </p:grpSpPr>
        <p:sp>
          <p:nvSpPr>
            <p:cNvPr id="7322" name="Google Shape;7322;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74"/>
          <p:cNvGrpSpPr/>
          <p:nvPr/>
        </p:nvGrpSpPr>
        <p:grpSpPr>
          <a:xfrm>
            <a:off x="6664936" y="3832071"/>
            <a:ext cx="316411" cy="360211"/>
            <a:chOff x="-53278575" y="2687750"/>
            <a:chExt cx="278850" cy="317450"/>
          </a:xfrm>
        </p:grpSpPr>
        <p:sp>
          <p:nvSpPr>
            <p:cNvPr id="7325" name="Google Shape;7325;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4"/>
          <p:cNvGrpSpPr/>
          <p:nvPr/>
        </p:nvGrpSpPr>
        <p:grpSpPr>
          <a:xfrm>
            <a:off x="7986330" y="3831759"/>
            <a:ext cx="361998" cy="362310"/>
            <a:chOff x="-52101875" y="2687475"/>
            <a:chExt cx="319025" cy="319300"/>
          </a:xfrm>
        </p:grpSpPr>
        <p:sp>
          <p:nvSpPr>
            <p:cNvPr id="7330" name="Google Shape;7330;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74"/>
          <p:cNvGrpSpPr/>
          <p:nvPr/>
        </p:nvGrpSpPr>
        <p:grpSpPr>
          <a:xfrm>
            <a:off x="6201079" y="1533182"/>
            <a:ext cx="317290" cy="361090"/>
            <a:chOff x="-56774050" y="1904075"/>
            <a:chExt cx="279625" cy="318225"/>
          </a:xfrm>
        </p:grpSpPr>
        <p:sp>
          <p:nvSpPr>
            <p:cNvPr id="7335" name="Google Shape;7335;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74"/>
          <p:cNvGrpSpPr/>
          <p:nvPr/>
        </p:nvGrpSpPr>
        <p:grpSpPr>
          <a:xfrm>
            <a:off x="6201079" y="2006443"/>
            <a:ext cx="317290" cy="361090"/>
            <a:chOff x="-56774850" y="2294725"/>
            <a:chExt cx="279625" cy="318225"/>
          </a:xfrm>
        </p:grpSpPr>
        <p:sp>
          <p:nvSpPr>
            <p:cNvPr id="7338" name="Google Shape;7338;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74"/>
          <p:cNvGrpSpPr/>
          <p:nvPr/>
        </p:nvGrpSpPr>
        <p:grpSpPr>
          <a:xfrm>
            <a:off x="6222086" y="2459027"/>
            <a:ext cx="275278" cy="360182"/>
            <a:chOff x="-56756725" y="2686975"/>
            <a:chExt cx="242600" cy="317425"/>
          </a:xfrm>
        </p:grpSpPr>
        <p:sp>
          <p:nvSpPr>
            <p:cNvPr id="7342" name="Google Shape;7342;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74"/>
          <p:cNvGrpSpPr/>
          <p:nvPr/>
        </p:nvGrpSpPr>
        <p:grpSpPr>
          <a:xfrm>
            <a:off x="4870518" y="2911936"/>
            <a:ext cx="337346" cy="361998"/>
            <a:chOff x="-54826975" y="1903275"/>
            <a:chExt cx="297300" cy="319025"/>
          </a:xfrm>
        </p:grpSpPr>
        <p:sp>
          <p:nvSpPr>
            <p:cNvPr id="7346" name="Google Shape;7346;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74"/>
          <p:cNvGrpSpPr/>
          <p:nvPr/>
        </p:nvGrpSpPr>
        <p:grpSpPr>
          <a:xfrm>
            <a:off x="4858206" y="3365399"/>
            <a:ext cx="361969" cy="359274"/>
            <a:chOff x="-54836500" y="2296300"/>
            <a:chExt cx="319000" cy="316625"/>
          </a:xfrm>
        </p:grpSpPr>
        <p:sp>
          <p:nvSpPr>
            <p:cNvPr id="7350" name="Google Shape;7350;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74"/>
          <p:cNvGrpSpPr/>
          <p:nvPr/>
        </p:nvGrpSpPr>
        <p:grpSpPr>
          <a:xfrm>
            <a:off x="4879652" y="3832071"/>
            <a:ext cx="319078" cy="361090"/>
            <a:chOff x="-54817600" y="2687750"/>
            <a:chExt cx="281200" cy="318225"/>
          </a:xfrm>
        </p:grpSpPr>
        <p:sp>
          <p:nvSpPr>
            <p:cNvPr id="7355" name="Google Shape;7355;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74"/>
          <p:cNvGrpSpPr/>
          <p:nvPr/>
        </p:nvGrpSpPr>
        <p:grpSpPr>
          <a:xfrm>
            <a:off x="7110476" y="2911936"/>
            <a:ext cx="317290" cy="359303"/>
            <a:chOff x="-52887125" y="1903275"/>
            <a:chExt cx="279625" cy="316650"/>
          </a:xfrm>
        </p:grpSpPr>
        <p:sp>
          <p:nvSpPr>
            <p:cNvPr id="7360" name="Google Shape;7360;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74"/>
          <p:cNvGrpSpPr/>
          <p:nvPr/>
        </p:nvGrpSpPr>
        <p:grpSpPr>
          <a:xfrm>
            <a:off x="7089030" y="3362733"/>
            <a:ext cx="360182" cy="361969"/>
            <a:chOff x="-52906025" y="2293950"/>
            <a:chExt cx="317425" cy="319000"/>
          </a:xfrm>
        </p:grpSpPr>
        <p:sp>
          <p:nvSpPr>
            <p:cNvPr id="7363" name="Google Shape;7363;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74"/>
          <p:cNvGrpSpPr/>
          <p:nvPr/>
        </p:nvGrpSpPr>
        <p:grpSpPr>
          <a:xfrm>
            <a:off x="7110476" y="3831192"/>
            <a:ext cx="317290" cy="361090"/>
            <a:chOff x="-52887125" y="2686975"/>
            <a:chExt cx="279625" cy="318225"/>
          </a:xfrm>
        </p:grpSpPr>
        <p:sp>
          <p:nvSpPr>
            <p:cNvPr id="7367" name="Google Shape;7367;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74"/>
          <p:cNvGrpSpPr/>
          <p:nvPr/>
        </p:nvGrpSpPr>
        <p:grpSpPr>
          <a:xfrm>
            <a:off x="6220848" y="4290810"/>
            <a:ext cx="318170" cy="359303"/>
            <a:chOff x="-51722225" y="1915100"/>
            <a:chExt cx="280400" cy="316650"/>
          </a:xfrm>
        </p:grpSpPr>
        <p:sp>
          <p:nvSpPr>
            <p:cNvPr id="7372" name="Google Shape;7372;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4"/>
          <p:cNvGrpSpPr/>
          <p:nvPr/>
        </p:nvGrpSpPr>
        <p:grpSpPr>
          <a:xfrm>
            <a:off x="6616678" y="1531508"/>
            <a:ext cx="370905" cy="360976"/>
            <a:chOff x="-56407800" y="1902600"/>
            <a:chExt cx="326875" cy="318125"/>
          </a:xfrm>
        </p:grpSpPr>
        <p:sp>
          <p:nvSpPr>
            <p:cNvPr id="7377" name="Google Shape;7377;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74"/>
          <p:cNvGrpSpPr/>
          <p:nvPr/>
        </p:nvGrpSpPr>
        <p:grpSpPr>
          <a:xfrm>
            <a:off x="6622479" y="2018074"/>
            <a:ext cx="359303" cy="338736"/>
            <a:chOff x="-56401500" y="2304975"/>
            <a:chExt cx="316650" cy="298525"/>
          </a:xfrm>
        </p:grpSpPr>
        <p:sp>
          <p:nvSpPr>
            <p:cNvPr id="7381" name="Google Shape;7381;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74"/>
          <p:cNvGrpSpPr/>
          <p:nvPr/>
        </p:nvGrpSpPr>
        <p:grpSpPr>
          <a:xfrm>
            <a:off x="5328863" y="2910149"/>
            <a:ext cx="319985" cy="361090"/>
            <a:chOff x="-54426150" y="1901700"/>
            <a:chExt cx="282000" cy="318225"/>
          </a:xfrm>
        </p:grpSpPr>
        <p:sp>
          <p:nvSpPr>
            <p:cNvPr id="7386" name="Google Shape;7386;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74"/>
          <p:cNvGrpSpPr/>
          <p:nvPr/>
        </p:nvGrpSpPr>
        <p:grpSpPr>
          <a:xfrm>
            <a:off x="5328863" y="3363612"/>
            <a:ext cx="319985" cy="361998"/>
            <a:chOff x="-54426150" y="2294725"/>
            <a:chExt cx="282000" cy="319025"/>
          </a:xfrm>
        </p:grpSpPr>
        <p:sp>
          <p:nvSpPr>
            <p:cNvPr id="7391" name="Google Shape;7391;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74"/>
          <p:cNvGrpSpPr/>
          <p:nvPr/>
        </p:nvGrpSpPr>
        <p:grpSpPr>
          <a:xfrm>
            <a:off x="5327076" y="3831192"/>
            <a:ext cx="323560" cy="361969"/>
            <a:chOff x="-54427725" y="2686975"/>
            <a:chExt cx="285150" cy="319000"/>
          </a:xfrm>
        </p:grpSpPr>
        <p:sp>
          <p:nvSpPr>
            <p:cNvPr id="7397" name="Google Shape;7397;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74"/>
          <p:cNvGrpSpPr/>
          <p:nvPr/>
        </p:nvGrpSpPr>
        <p:grpSpPr>
          <a:xfrm>
            <a:off x="7533634" y="2912163"/>
            <a:ext cx="359303" cy="359984"/>
            <a:chOff x="-52513800" y="1903475"/>
            <a:chExt cx="316650" cy="317250"/>
          </a:xfrm>
        </p:grpSpPr>
        <p:sp>
          <p:nvSpPr>
            <p:cNvPr id="7403" name="Google Shape;7403;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74"/>
          <p:cNvGrpSpPr/>
          <p:nvPr/>
        </p:nvGrpSpPr>
        <p:grpSpPr>
          <a:xfrm>
            <a:off x="7543464" y="3364520"/>
            <a:ext cx="339644" cy="360182"/>
            <a:chOff x="-52505925" y="2295525"/>
            <a:chExt cx="299325" cy="317425"/>
          </a:xfrm>
        </p:grpSpPr>
        <p:sp>
          <p:nvSpPr>
            <p:cNvPr id="7406" name="Google Shape;7406;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74"/>
          <p:cNvGrpSpPr/>
          <p:nvPr/>
        </p:nvGrpSpPr>
        <p:grpSpPr>
          <a:xfrm>
            <a:off x="7554641" y="3831192"/>
            <a:ext cx="317290" cy="361090"/>
            <a:chOff x="-52494100" y="2686975"/>
            <a:chExt cx="279625" cy="318225"/>
          </a:xfrm>
        </p:grpSpPr>
        <p:sp>
          <p:nvSpPr>
            <p:cNvPr id="7411" name="Google Shape;7411;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74"/>
          <p:cNvGrpSpPr/>
          <p:nvPr/>
        </p:nvGrpSpPr>
        <p:grpSpPr>
          <a:xfrm>
            <a:off x="6665412" y="4292135"/>
            <a:ext cx="315503" cy="361090"/>
            <a:chOff x="-51708850" y="2305750"/>
            <a:chExt cx="278050" cy="318225"/>
          </a:xfrm>
        </p:grpSpPr>
        <p:sp>
          <p:nvSpPr>
            <p:cNvPr id="7416" name="Google Shape;7416;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74"/>
          <p:cNvGrpSpPr/>
          <p:nvPr/>
        </p:nvGrpSpPr>
        <p:grpSpPr>
          <a:xfrm>
            <a:off x="7536807" y="1533922"/>
            <a:ext cx="319089" cy="362073"/>
            <a:chOff x="1044400" y="2917425"/>
            <a:chExt cx="248125" cy="281550"/>
          </a:xfrm>
        </p:grpSpPr>
        <p:sp>
          <p:nvSpPr>
            <p:cNvPr id="7420" name="Google Shape;7420;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7425" name="Google Shape;7425;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7426" name="Google Shape;7426;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7427" name="Google Shape;7427;p74"/>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4"/>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9" name="Google Shape;7429;p74"/>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33"/>
        <p:cNvGrpSpPr/>
        <p:nvPr/>
      </p:nvGrpSpPr>
      <p:grpSpPr>
        <a:xfrm>
          <a:off x="0" y="0"/>
          <a:ext cx="0" cy="0"/>
          <a:chOff x="0" y="0"/>
          <a:chExt cx="0" cy="0"/>
        </a:xfrm>
      </p:grpSpPr>
      <p:sp>
        <p:nvSpPr>
          <p:cNvPr id="7434" name="Google Shape;7434;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35" name="Google Shape;7435;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436" name="Google Shape;7436;p75"/>
          <p:cNvGrpSpPr/>
          <p:nvPr/>
        </p:nvGrpSpPr>
        <p:grpSpPr>
          <a:xfrm>
            <a:off x="889109" y="1531603"/>
            <a:ext cx="278288" cy="357036"/>
            <a:chOff x="-50489600" y="1947400"/>
            <a:chExt cx="233150" cy="299125"/>
          </a:xfrm>
        </p:grpSpPr>
        <p:sp>
          <p:nvSpPr>
            <p:cNvPr id="7437" name="Google Shape;7437;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75"/>
          <p:cNvGrpSpPr/>
          <p:nvPr/>
        </p:nvGrpSpPr>
        <p:grpSpPr>
          <a:xfrm>
            <a:off x="849616" y="1986560"/>
            <a:ext cx="357274" cy="358199"/>
            <a:chOff x="-50523475" y="2316000"/>
            <a:chExt cx="299325" cy="300100"/>
          </a:xfrm>
        </p:grpSpPr>
        <p:sp>
          <p:nvSpPr>
            <p:cNvPr id="7440" name="Google Shape;7440;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75"/>
          <p:cNvGrpSpPr/>
          <p:nvPr/>
        </p:nvGrpSpPr>
        <p:grpSpPr>
          <a:xfrm>
            <a:off x="848213" y="2435869"/>
            <a:ext cx="360079" cy="357304"/>
            <a:chOff x="-50524250" y="2686150"/>
            <a:chExt cx="301675" cy="299350"/>
          </a:xfrm>
        </p:grpSpPr>
        <p:sp>
          <p:nvSpPr>
            <p:cNvPr id="7443" name="Google Shape;7443;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75"/>
          <p:cNvGrpSpPr/>
          <p:nvPr/>
        </p:nvGrpSpPr>
        <p:grpSpPr>
          <a:xfrm>
            <a:off x="3070976" y="1561682"/>
            <a:ext cx="358199" cy="359154"/>
            <a:chOff x="-48633950" y="1972600"/>
            <a:chExt cx="300100" cy="300900"/>
          </a:xfrm>
        </p:grpSpPr>
        <p:sp>
          <p:nvSpPr>
            <p:cNvPr id="7450" name="Google Shape;7450;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75"/>
          <p:cNvGrpSpPr/>
          <p:nvPr/>
        </p:nvGrpSpPr>
        <p:grpSpPr>
          <a:xfrm>
            <a:off x="3070499" y="2017593"/>
            <a:ext cx="359154" cy="361004"/>
            <a:chOff x="-48634750" y="2342000"/>
            <a:chExt cx="300900" cy="302450"/>
          </a:xfrm>
        </p:grpSpPr>
        <p:sp>
          <p:nvSpPr>
            <p:cNvPr id="7453" name="Google Shape;7453;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75"/>
          <p:cNvGrpSpPr/>
          <p:nvPr/>
        </p:nvGrpSpPr>
        <p:grpSpPr>
          <a:xfrm>
            <a:off x="3071439" y="2465977"/>
            <a:ext cx="357274" cy="357274"/>
            <a:chOff x="-48633175" y="2711375"/>
            <a:chExt cx="299325" cy="299325"/>
          </a:xfrm>
        </p:grpSpPr>
        <p:sp>
          <p:nvSpPr>
            <p:cNvPr id="7462" name="Google Shape;7462;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75"/>
          <p:cNvGrpSpPr/>
          <p:nvPr/>
        </p:nvGrpSpPr>
        <p:grpSpPr>
          <a:xfrm>
            <a:off x="1757928" y="2917929"/>
            <a:ext cx="314006" cy="358229"/>
            <a:chOff x="-46753100" y="1965500"/>
            <a:chExt cx="263075" cy="300125"/>
          </a:xfrm>
        </p:grpSpPr>
        <p:sp>
          <p:nvSpPr>
            <p:cNvPr id="7465" name="Google Shape;7465;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75"/>
          <p:cNvGrpSpPr/>
          <p:nvPr/>
        </p:nvGrpSpPr>
        <p:grpSpPr>
          <a:xfrm>
            <a:off x="1735354" y="3385142"/>
            <a:ext cx="359154" cy="315916"/>
            <a:chOff x="-46772025" y="2350650"/>
            <a:chExt cx="300900" cy="264675"/>
          </a:xfrm>
        </p:grpSpPr>
        <p:sp>
          <p:nvSpPr>
            <p:cNvPr id="7468" name="Google Shape;7468;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75"/>
          <p:cNvGrpSpPr/>
          <p:nvPr/>
        </p:nvGrpSpPr>
        <p:grpSpPr>
          <a:xfrm>
            <a:off x="1735354" y="3819420"/>
            <a:ext cx="359154" cy="359154"/>
            <a:chOff x="-46772025" y="2701925"/>
            <a:chExt cx="300900" cy="300900"/>
          </a:xfrm>
        </p:grpSpPr>
        <p:sp>
          <p:nvSpPr>
            <p:cNvPr id="7471" name="Google Shape;7471;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5"/>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4" name="Google Shape;7474;p75"/>
          <p:cNvGrpSpPr/>
          <p:nvPr/>
        </p:nvGrpSpPr>
        <p:grpSpPr>
          <a:xfrm>
            <a:off x="1293035" y="1532528"/>
            <a:ext cx="358199" cy="359154"/>
            <a:chOff x="-50154075" y="1948175"/>
            <a:chExt cx="300100" cy="300900"/>
          </a:xfrm>
        </p:grpSpPr>
        <p:sp>
          <p:nvSpPr>
            <p:cNvPr id="7475" name="Google Shape;7475;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75"/>
          <p:cNvGrpSpPr/>
          <p:nvPr/>
        </p:nvGrpSpPr>
        <p:grpSpPr>
          <a:xfrm>
            <a:off x="1293035" y="1987485"/>
            <a:ext cx="358199" cy="358229"/>
            <a:chOff x="-50154850" y="2316775"/>
            <a:chExt cx="300100" cy="300125"/>
          </a:xfrm>
        </p:grpSpPr>
        <p:sp>
          <p:nvSpPr>
            <p:cNvPr id="7478" name="Google Shape;7478;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75"/>
          <p:cNvGrpSpPr/>
          <p:nvPr/>
        </p:nvGrpSpPr>
        <p:grpSpPr>
          <a:xfrm>
            <a:off x="1288813" y="2434496"/>
            <a:ext cx="366644" cy="356558"/>
            <a:chOff x="-50158000" y="2685000"/>
            <a:chExt cx="307175" cy="298725"/>
          </a:xfrm>
        </p:grpSpPr>
        <p:sp>
          <p:nvSpPr>
            <p:cNvPr id="7481" name="Google Shape;7481;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75"/>
          <p:cNvGrpSpPr/>
          <p:nvPr/>
        </p:nvGrpSpPr>
        <p:grpSpPr>
          <a:xfrm>
            <a:off x="3521599" y="1562607"/>
            <a:ext cx="361004" cy="358229"/>
            <a:chOff x="-48266125" y="1973375"/>
            <a:chExt cx="302450" cy="300125"/>
          </a:xfrm>
        </p:grpSpPr>
        <p:sp>
          <p:nvSpPr>
            <p:cNvPr id="7484" name="Google Shape;7484;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75"/>
          <p:cNvGrpSpPr/>
          <p:nvPr/>
        </p:nvGrpSpPr>
        <p:grpSpPr>
          <a:xfrm>
            <a:off x="3548844" y="2018369"/>
            <a:ext cx="306516" cy="358349"/>
            <a:chOff x="-48237000" y="2342650"/>
            <a:chExt cx="256800" cy="300225"/>
          </a:xfrm>
        </p:grpSpPr>
        <p:sp>
          <p:nvSpPr>
            <p:cNvPr id="7491" name="Google Shape;7491;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5"/>
          <p:cNvGrpSpPr/>
          <p:nvPr/>
        </p:nvGrpSpPr>
        <p:grpSpPr>
          <a:xfrm>
            <a:off x="2180338" y="2918646"/>
            <a:ext cx="361034" cy="355633"/>
            <a:chOff x="-46404975" y="1966100"/>
            <a:chExt cx="302475" cy="297950"/>
          </a:xfrm>
        </p:grpSpPr>
        <p:sp>
          <p:nvSpPr>
            <p:cNvPr id="7495" name="Google Shape;7495;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5"/>
          <p:cNvGrpSpPr/>
          <p:nvPr/>
        </p:nvGrpSpPr>
        <p:grpSpPr>
          <a:xfrm>
            <a:off x="2181740" y="3364463"/>
            <a:ext cx="358229" cy="358199"/>
            <a:chOff x="-46401050" y="2333325"/>
            <a:chExt cx="300125" cy="300100"/>
          </a:xfrm>
        </p:grpSpPr>
        <p:sp>
          <p:nvSpPr>
            <p:cNvPr id="7500" name="Google Shape;7500;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4" name="Google Shape;7504;p75"/>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5" name="Google Shape;7505;p75"/>
          <p:cNvGrpSpPr/>
          <p:nvPr/>
        </p:nvGrpSpPr>
        <p:grpSpPr>
          <a:xfrm>
            <a:off x="3961830" y="3374818"/>
            <a:ext cx="359154" cy="359124"/>
            <a:chOff x="-44914800" y="2342000"/>
            <a:chExt cx="300900" cy="300875"/>
          </a:xfrm>
        </p:grpSpPr>
        <p:sp>
          <p:nvSpPr>
            <p:cNvPr id="7506" name="Google Shape;7506;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9" name="Google Shape;7509;p75"/>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0" name="Google Shape;7510;p75"/>
          <p:cNvGrpSpPr/>
          <p:nvPr/>
        </p:nvGrpSpPr>
        <p:grpSpPr>
          <a:xfrm>
            <a:off x="1735816" y="1987336"/>
            <a:ext cx="359154" cy="357424"/>
            <a:chOff x="-49786250" y="2316650"/>
            <a:chExt cx="300900" cy="299450"/>
          </a:xfrm>
        </p:grpSpPr>
        <p:sp>
          <p:nvSpPr>
            <p:cNvPr id="7511" name="Google Shape;7511;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8" name="Google Shape;7518;p75"/>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5"/>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75"/>
          <p:cNvGrpSpPr/>
          <p:nvPr/>
        </p:nvGrpSpPr>
        <p:grpSpPr>
          <a:xfrm>
            <a:off x="4033144" y="2017593"/>
            <a:ext cx="230365" cy="359124"/>
            <a:chOff x="-47842400" y="2342000"/>
            <a:chExt cx="193000" cy="300875"/>
          </a:xfrm>
        </p:grpSpPr>
        <p:sp>
          <p:nvSpPr>
            <p:cNvPr id="7521" name="Google Shape;7521;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75"/>
          <p:cNvGrpSpPr/>
          <p:nvPr/>
        </p:nvGrpSpPr>
        <p:grpSpPr>
          <a:xfrm>
            <a:off x="3969212" y="2465052"/>
            <a:ext cx="358229" cy="359154"/>
            <a:chOff x="-47896750" y="2710600"/>
            <a:chExt cx="300125" cy="300900"/>
          </a:xfrm>
        </p:grpSpPr>
        <p:sp>
          <p:nvSpPr>
            <p:cNvPr id="7525" name="Google Shape;7525;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5"/>
          <p:cNvGrpSpPr/>
          <p:nvPr/>
        </p:nvGrpSpPr>
        <p:grpSpPr>
          <a:xfrm>
            <a:off x="2624852" y="2938609"/>
            <a:ext cx="359154" cy="314991"/>
            <a:chOff x="-46033225" y="1982825"/>
            <a:chExt cx="300900" cy="263900"/>
          </a:xfrm>
        </p:grpSpPr>
        <p:sp>
          <p:nvSpPr>
            <p:cNvPr id="7530" name="Google Shape;7530;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75"/>
          <p:cNvGrpSpPr/>
          <p:nvPr/>
        </p:nvGrpSpPr>
        <p:grpSpPr>
          <a:xfrm>
            <a:off x="2621569" y="3365866"/>
            <a:ext cx="365719" cy="326151"/>
            <a:chOff x="-46034000" y="2334500"/>
            <a:chExt cx="306400" cy="273250"/>
          </a:xfrm>
        </p:grpSpPr>
        <p:sp>
          <p:nvSpPr>
            <p:cNvPr id="7534" name="Google Shape;7534;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75"/>
          <p:cNvGrpSpPr/>
          <p:nvPr/>
        </p:nvGrpSpPr>
        <p:grpSpPr>
          <a:xfrm>
            <a:off x="2667627" y="3820255"/>
            <a:ext cx="273603" cy="356439"/>
            <a:chOff x="-45998575" y="2702625"/>
            <a:chExt cx="229225" cy="298625"/>
          </a:xfrm>
        </p:grpSpPr>
        <p:sp>
          <p:nvSpPr>
            <p:cNvPr id="7538" name="Google Shape;7538;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5" name="Google Shape;7545;p75"/>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5"/>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5"/>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5"/>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5"/>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0" name="Google Shape;7550;p75"/>
          <p:cNvGrpSpPr/>
          <p:nvPr/>
        </p:nvGrpSpPr>
        <p:grpSpPr>
          <a:xfrm>
            <a:off x="2203197" y="2434019"/>
            <a:ext cx="314961" cy="361034"/>
            <a:chOff x="-49398750" y="2684600"/>
            <a:chExt cx="263875" cy="302475"/>
          </a:xfrm>
        </p:grpSpPr>
        <p:sp>
          <p:nvSpPr>
            <p:cNvPr id="7551" name="Google Shape;7551;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75"/>
          <p:cNvGrpSpPr/>
          <p:nvPr/>
        </p:nvGrpSpPr>
        <p:grpSpPr>
          <a:xfrm>
            <a:off x="873121" y="2928284"/>
            <a:ext cx="314006" cy="359154"/>
            <a:chOff x="-47509225" y="1974175"/>
            <a:chExt cx="263075" cy="300900"/>
          </a:xfrm>
        </p:grpSpPr>
        <p:sp>
          <p:nvSpPr>
            <p:cNvPr id="7555" name="Google Shape;7555;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75"/>
          <p:cNvGrpSpPr/>
          <p:nvPr/>
        </p:nvGrpSpPr>
        <p:grpSpPr>
          <a:xfrm>
            <a:off x="849622" y="3374818"/>
            <a:ext cx="361004" cy="357961"/>
            <a:chOff x="-47529700" y="2342000"/>
            <a:chExt cx="302450" cy="299900"/>
          </a:xfrm>
        </p:grpSpPr>
        <p:sp>
          <p:nvSpPr>
            <p:cNvPr id="7561" name="Google Shape;7561;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75"/>
          <p:cNvGrpSpPr/>
          <p:nvPr/>
        </p:nvGrpSpPr>
        <p:grpSpPr>
          <a:xfrm>
            <a:off x="851025" y="3873967"/>
            <a:ext cx="358199" cy="272648"/>
            <a:chOff x="-47527350" y="2747625"/>
            <a:chExt cx="300100" cy="228425"/>
          </a:xfrm>
        </p:grpSpPr>
        <p:sp>
          <p:nvSpPr>
            <p:cNvPr id="7564" name="Google Shape;7564;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0" name="Google Shape;7570;p75"/>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1" name="Google Shape;7571;p75"/>
          <p:cNvGrpSpPr/>
          <p:nvPr/>
        </p:nvGrpSpPr>
        <p:grpSpPr>
          <a:xfrm>
            <a:off x="3073924" y="3387022"/>
            <a:ext cx="358229" cy="314961"/>
            <a:chOff x="-45664625" y="2352225"/>
            <a:chExt cx="300125" cy="263875"/>
          </a:xfrm>
        </p:grpSpPr>
        <p:sp>
          <p:nvSpPr>
            <p:cNvPr id="7572" name="Google Shape;7572;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75"/>
          <p:cNvGrpSpPr/>
          <p:nvPr/>
        </p:nvGrpSpPr>
        <p:grpSpPr>
          <a:xfrm>
            <a:off x="3073103" y="3821001"/>
            <a:ext cx="359870" cy="357573"/>
            <a:chOff x="-45665400" y="2703250"/>
            <a:chExt cx="301500" cy="299575"/>
          </a:xfrm>
        </p:grpSpPr>
        <p:sp>
          <p:nvSpPr>
            <p:cNvPr id="7580" name="Google Shape;7580;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5"/>
          <p:cNvGrpSpPr/>
          <p:nvPr/>
        </p:nvGrpSpPr>
        <p:grpSpPr>
          <a:xfrm>
            <a:off x="2174760" y="4261937"/>
            <a:ext cx="359154" cy="360109"/>
            <a:chOff x="-44528075" y="1982825"/>
            <a:chExt cx="300900" cy="301700"/>
          </a:xfrm>
        </p:grpSpPr>
        <p:sp>
          <p:nvSpPr>
            <p:cNvPr id="7585" name="Google Shape;7585;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5"/>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3" name="Google Shape;7593;p75"/>
          <p:cNvGrpSpPr/>
          <p:nvPr/>
        </p:nvGrpSpPr>
        <p:grpSpPr>
          <a:xfrm>
            <a:off x="2625923" y="1987485"/>
            <a:ext cx="358199" cy="358229"/>
            <a:chOff x="-49048250" y="2316775"/>
            <a:chExt cx="300100" cy="300125"/>
          </a:xfrm>
        </p:grpSpPr>
        <p:sp>
          <p:nvSpPr>
            <p:cNvPr id="7594" name="Google Shape;7594;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8" name="Google Shape;7598;p75"/>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9" name="Google Shape;7599;p75"/>
          <p:cNvGrpSpPr/>
          <p:nvPr/>
        </p:nvGrpSpPr>
        <p:grpSpPr>
          <a:xfrm>
            <a:off x="1290494" y="2928284"/>
            <a:ext cx="360109" cy="358199"/>
            <a:chOff x="-47160325" y="1974175"/>
            <a:chExt cx="301700" cy="300100"/>
          </a:xfrm>
        </p:grpSpPr>
        <p:sp>
          <p:nvSpPr>
            <p:cNvPr id="7600" name="Google Shape;7600;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75"/>
          <p:cNvGrpSpPr/>
          <p:nvPr/>
        </p:nvGrpSpPr>
        <p:grpSpPr>
          <a:xfrm>
            <a:off x="1290971" y="3374818"/>
            <a:ext cx="359154" cy="359124"/>
            <a:chOff x="-47159525" y="2342000"/>
            <a:chExt cx="300900" cy="300875"/>
          </a:xfrm>
        </p:grpSpPr>
        <p:sp>
          <p:nvSpPr>
            <p:cNvPr id="7603" name="Google Shape;7603;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5"/>
          <p:cNvGrpSpPr/>
          <p:nvPr/>
        </p:nvGrpSpPr>
        <p:grpSpPr>
          <a:xfrm>
            <a:off x="1291448" y="3831654"/>
            <a:ext cx="358199" cy="359154"/>
            <a:chOff x="-47157950" y="2712175"/>
            <a:chExt cx="300100" cy="300900"/>
          </a:xfrm>
        </p:grpSpPr>
        <p:sp>
          <p:nvSpPr>
            <p:cNvPr id="7609" name="Google Shape;7609;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75"/>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7" name="Google Shape;7617;p75"/>
          <p:cNvGrpSpPr/>
          <p:nvPr/>
        </p:nvGrpSpPr>
        <p:grpSpPr>
          <a:xfrm>
            <a:off x="3535175" y="3364463"/>
            <a:ext cx="315886" cy="358199"/>
            <a:chOff x="-45278675" y="2333325"/>
            <a:chExt cx="264650" cy="300100"/>
          </a:xfrm>
        </p:grpSpPr>
        <p:sp>
          <p:nvSpPr>
            <p:cNvPr id="7618" name="Google Shape;7618;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5"/>
          <p:cNvGrpSpPr/>
          <p:nvPr/>
        </p:nvGrpSpPr>
        <p:grpSpPr>
          <a:xfrm>
            <a:off x="3545500" y="3819420"/>
            <a:ext cx="295237" cy="358229"/>
            <a:chOff x="-45270025" y="2701925"/>
            <a:chExt cx="247350" cy="300125"/>
          </a:xfrm>
        </p:grpSpPr>
        <p:sp>
          <p:nvSpPr>
            <p:cNvPr id="7623" name="Google Shape;7623;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7" name="Google Shape;7627;p75"/>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8" name="Google Shape;7628;p75"/>
          <p:cNvGrpSpPr/>
          <p:nvPr/>
        </p:nvGrpSpPr>
        <p:grpSpPr>
          <a:xfrm>
            <a:off x="2209567" y="2078266"/>
            <a:ext cx="307444" cy="260626"/>
            <a:chOff x="1636184" y="2959225"/>
            <a:chExt cx="232666" cy="197250"/>
          </a:xfrm>
        </p:grpSpPr>
        <p:sp>
          <p:nvSpPr>
            <p:cNvPr id="7629" name="Google Shape;7629;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7632" name="Google Shape;7632;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7633" name="Google Shape;7633;p75"/>
          <p:cNvGrpSpPr/>
          <p:nvPr/>
        </p:nvGrpSpPr>
        <p:grpSpPr>
          <a:xfrm>
            <a:off x="3577265" y="2463611"/>
            <a:ext cx="258542" cy="365154"/>
            <a:chOff x="-47300587" y="123275"/>
            <a:chExt cx="190975" cy="269725"/>
          </a:xfrm>
        </p:grpSpPr>
        <p:sp>
          <p:nvSpPr>
            <p:cNvPr id="7634" name="Google Shape;7634;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75"/>
          <p:cNvGrpSpPr/>
          <p:nvPr/>
        </p:nvGrpSpPr>
        <p:grpSpPr>
          <a:xfrm>
            <a:off x="4870788" y="1532801"/>
            <a:ext cx="342328" cy="339793"/>
            <a:chOff x="-13966675" y="1639700"/>
            <a:chExt cx="354450" cy="351825"/>
          </a:xfrm>
        </p:grpSpPr>
        <p:sp>
          <p:nvSpPr>
            <p:cNvPr id="7640" name="Google Shape;7640;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5" name="Google Shape;7645;p75"/>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5"/>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7" name="Google Shape;7647;p75"/>
          <p:cNvGrpSpPr/>
          <p:nvPr/>
        </p:nvGrpSpPr>
        <p:grpSpPr>
          <a:xfrm>
            <a:off x="6667277" y="1532487"/>
            <a:ext cx="340034" cy="340420"/>
            <a:chOff x="-12199250" y="1662675"/>
            <a:chExt cx="352075" cy="352475"/>
          </a:xfrm>
        </p:grpSpPr>
        <p:sp>
          <p:nvSpPr>
            <p:cNvPr id="7648" name="Google Shape;7648;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75"/>
          <p:cNvGrpSpPr/>
          <p:nvPr/>
        </p:nvGrpSpPr>
        <p:grpSpPr>
          <a:xfrm>
            <a:off x="6666130" y="1939354"/>
            <a:ext cx="342328" cy="342328"/>
            <a:chOff x="-12199250" y="2096250"/>
            <a:chExt cx="354450" cy="354450"/>
          </a:xfrm>
        </p:grpSpPr>
        <p:sp>
          <p:nvSpPr>
            <p:cNvPr id="7652" name="Google Shape;7652;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75"/>
          <p:cNvGrpSpPr/>
          <p:nvPr/>
        </p:nvGrpSpPr>
        <p:grpSpPr>
          <a:xfrm>
            <a:off x="6667277" y="2348308"/>
            <a:ext cx="340034" cy="341579"/>
            <a:chOff x="-12199250" y="2530225"/>
            <a:chExt cx="352075" cy="353675"/>
          </a:xfrm>
        </p:grpSpPr>
        <p:sp>
          <p:nvSpPr>
            <p:cNvPr id="7655" name="Google Shape;7655;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9" name="Google Shape;7659;p75"/>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0" name="Google Shape;7660;p75"/>
          <p:cNvGrpSpPr/>
          <p:nvPr/>
        </p:nvGrpSpPr>
        <p:grpSpPr>
          <a:xfrm>
            <a:off x="4870788" y="3188088"/>
            <a:ext cx="342328" cy="339310"/>
            <a:chOff x="-10462550" y="2057650"/>
            <a:chExt cx="354450" cy="351325"/>
          </a:xfrm>
        </p:grpSpPr>
        <p:sp>
          <p:nvSpPr>
            <p:cNvPr id="7661" name="Google Shape;7661;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3" name="Google Shape;7663;p75"/>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4" name="Google Shape;7664;p75"/>
          <p:cNvGrpSpPr/>
          <p:nvPr/>
        </p:nvGrpSpPr>
        <p:grpSpPr>
          <a:xfrm>
            <a:off x="6649772" y="2779651"/>
            <a:ext cx="375044" cy="340541"/>
            <a:chOff x="-8692750" y="1622100"/>
            <a:chExt cx="388325" cy="352600"/>
          </a:xfrm>
        </p:grpSpPr>
        <p:sp>
          <p:nvSpPr>
            <p:cNvPr id="7665" name="Google Shape;7665;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5"/>
          <p:cNvGrpSpPr/>
          <p:nvPr/>
        </p:nvGrpSpPr>
        <p:grpSpPr>
          <a:xfrm>
            <a:off x="5304253" y="1531907"/>
            <a:ext cx="341555" cy="341579"/>
            <a:chOff x="-13529550" y="1639425"/>
            <a:chExt cx="353650" cy="353675"/>
          </a:xfrm>
        </p:grpSpPr>
        <p:sp>
          <p:nvSpPr>
            <p:cNvPr id="7668" name="Google Shape;7668;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75"/>
          <p:cNvGrpSpPr/>
          <p:nvPr/>
        </p:nvGrpSpPr>
        <p:grpSpPr>
          <a:xfrm>
            <a:off x="5303106" y="1940489"/>
            <a:ext cx="343849" cy="340058"/>
            <a:chOff x="-13531925" y="2075775"/>
            <a:chExt cx="356025" cy="352100"/>
          </a:xfrm>
        </p:grpSpPr>
        <p:sp>
          <p:nvSpPr>
            <p:cNvPr id="7677" name="Google Shape;7677;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5"/>
          <p:cNvGrpSpPr/>
          <p:nvPr/>
        </p:nvGrpSpPr>
        <p:grpSpPr>
          <a:xfrm>
            <a:off x="5304627" y="2348694"/>
            <a:ext cx="340807" cy="340807"/>
            <a:chOff x="-13528775" y="2507400"/>
            <a:chExt cx="352875" cy="352875"/>
          </a:xfrm>
        </p:grpSpPr>
        <p:sp>
          <p:nvSpPr>
            <p:cNvPr id="7680" name="Google Shape;7680;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3" name="Google Shape;7683;p75"/>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5"/>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75"/>
          <p:cNvGrpSpPr/>
          <p:nvPr/>
        </p:nvGrpSpPr>
        <p:grpSpPr>
          <a:xfrm>
            <a:off x="7140133" y="2348308"/>
            <a:ext cx="308090" cy="341579"/>
            <a:chOff x="-11747150" y="2530225"/>
            <a:chExt cx="319000" cy="353675"/>
          </a:xfrm>
        </p:grpSpPr>
        <p:sp>
          <p:nvSpPr>
            <p:cNvPr id="7686" name="Google Shape;7686;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5"/>
          <p:cNvGrpSpPr/>
          <p:nvPr/>
        </p:nvGrpSpPr>
        <p:grpSpPr>
          <a:xfrm>
            <a:off x="5304627" y="2779519"/>
            <a:ext cx="340807" cy="340807"/>
            <a:chOff x="-10027775" y="1622900"/>
            <a:chExt cx="352875" cy="352875"/>
          </a:xfrm>
        </p:grpSpPr>
        <p:sp>
          <p:nvSpPr>
            <p:cNvPr id="7689" name="Google Shape;7689;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5" name="Google Shape;7695;p75"/>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6" name="Google Shape;7696;p75"/>
          <p:cNvGrpSpPr/>
          <p:nvPr/>
        </p:nvGrpSpPr>
        <p:grpSpPr>
          <a:xfrm>
            <a:off x="8031595" y="2805183"/>
            <a:ext cx="322553" cy="342328"/>
            <a:chOff x="-10019125" y="2490075"/>
            <a:chExt cx="333975" cy="354450"/>
          </a:xfrm>
        </p:grpSpPr>
        <p:sp>
          <p:nvSpPr>
            <p:cNvPr id="7697" name="Google Shape;7697;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75"/>
          <p:cNvGrpSpPr/>
          <p:nvPr/>
        </p:nvGrpSpPr>
        <p:grpSpPr>
          <a:xfrm>
            <a:off x="6661180" y="3186193"/>
            <a:ext cx="352227" cy="343100"/>
            <a:chOff x="-8684100" y="2032450"/>
            <a:chExt cx="364700" cy="355250"/>
          </a:xfrm>
        </p:grpSpPr>
        <p:sp>
          <p:nvSpPr>
            <p:cNvPr id="7702" name="Google Shape;7702;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5" name="Google Shape;7705;p75"/>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6" name="Google Shape;7706;p75"/>
          <p:cNvGrpSpPr/>
          <p:nvPr/>
        </p:nvGrpSpPr>
        <p:grpSpPr>
          <a:xfrm>
            <a:off x="5752039" y="1939656"/>
            <a:ext cx="343849" cy="341724"/>
            <a:chOff x="-13095575" y="2073400"/>
            <a:chExt cx="356025" cy="353825"/>
          </a:xfrm>
        </p:grpSpPr>
        <p:sp>
          <p:nvSpPr>
            <p:cNvPr id="7707" name="Google Shape;7707;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5" name="Google Shape;7715;p75"/>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6" name="Google Shape;7716;p75"/>
          <p:cNvGrpSpPr/>
          <p:nvPr/>
        </p:nvGrpSpPr>
        <p:grpSpPr>
          <a:xfrm>
            <a:off x="7576787" y="1531485"/>
            <a:ext cx="343100" cy="342424"/>
            <a:chOff x="-11332875" y="1660700"/>
            <a:chExt cx="355250" cy="354550"/>
          </a:xfrm>
        </p:grpSpPr>
        <p:sp>
          <p:nvSpPr>
            <p:cNvPr id="7717" name="Google Shape;7717;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1" name="Google Shape;7721;p75"/>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5"/>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75"/>
          <p:cNvGrpSpPr/>
          <p:nvPr/>
        </p:nvGrpSpPr>
        <p:grpSpPr>
          <a:xfrm>
            <a:off x="5774096" y="2777997"/>
            <a:ext cx="299736" cy="343849"/>
            <a:chOff x="-9570950" y="1622100"/>
            <a:chExt cx="310350" cy="356025"/>
          </a:xfrm>
        </p:grpSpPr>
        <p:sp>
          <p:nvSpPr>
            <p:cNvPr id="7724" name="Google Shape;7724;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75"/>
          <p:cNvGrpSpPr/>
          <p:nvPr/>
        </p:nvGrpSpPr>
        <p:grpSpPr>
          <a:xfrm>
            <a:off x="5752800" y="3186953"/>
            <a:ext cx="342328" cy="341579"/>
            <a:chOff x="-9594575" y="2056875"/>
            <a:chExt cx="354450" cy="353675"/>
          </a:xfrm>
        </p:grpSpPr>
        <p:sp>
          <p:nvSpPr>
            <p:cNvPr id="7727" name="Google Shape;7727;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0" name="Google Shape;7730;p75"/>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1" name="Google Shape;7731;p75"/>
          <p:cNvGrpSpPr/>
          <p:nvPr/>
        </p:nvGrpSpPr>
        <p:grpSpPr>
          <a:xfrm>
            <a:off x="6208482" y="1532293"/>
            <a:ext cx="342328" cy="340807"/>
            <a:chOff x="-12661600" y="1640225"/>
            <a:chExt cx="354450" cy="352875"/>
          </a:xfrm>
        </p:grpSpPr>
        <p:sp>
          <p:nvSpPr>
            <p:cNvPr id="7732" name="Google Shape;7732;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75"/>
          <p:cNvGrpSpPr/>
          <p:nvPr/>
        </p:nvGrpSpPr>
        <p:grpSpPr>
          <a:xfrm>
            <a:off x="6208857" y="1960831"/>
            <a:ext cx="341579" cy="299374"/>
            <a:chOff x="-12660025" y="2096250"/>
            <a:chExt cx="353675" cy="309975"/>
          </a:xfrm>
        </p:grpSpPr>
        <p:sp>
          <p:nvSpPr>
            <p:cNvPr id="7736" name="Google Shape;7736;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75"/>
          <p:cNvGrpSpPr/>
          <p:nvPr/>
        </p:nvGrpSpPr>
        <p:grpSpPr>
          <a:xfrm>
            <a:off x="6207335" y="2348127"/>
            <a:ext cx="344622" cy="341941"/>
            <a:chOff x="-12663175" y="2506800"/>
            <a:chExt cx="356825" cy="354050"/>
          </a:xfrm>
        </p:grpSpPr>
        <p:sp>
          <p:nvSpPr>
            <p:cNvPr id="7743" name="Google Shape;7743;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5"/>
          <p:cNvGrpSpPr/>
          <p:nvPr/>
        </p:nvGrpSpPr>
        <p:grpSpPr>
          <a:xfrm>
            <a:off x="8022468" y="1531907"/>
            <a:ext cx="340807" cy="341579"/>
            <a:chOff x="-10896525" y="1663050"/>
            <a:chExt cx="352875" cy="353675"/>
          </a:xfrm>
        </p:grpSpPr>
        <p:sp>
          <p:nvSpPr>
            <p:cNvPr id="7748" name="Google Shape;7748;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0" name="Google Shape;7750;p75"/>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1" name="Google Shape;7751;p75"/>
          <p:cNvGrpSpPr/>
          <p:nvPr/>
        </p:nvGrpSpPr>
        <p:grpSpPr>
          <a:xfrm>
            <a:off x="8022082" y="2359342"/>
            <a:ext cx="341579" cy="319511"/>
            <a:chOff x="-10898100" y="2542050"/>
            <a:chExt cx="353675" cy="330825"/>
          </a:xfrm>
        </p:grpSpPr>
        <p:sp>
          <p:nvSpPr>
            <p:cNvPr id="7752" name="Google Shape;7752;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5"/>
          <p:cNvGrpSpPr/>
          <p:nvPr/>
        </p:nvGrpSpPr>
        <p:grpSpPr>
          <a:xfrm>
            <a:off x="6209617" y="2780207"/>
            <a:ext cx="340058" cy="339430"/>
            <a:chOff x="-9157450" y="1622750"/>
            <a:chExt cx="352100" cy="351450"/>
          </a:xfrm>
        </p:grpSpPr>
        <p:sp>
          <p:nvSpPr>
            <p:cNvPr id="7759" name="Google Shape;7759;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5"/>
          <p:cNvGrpSpPr/>
          <p:nvPr/>
        </p:nvGrpSpPr>
        <p:grpSpPr>
          <a:xfrm>
            <a:off x="6247658" y="3188474"/>
            <a:ext cx="263977" cy="338537"/>
            <a:chOff x="-9119650" y="2056875"/>
            <a:chExt cx="273325" cy="350525"/>
          </a:xfrm>
        </p:grpSpPr>
        <p:sp>
          <p:nvSpPr>
            <p:cNvPr id="7762" name="Google Shape;7762;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4" name="Google Shape;7764;p75"/>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5"/>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6" name="Google Shape;7766;p75"/>
          <p:cNvGrpSpPr/>
          <p:nvPr/>
        </p:nvGrpSpPr>
        <p:grpSpPr>
          <a:xfrm>
            <a:off x="7576790" y="3217879"/>
            <a:ext cx="343094" cy="341569"/>
            <a:chOff x="6001575" y="3119050"/>
            <a:chExt cx="315025" cy="313625"/>
          </a:xfrm>
        </p:grpSpPr>
        <p:sp>
          <p:nvSpPr>
            <p:cNvPr id="7767" name="Google Shape;7767;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98"/>
        <p:cNvGrpSpPr/>
        <p:nvPr/>
      </p:nvGrpSpPr>
      <p:grpSpPr>
        <a:xfrm>
          <a:off x="0" y="0"/>
          <a:ext cx="0" cy="0"/>
          <a:chOff x="0" y="0"/>
          <a:chExt cx="0" cy="0"/>
        </a:xfrm>
      </p:grpSpPr>
      <p:sp>
        <p:nvSpPr>
          <p:cNvPr id="599" name="Google Shape;599;p37"/>
          <p:cNvSpPr txBox="1">
            <a:spLocks noGrp="1"/>
          </p:cNvSpPr>
          <p:nvPr>
            <p:ph type="title"/>
          </p:nvPr>
        </p:nvSpPr>
        <p:spPr>
          <a:xfrm>
            <a:off x="5238750" y="1975500"/>
            <a:ext cx="3192300" cy="1192500"/>
          </a:xfrm>
          <a:prstGeom prst="rect">
            <a:avLst/>
          </a:prstGeom>
        </p:spPr>
        <p:txBody>
          <a:bodyPr spcFirstLastPara="1" wrap="square" lIns="0" tIns="0" rIns="0" bIns="91425" anchor="ctr" anchorCtr="0">
            <a:noAutofit/>
          </a:bodyPr>
          <a:lstStyle/>
          <a:p>
            <a:pPr marL="0" lvl="0" indent="0" algn="r" rtl="0">
              <a:spcBef>
                <a:spcPts val="0"/>
              </a:spcBef>
              <a:spcAft>
                <a:spcPts val="0"/>
              </a:spcAft>
              <a:buNone/>
            </a:pPr>
            <a:r>
              <a:rPr lang="en"/>
              <a:t>Here Goes the Introduction</a:t>
            </a:r>
            <a:endParaRPr/>
          </a:p>
        </p:txBody>
      </p:sp>
      <p:sp>
        <p:nvSpPr>
          <p:cNvPr id="600" name="Google Shape;600;p37"/>
          <p:cNvSpPr txBox="1">
            <a:spLocks noGrp="1"/>
          </p:cNvSpPr>
          <p:nvPr>
            <p:ph type="body" idx="1"/>
          </p:nvPr>
        </p:nvSpPr>
        <p:spPr>
          <a:xfrm>
            <a:off x="4800600" y="4162850"/>
            <a:ext cx="3630300" cy="570300"/>
          </a:xfrm>
          <a:prstGeom prst="rect">
            <a:avLst/>
          </a:prstGeom>
        </p:spPr>
        <p:txBody>
          <a:bodyPr spcFirstLastPara="1" wrap="square" lIns="0" tIns="0" rIns="0" bIns="91425" anchor="ctr" anchorCtr="0">
            <a:noAutofit/>
          </a:bodyPr>
          <a:lstStyle/>
          <a:p>
            <a:pPr marL="0" lvl="0" indent="0" algn="r" rtl="0">
              <a:spcBef>
                <a:spcPts val="0"/>
              </a:spcBef>
              <a:spcAft>
                <a:spcPts val="0"/>
              </a:spcAft>
              <a:buNone/>
            </a:pPr>
            <a:r>
              <a:rPr lang="en"/>
              <a:t>Venus has a beautiful name and is the second planet from the Sun</a:t>
            </a:r>
            <a:endParaRPr/>
          </a:p>
        </p:txBody>
      </p:sp>
      <p:grpSp>
        <p:nvGrpSpPr>
          <p:cNvPr id="601" name="Google Shape;601;p37"/>
          <p:cNvGrpSpPr/>
          <p:nvPr/>
        </p:nvGrpSpPr>
        <p:grpSpPr>
          <a:xfrm>
            <a:off x="877899" y="1454954"/>
            <a:ext cx="3843108" cy="2233592"/>
            <a:chOff x="3909625" y="3119050"/>
            <a:chExt cx="811450" cy="471600"/>
          </a:xfrm>
        </p:grpSpPr>
        <p:sp>
          <p:nvSpPr>
            <p:cNvPr id="602" name="Google Shape;602;p37"/>
            <p:cNvSpPr/>
            <p:nvPr/>
          </p:nvSpPr>
          <p:spPr>
            <a:xfrm>
              <a:off x="4058075" y="3119050"/>
              <a:ext cx="500375" cy="471600"/>
            </a:xfrm>
            <a:custGeom>
              <a:avLst/>
              <a:gdLst/>
              <a:ahLst/>
              <a:cxnLst/>
              <a:rect l="l" t="t" r="r" b="b"/>
              <a:pathLst>
                <a:path w="20015" h="18864" extrusionOk="0">
                  <a:moveTo>
                    <a:pt x="9967" y="1"/>
                  </a:moveTo>
                  <a:cubicBezTo>
                    <a:pt x="5315" y="1"/>
                    <a:pt x="1249" y="3489"/>
                    <a:pt x="634" y="8251"/>
                  </a:cubicBezTo>
                  <a:cubicBezTo>
                    <a:pt x="0" y="13388"/>
                    <a:pt x="3636" y="18125"/>
                    <a:pt x="8807" y="18792"/>
                  </a:cubicBezTo>
                  <a:cubicBezTo>
                    <a:pt x="9200" y="18840"/>
                    <a:pt x="9590" y="18864"/>
                    <a:pt x="9977" y="18864"/>
                  </a:cubicBezTo>
                  <a:cubicBezTo>
                    <a:pt x="14669" y="18864"/>
                    <a:pt x="18731" y="15397"/>
                    <a:pt x="19347" y="10620"/>
                  </a:cubicBezTo>
                  <a:cubicBezTo>
                    <a:pt x="20015" y="5449"/>
                    <a:pt x="16345" y="746"/>
                    <a:pt x="11175" y="79"/>
                  </a:cubicBezTo>
                  <a:cubicBezTo>
                    <a:pt x="10769" y="26"/>
                    <a:pt x="10366" y="1"/>
                    <a:pt x="9967" y="1"/>
                  </a:cubicBez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4305750" y="3172350"/>
              <a:ext cx="155975" cy="121825"/>
            </a:xfrm>
            <a:custGeom>
              <a:avLst/>
              <a:gdLst/>
              <a:ahLst/>
              <a:cxnLst/>
              <a:rect l="l" t="t" r="r" b="b"/>
              <a:pathLst>
                <a:path w="6239" h="4873" extrusionOk="0">
                  <a:moveTo>
                    <a:pt x="1977" y="1"/>
                  </a:moveTo>
                  <a:cubicBezTo>
                    <a:pt x="934" y="1"/>
                    <a:pt x="172" y="519"/>
                    <a:pt x="100" y="1383"/>
                  </a:cubicBezTo>
                  <a:cubicBezTo>
                    <a:pt x="0" y="2584"/>
                    <a:pt x="1268" y="4051"/>
                    <a:pt x="2936" y="4618"/>
                  </a:cubicBezTo>
                  <a:cubicBezTo>
                    <a:pt x="3416" y="4791"/>
                    <a:pt x="3876" y="4873"/>
                    <a:pt x="4291" y="4873"/>
                  </a:cubicBezTo>
                  <a:cubicBezTo>
                    <a:pt x="5319" y="4873"/>
                    <a:pt x="6067" y="4373"/>
                    <a:pt x="6138" y="3518"/>
                  </a:cubicBezTo>
                  <a:cubicBezTo>
                    <a:pt x="6238" y="2317"/>
                    <a:pt x="4971" y="849"/>
                    <a:pt x="3303" y="249"/>
                  </a:cubicBezTo>
                  <a:cubicBezTo>
                    <a:pt x="2834" y="80"/>
                    <a:pt x="2384" y="1"/>
                    <a:pt x="19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4033875" y="3233600"/>
              <a:ext cx="572950" cy="240175"/>
            </a:xfrm>
            <a:custGeom>
              <a:avLst/>
              <a:gdLst/>
              <a:ahLst/>
              <a:cxnLst/>
              <a:rect l="l" t="t" r="r" b="b"/>
              <a:pathLst>
                <a:path w="22918" h="9607" fill="none" extrusionOk="0">
                  <a:moveTo>
                    <a:pt x="19582" y="434"/>
                  </a:moveTo>
                  <a:cubicBezTo>
                    <a:pt x="19948" y="367"/>
                    <a:pt x="20249" y="300"/>
                    <a:pt x="20516" y="267"/>
                  </a:cubicBezTo>
                  <a:cubicBezTo>
                    <a:pt x="22917" y="0"/>
                    <a:pt x="20616" y="1835"/>
                    <a:pt x="15345" y="4370"/>
                  </a:cubicBezTo>
                  <a:cubicBezTo>
                    <a:pt x="10075" y="6872"/>
                    <a:pt x="3870" y="9173"/>
                    <a:pt x="1469" y="9440"/>
                  </a:cubicBezTo>
                  <a:cubicBezTo>
                    <a:pt x="1" y="9607"/>
                    <a:pt x="334" y="8973"/>
                    <a:pt x="2036" y="7872"/>
                  </a:cubicBez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7"/>
            <p:cNvSpPr/>
            <p:nvPr/>
          </p:nvSpPr>
          <p:spPr>
            <a:xfrm>
              <a:off x="3909625" y="3186050"/>
              <a:ext cx="811450" cy="343600"/>
            </a:xfrm>
            <a:custGeom>
              <a:avLst/>
              <a:gdLst/>
              <a:ahLst/>
              <a:cxnLst/>
              <a:rect l="l" t="t" r="r" b="b"/>
              <a:pathLst>
                <a:path w="32458" h="13744" fill="none" extrusionOk="0">
                  <a:moveTo>
                    <a:pt x="23284" y="835"/>
                  </a:moveTo>
                  <a:cubicBezTo>
                    <a:pt x="25586" y="234"/>
                    <a:pt x="27587" y="1"/>
                    <a:pt x="28888" y="134"/>
                  </a:cubicBezTo>
                  <a:cubicBezTo>
                    <a:pt x="32457" y="501"/>
                    <a:pt x="29588" y="3770"/>
                    <a:pt x="22417" y="7439"/>
                  </a:cubicBezTo>
                  <a:cubicBezTo>
                    <a:pt x="15278" y="11075"/>
                    <a:pt x="6572" y="13744"/>
                    <a:pt x="2969" y="13377"/>
                  </a:cubicBezTo>
                  <a:cubicBezTo>
                    <a:pt x="1" y="13043"/>
                    <a:pt x="1802" y="10575"/>
                    <a:pt x="6505" y="7706"/>
                  </a:cubicBez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72"/>
        <p:cNvGrpSpPr/>
        <p:nvPr/>
      </p:nvGrpSpPr>
      <p:grpSpPr>
        <a:xfrm>
          <a:off x="0" y="0"/>
          <a:ext cx="0" cy="0"/>
          <a:chOff x="0" y="0"/>
          <a:chExt cx="0" cy="0"/>
        </a:xfrm>
      </p:grpSpPr>
      <p:sp>
        <p:nvSpPr>
          <p:cNvPr id="7773" name="Google Shape;7773;p76"/>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4" name="Google Shape;7774;p76"/>
          <p:cNvGrpSpPr/>
          <p:nvPr/>
        </p:nvGrpSpPr>
        <p:grpSpPr>
          <a:xfrm>
            <a:off x="845233" y="2273195"/>
            <a:ext cx="476329" cy="476213"/>
            <a:chOff x="-21298675" y="2414425"/>
            <a:chExt cx="306400" cy="306325"/>
          </a:xfrm>
        </p:grpSpPr>
        <p:sp>
          <p:nvSpPr>
            <p:cNvPr id="7775" name="Google Shape;7775;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76"/>
          <p:cNvGrpSpPr/>
          <p:nvPr/>
        </p:nvGrpSpPr>
        <p:grpSpPr>
          <a:xfrm>
            <a:off x="844611" y="2865128"/>
            <a:ext cx="477573" cy="445432"/>
            <a:chOff x="-21299475" y="2798025"/>
            <a:chExt cx="307200" cy="286525"/>
          </a:xfrm>
        </p:grpSpPr>
        <p:sp>
          <p:nvSpPr>
            <p:cNvPr id="7779" name="Google Shape;7779;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1" name="Google Shape;7791;p76"/>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6"/>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6"/>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4" name="Google Shape;7794;p76"/>
          <p:cNvGrpSpPr/>
          <p:nvPr/>
        </p:nvGrpSpPr>
        <p:grpSpPr>
          <a:xfrm>
            <a:off x="6713966" y="1688917"/>
            <a:ext cx="413912" cy="472676"/>
            <a:chOff x="-17545650" y="2051350"/>
            <a:chExt cx="266250" cy="304050"/>
          </a:xfrm>
        </p:grpSpPr>
        <p:sp>
          <p:nvSpPr>
            <p:cNvPr id="7795" name="Google Shape;7795;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9" name="Google Shape;7799;p76"/>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0" name="Google Shape;7800;p76"/>
          <p:cNvGrpSpPr/>
          <p:nvPr/>
        </p:nvGrpSpPr>
        <p:grpSpPr>
          <a:xfrm>
            <a:off x="6684584" y="2865574"/>
            <a:ext cx="472676" cy="444538"/>
            <a:chOff x="-17565350" y="2809825"/>
            <a:chExt cx="304050" cy="285950"/>
          </a:xfrm>
        </p:grpSpPr>
        <p:sp>
          <p:nvSpPr>
            <p:cNvPr id="7801" name="Google Shape;7801;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6" name="Google Shape;7806;p76"/>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6"/>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6"/>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9" name="Google Shape;7809;p76"/>
          <p:cNvGrpSpPr/>
          <p:nvPr/>
        </p:nvGrpSpPr>
        <p:grpSpPr>
          <a:xfrm>
            <a:off x="1457493" y="2850904"/>
            <a:ext cx="416283" cy="473881"/>
            <a:chOff x="-20904875" y="2788575"/>
            <a:chExt cx="267775" cy="304825"/>
          </a:xfrm>
        </p:grpSpPr>
        <p:sp>
          <p:nvSpPr>
            <p:cNvPr id="7810" name="Google Shape;7810;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76"/>
          <p:cNvGrpSpPr/>
          <p:nvPr/>
        </p:nvGrpSpPr>
        <p:grpSpPr>
          <a:xfrm>
            <a:off x="4397908" y="2275564"/>
            <a:ext cx="360045" cy="471471"/>
            <a:chOff x="-19006700" y="2434925"/>
            <a:chExt cx="231600" cy="303275"/>
          </a:xfrm>
        </p:grpSpPr>
        <p:sp>
          <p:nvSpPr>
            <p:cNvPr id="7813" name="Google Shape;7813;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7" name="Google Shape;7817;p76"/>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6"/>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9" name="Google Shape;7819;p76"/>
          <p:cNvGrpSpPr/>
          <p:nvPr/>
        </p:nvGrpSpPr>
        <p:grpSpPr>
          <a:xfrm>
            <a:off x="7276507" y="2289051"/>
            <a:ext cx="473881" cy="444499"/>
            <a:chOff x="-17190425" y="2435725"/>
            <a:chExt cx="304825" cy="285925"/>
          </a:xfrm>
        </p:grpSpPr>
        <p:sp>
          <p:nvSpPr>
            <p:cNvPr id="7820" name="Google Shape;7820;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3" name="Google Shape;7823;p76"/>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4" name="Google Shape;7824;p76"/>
          <p:cNvGrpSpPr/>
          <p:nvPr/>
        </p:nvGrpSpPr>
        <p:grpSpPr>
          <a:xfrm>
            <a:off x="4931233" y="3444650"/>
            <a:ext cx="476329" cy="475086"/>
            <a:chOff x="-15719925" y="2416825"/>
            <a:chExt cx="306400" cy="305600"/>
          </a:xfrm>
        </p:grpSpPr>
        <p:sp>
          <p:nvSpPr>
            <p:cNvPr id="7825" name="Google Shape;7825;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8" name="Google Shape;7828;p76"/>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6"/>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0" name="Google Shape;7830;p76"/>
          <p:cNvGrpSpPr/>
          <p:nvPr/>
        </p:nvGrpSpPr>
        <p:grpSpPr>
          <a:xfrm>
            <a:off x="2017527" y="2851506"/>
            <a:ext cx="479983" cy="472676"/>
            <a:chOff x="-20550425" y="2789350"/>
            <a:chExt cx="308750" cy="304050"/>
          </a:xfrm>
        </p:grpSpPr>
        <p:sp>
          <p:nvSpPr>
            <p:cNvPr id="7831" name="Google Shape;7831;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76"/>
          <p:cNvGrpSpPr/>
          <p:nvPr/>
        </p:nvGrpSpPr>
        <p:grpSpPr>
          <a:xfrm>
            <a:off x="4932894" y="1688158"/>
            <a:ext cx="473920" cy="474192"/>
            <a:chOff x="-18666450" y="2059825"/>
            <a:chExt cx="304850" cy="305025"/>
          </a:xfrm>
        </p:grpSpPr>
        <p:sp>
          <p:nvSpPr>
            <p:cNvPr id="7834" name="Google Shape;7834;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76"/>
          <p:cNvGrpSpPr/>
          <p:nvPr/>
        </p:nvGrpSpPr>
        <p:grpSpPr>
          <a:xfrm>
            <a:off x="4932292" y="2275584"/>
            <a:ext cx="475125" cy="471432"/>
            <a:chOff x="-18668025" y="2435725"/>
            <a:chExt cx="305625" cy="303250"/>
          </a:xfrm>
        </p:grpSpPr>
        <p:sp>
          <p:nvSpPr>
            <p:cNvPr id="7837" name="Google Shape;7837;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76"/>
          <p:cNvGrpSpPr/>
          <p:nvPr/>
        </p:nvGrpSpPr>
        <p:grpSpPr>
          <a:xfrm>
            <a:off x="4931689" y="2850902"/>
            <a:ext cx="476329" cy="473881"/>
            <a:chOff x="-18668800" y="2807475"/>
            <a:chExt cx="306400" cy="304825"/>
          </a:xfrm>
        </p:grpSpPr>
        <p:sp>
          <p:nvSpPr>
            <p:cNvPr id="7840" name="Google Shape;7840;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76"/>
          <p:cNvGrpSpPr/>
          <p:nvPr/>
        </p:nvGrpSpPr>
        <p:grpSpPr>
          <a:xfrm>
            <a:off x="7885658" y="1687693"/>
            <a:ext cx="416361" cy="475125"/>
            <a:chOff x="-16798200" y="2050575"/>
            <a:chExt cx="267825" cy="305625"/>
          </a:xfrm>
        </p:grpSpPr>
        <p:sp>
          <p:nvSpPr>
            <p:cNvPr id="7850" name="Google Shape;7850;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76"/>
          <p:cNvGrpSpPr/>
          <p:nvPr/>
        </p:nvGrpSpPr>
        <p:grpSpPr>
          <a:xfrm>
            <a:off x="7856276" y="2852127"/>
            <a:ext cx="475125" cy="471432"/>
            <a:chOff x="-16817100" y="2801175"/>
            <a:chExt cx="305625" cy="303250"/>
          </a:xfrm>
        </p:grpSpPr>
        <p:sp>
          <p:nvSpPr>
            <p:cNvPr id="7854" name="Google Shape;7854;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6"/>
          <p:cNvGrpSpPr/>
          <p:nvPr/>
        </p:nvGrpSpPr>
        <p:grpSpPr>
          <a:xfrm>
            <a:off x="7263396" y="3444614"/>
            <a:ext cx="476329" cy="475125"/>
            <a:chOff x="-15717575" y="2786200"/>
            <a:chExt cx="306400" cy="305625"/>
          </a:xfrm>
        </p:grpSpPr>
        <p:sp>
          <p:nvSpPr>
            <p:cNvPr id="7863" name="Google Shape;7863;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6"/>
          <p:cNvGrpSpPr/>
          <p:nvPr/>
        </p:nvGrpSpPr>
        <p:grpSpPr>
          <a:xfrm>
            <a:off x="2600969" y="1688296"/>
            <a:ext cx="475125" cy="473920"/>
            <a:chOff x="-20173175" y="2038750"/>
            <a:chExt cx="305625" cy="304850"/>
          </a:xfrm>
        </p:grpSpPr>
        <p:sp>
          <p:nvSpPr>
            <p:cNvPr id="7871" name="Google Shape;7871;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3" name="Google Shape;7873;p76"/>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4" name="Google Shape;7874;p76"/>
          <p:cNvGrpSpPr/>
          <p:nvPr/>
        </p:nvGrpSpPr>
        <p:grpSpPr>
          <a:xfrm>
            <a:off x="2602193" y="2850282"/>
            <a:ext cx="472676" cy="475125"/>
            <a:chOff x="-20173175" y="2787775"/>
            <a:chExt cx="304050" cy="305625"/>
          </a:xfrm>
        </p:grpSpPr>
        <p:sp>
          <p:nvSpPr>
            <p:cNvPr id="7875" name="Google Shape;7875;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76"/>
          <p:cNvGrpSpPr/>
          <p:nvPr/>
        </p:nvGrpSpPr>
        <p:grpSpPr>
          <a:xfrm>
            <a:off x="5527177" y="2275564"/>
            <a:ext cx="473881" cy="471471"/>
            <a:chOff x="-18294675" y="2434925"/>
            <a:chExt cx="304825" cy="303275"/>
          </a:xfrm>
        </p:grpSpPr>
        <p:sp>
          <p:nvSpPr>
            <p:cNvPr id="7883" name="Google Shape;7883;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76"/>
          <p:cNvGrpSpPr/>
          <p:nvPr/>
        </p:nvGrpSpPr>
        <p:grpSpPr>
          <a:xfrm>
            <a:off x="5583492" y="2852107"/>
            <a:ext cx="361250" cy="471471"/>
            <a:chOff x="-18258450" y="2809825"/>
            <a:chExt cx="232375" cy="303275"/>
          </a:xfrm>
        </p:grpSpPr>
        <p:sp>
          <p:nvSpPr>
            <p:cNvPr id="7887" name="Google Shape;7887;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0" name="Google Shape;7890;p76"/>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1" name="Google Shape;7891;p76"/>
          <p:cNvGrpSpPr/>
          <p:nvPr/>
        </p:nvGrpSpPr>
        <p:grpSpPr>
          <a:xfrm>
            <a:off x="3793692" y="3445233"/>
            <a:ext cx="415117" cy="473920"/>
            <a:chOff x="-16422500" y="2425450"/>
            <a:chExt cx="267025" cy="304850"/>
          </a:xfrm>
        </p:grpSpPr>
        <p:sp>
          <p:nvSpPr>
            <p:cNvPr id="7892" name="Google Shape;7892;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76"/>
          <p:cNvGrpSpPr/>
          <p:nvPr/>
        </p:nvGrpSpPr>
        <p:grpSpPr>
          <a:xfrm>
            <a:off x="6096453" y="3445838"/>
            <a:ext cx="473920" cy="472676"/>
            <a:chOff x="-16442200" y="2801175"/>
            <a:chExt cx="304850" cy="304050"/>
          </a:xfrm>
        </p:grpSpPr>
        <p:sp>
          <p:nvSpPr>
            <p:cNvPr id="7896" name="Google Shape;7896;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9" name="Google Shape;7899;p76"/>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6"/>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76"/>
          <p:cNvGrpSpPr/>
          <p:nvPr/>
        </p:nvGrpSpPr>
        <p:grpSpPr>
          <a:xfrm>
            <a:off x="3172167" y="2276343"/>
            <a:ext cx="481265" cy="469917"/>
            <a:chOff x="-19802200" y="2416025"/>
            <a:chExt cx="309575" cy="302275"/>
          </a:xfrm>
        </p:grpSpPr>
        <p:sp>
          <p:nvSpPr>
            <p:cNvPr id="7902" name="Google Shape;7902;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76"/>
          <p:cNvGrpSpPr/>
          <p:nvPr/>
        </p:nvGrpSpPr>
        <p:grpSpPr>
          <a:xfrm>
            <a:off x="3175238" y="2851506"/>
            <a:ext cx="475125" cy="472676"/>
            <a:chOff x="-19801400" y="2788575"/>
            <a:chExt cx="305625" cy="304050"/>
          </a:xfrm>
        </p:grpSpPr>
        <p:sp>
          <p:nvSpPr>
            <p:cNvPr id="7908" name="Google Shape;7908;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76"/>
          <p:cNvGrpSpPr/>
          <p:nvPr/>
        </p:nvGrpSpPr>
        <p:grpSpPr>
          <a:xfrm>
            <a:off x="6130314" y="1688916"/>
            <a:ext cx="422463" cy="472676"/>
            <a:chOff x="-17903225" y="2060800"/>
            <a:chExt cx="271750" cy="304050"/>
          </a:xfrm>
        </p:grpSpPr>
        <p:sp>
          <p:nvSpPr>
            <p:cNvPr id="7915" name="Google Shape;7915;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76"/>
          <p:cNvGrpSpPr/>
          <p:nvPr/>
        </p:nvGrpSpPr>
        <p:grpSpPr>
          <a:xfrm>
            <a:off x="6104605" y="2274962"/>
            <a:ext cx="473881" cy="472676"/>
            <a:chOff x="-17918975" y="2435725"/>
            <a:chExt cx="304825" cy="304050"/>
          </a:xfrm>
        </p:grpSpPr>
        <p:sp>
          <p:nvSpPr>
            <p:cNvPr id="7919" name="Google Shape;7919;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76"/>
          <p:cNvGrpSpPr/>
          <p:nvPr/>
        </p:nvGrpSpPr>
        <p:grpSpPr>
          <a:xfrm>
            <a:off x="6133365" y="2852729"/>
            <a:ext cx="416361" cy="470228"/>
            <a:chOff x="-17899300" y="2810625"/>
            <a:chExt cx="267825" cy="302475"/>
          </a:xfrm>
        </p:grpSpPr>
        <p:sp>
          <p:nvSpPr>
            <p:cNvPr id="7922" name="Google Shape;7922;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76"/>
          <p:cNvGrpSpPr/>
          <p:nvPr/>
        </p:nvGrpSpPr>
        <p:grpSpPr>
          <a:xfrm>
            <a:off x="2039218" y="3461166"/>
            <a:ext cx="472676" cy="442089"/>
            <a:chOff x="-16066500" y="2060800"/>
            <a:chExt cx="304050" cy="284375"/>
          </a:xfrm>
        </p:grpSpPr>
        <p:sp>
          <p:nvSpPr>
            <p:cNvPr id="7926" name="Google Shape;7926;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1" name="Google Shape;7931;p76"/>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6"/>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6"/>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4" name="Google Shape;7934;p76"/>
          <p:cNvGrpSpPr/>
          <p:nvPr/>
        </p:nvGrpSpPr>
        <p:grpSpPr>
          <a:xfrm>
            <a:off x="7923925" y="2297751"/>
            <a:ext cx="368362" cy="419314"/>
            <a:chOff x="4995050" y="3245650"/>
            <a:chExt cx="236950" cy="269725"/>
          </a:xfrm>
        </p:grpSpPr>
        <p:sp>
          <p:nvSpPr>
            <p:cNvPr id="7935" name="Google Shape;7935;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8" name="Google Shape;7938;p76"/>
            <p:cNvGrpSpPr/>
            <p:nvPr/>
          </p:nvGrpSpPr>
          <p:grpSpPr>
            <a:xfrm>
              <a:off x="4995050" y="3245650"/>
              <a:ext cx="236950" cy="269725"/>
              <a:chOff x="4995050" y="3245650"/>
              <a:chExt cx="236950" cy="269725"/>
            </a:xfrm>
          </p:grpSpPr>
          <p:sp>
            <p:nvSpPr>
              <p:cNvPr id="7939" name="Google Shape;7939;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1" name="Google Shape;7941;p76"/>
          <p:cNvGrpSpPr/>
          <p:nvPr/>
        </p:nvGrpSpPr>
        <p:grpSpPr>
          <a:xfrm>
            <a:off x="5523718" y="1689744"/>
            <a:ext cx="483749" cy="481292"/>
            <a:chOff x="4724650" y="2885700"/>
            <a:chExt cx="270750" cy="269375"/>
          </a:xfrm>
        </p:grpSpPr>
        <p:sp>
          <p:nvSpPr>
            <p:cNvPr id="7942" name="Google Shape;7942;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6"/>
          <p:cNvGrpSpPr/>
          <p:nvPr/>
        </p:nvGrpSpPr>
        <p:grpSpPr>
          <a:xfrm>
            <a:off x="4390823" y="1683870"/>
            <a:ext cx="389425" cy="467822"/>
            <a:chOff x="4459350" y="2882125"/>
            <a:chExt cx="228375" cy="274350"/>
          </a:xfrm>
        </p:grpSpPr>
        <p:sp>
          <p:nvSpPr>
            <p:cNvPr id="7950" name="Google Shape;7950;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955" name="Google Shape;7955;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956" name="Google Shape;7956;p76"/>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60"/>
        <p:cNvGrpSpPr/>
        <p:nvPr/>
      </p:nvGrpSpPr>
      <p:grpSpPr>
        <a:xfrm>
          <a:off x="0" y="0"/>
          <a:ext cx="0" cy="0"/>
          <a:chOff x="0" y="0"/>
          <a:chExt cx="0" cy="0"/>
        </a:xfrm>
      </p:grpSpPr>
      <p:sp>
        <p:nvSpPr>
          <p:cNvPr id="7961" name="Google Shape;7961;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962" name="Google Shape;7962;p77"/>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3" name="Google Shape;7963;p77"/>
          <p:cNvGrpSpPr/>
          <p:nvPr/>
        </p:nvGrpSpPr>
        <p:grpSpPr>
          <a:xfrm>
            <a:off x="847082" y="2140412"/>
            <a:ext cx="426462" cy="420796"/>
            <a:chOff x="-6713450" y="2397900"/>
            <a:chExt cx="295375" cy="291450"/>
          </a:xfrm>
        </p:grpSpPr>
        <p:sp>
          <p:nvSpPr>
            <p:cNvPr id="7964" name="Google Shape;7964;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6" name="Google Shape;7966;p77"/>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7" name="Google Shape;7967;p77"/>
          <p:cNvGrpSpPr/>
          <p:nvPr/>
        </p:nvGrpSpPr>
        <p:grpSpPr>
          <a:xfrm>
            <a:off x="3551844" y="1631401"/>
            <a:ext cx="423069" cy="420507"/>
            <a:chOff x="-4932650" y="2046625"/>
            <a:chExt cx="293025" cy="291250"/>
          </a:xfrm>
        </p:grpSpPr>
        <p:sp>
          <p:nvSpPr>
            <p:cNvPr id="7968" name="Google Shape;7968;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0" name="Google Shape;7970;p77"/>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1" name="Google Shape;7971;p77"/>
          <p:cNvGrpSpPr/>
          <p:nvPr/>
        </p:nvGrpSpPr>
        <p:grpSpPr>
          <a:xfrm>
            <a:off x="3563775" y="2660957"/>
            <a:ext cx="423069" cy="420796"/>
            <a:chOff x="-4931075" y="2765725"/>
            <a:chExt cx="293025" cy="291450"/>
          </a:xfrm>
        </p:grpSpPr>
        <p:sp>
          <p:nvSpPr>
            <p:cNvPr id="7972" name="Google Shape;7972;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77"/>
          <p:cNvGrpSpPr/>
          <p:nvPr/>
        </p:nvGrpSpPr>
        <p:grpSpPr>
          <a:xfrm>
            <a:off x="6269343" y="1656289"/>
            <a:ext cx="420796" cy="370732"/>
            <a:chOff x="-3137650" y="2067900"/>
            <a:chExt cx="291450" cy="256775"/>
          </a:xfrm>
        </p:grpSpPr>
        <p:sp>
          <p:nvSpPr>
            <p:cNvPr id="7975" name="Google Shape;7975;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7"/>
          <p:cNvGrpSpPr/>
          <p:nvPr/>
        </p:nvGrpSpPr>
        <p:grpSpPr>
          <a:xfrm>
            <a:off x="6269343" y="2139926"/>
            <a:ext cx="420796" cy="421770"/>
            <a:chOff x="-3137650" y="2408950"/>
            <a:chExt cx="291450" cy="292125"/>
          </a:xfrm>
        </p:grpSpPr>
        <p:sp>
          <p:nvSpPr>
            <p:cNvPr id="7979" name="Google Shape;7979;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7"/>
          <p:cNvGrpSpPr/>
          <p:nvPr/>
        </p:nvGrpSpPr>
        <p:grpSpPr>
          <a:xfrm>
            <a:off x="6281274" y="2685412"/>
            <a:ext cx="420796" cy="371887"/>
            <a:chOff x="-3137650" y="2787000"/>
            <a:chExt cx="291450" cy="257575"/>
          </a:xfrm>
        </p:grpSpPr>
        <p:sp>
          <p:nvSpPr>
            <p:cNvPr id="7985" name="Google Shape;7985;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3" name="Google Shape;7993;p77"/>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7"/>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7"/>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6" name="Google Shape;7996;p77"/>
          <p:cNvGrpSpPr/>
          <p:nvPr/>
        </p:nvGrpSpPr>
        <p:grpSpPr>
          <a:xfrm>
            <a:off x="1399451" y="2660397"/>
            <a:ext cx="421914" cy="421914"/>
            <a:chOff x="-6354300" y="2757075"/>
            <a:chExt cx="292225" cy="292225"/>
          </a:xfrm>
        </p:grpSpPr>
        <p:sp>
          <p:nvSpPr>
            <p:cNvPr id="7997" name="Google Shape;7997;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77"/>
          <p:cNvGrpSpPr/>
          <p:nvPr/>
        </p:nvGrpSpPr>
        <p:grpSpPr>
          <a:xfrm>
            <a:off x="4093454" y="1629560"/>
            <a:ext cx="424188" cy="424188"/>
            <a:chOff x="-4573475" y="2045850"/>
            <a:chExt cx="293800" cy="293800"/>
          </a:xfrm>
        </p:grpSpPr>
        <p:sp>
          <p:nvSpPr>
            <p:cNvPr id="8002" name="Google Shape;8002;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77"/>
          <p:cNvGrpSpPr/>
          <p:nvPr/>
        </p:nvGrpSpPr>
        <p:grpSpPr>
          <a:xfrm>
            <a:off x="4092877" y="2138699"/>
            <a:ext cx="425343" cy="424225"/>
            <a:chOff x="-4570325" y="2405775"/>
            <a:chExt cx="294600" cy="293825"/>
          </a:xfrm>
        </p:grpSpPr>
        <p:sp>
          <p:nvSpPr>
            <p:cNvPr id="8005" name="Google Shape;8005;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77"/>
          <p:cNvGrpSpPr/>
          <p:nvPr/>
        </p:nvGrpSpPr>
        <p:grpSpPr>
          <a:xfrm>
            <a:off x="4105945" y="2659838"/>
            <a:ext cx="423069" cy="423033"/>
            <a:chOff x="-4572700" y="2764950"/>
            <a:chExt cx="293025" cy="293000"/>
          </a:xfrm>
        </p:grpSpPr>
        <p:sp>
          <p:nvSpPr>
            <p:cNvPr id="8008" name="Google Shape;8008;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77"/>
          <p:cNvGrpSpPr/>
          <p:nvPr/>
        </p:nvGrpSpPr>
        <p:grpSpPr>
          <a:xfrm>
            <a:off x="6824707" y="1631239"/>
            <a:ext cx="414840" cy="420832"/>
            <a:chOff x="-2777700" y="2049775"/>
            <a:chExt cx="287325" cy="291475"/>
          </a:xfrm>
        </p:grpSpPr>
        <p:sp>
          <p:nvSpPr>
            <p:cNvPr id="8014" name="Google Shape;8014;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77"/>
          <p:cNvGrpSpPr/>
          <p:nvPr/>
        </p:nvGrpSpPr>
        <p:grpSpPr>
          <a:xfrm>
            <a:off x="6821170" y="2140431"/>
            <a:ext cx="421914" cy="420759"/>
            <a:chOff x="-2571737" y="2403625"/>
            <a:chExt cx="292225" cy="291425"/>
          </a:xfrm>
        </p:grpSpPr>
        <p:sp>
          <p:nvSpPr>
            <p:cNvPr id="8018" name="Google Shape;8018;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77"/>
          <p:cNvGrpSpPr/>
          <p:nvPr/>
        </p:nvGrpSpPr>
        <p:grpSpPr>
          <a:xfrm>
            <a:off x="6821170" y="2661534"/>
            <a:ext cx="421914" cy="419640"/>
            <a:chOff x="-2571737" y="2764550"/>
            <a:chExt cx="292225" cy="290650"/>
          </a:xfrm>
        </p:grpSpPr>
        <p:sp>
          <p:nvSpPr>
            <p:cNvPr id="8026" name="Google Shape;8026;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7"/>
          <p:cNvGrpSpPr/>
          <p:nvPr/>
        </p:nvGrpSpPr>
        <p:grpSpPr>
          <a:xfrm>
            <a:off x="3020671" y="3230538"/>
            <a:ext cx="421914" cy="423864"/>
            <a:chOff x="-1333975" y="2365850"/>
            <a:chExt cx="292225" cy="293575"/>
          </a:xfrm>
        </p:grpSpPr>
        <p:sp>
          <p:nvSpPr>
            <p:cNvPr id="8030" name="Google Shape;8030;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7"/>
          <p:cNvGrpSpPr/>
          <p:nvPr/>
        </p:nvGrpSpPr>
        <p:grpSpPr>
          <a:xfrm>
            <a:off x="1954146" y="2660397"/>
            <a:ext cx="398020" cy="421914"/>
            <a:chOff x="-5995925" y="2757850"/>
            <a:chExt cx="275675" cy="292225"/>
          </a:xfrm>
        </p:grpSpPr>
        <p:sp>
          <p:nvSpPr>
            <p:cNvPr id="8039" name="Google Shape;8039;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77"/>
          <p:cNvGrpSpPr/>
          <p:nvPr/>
        </p:nvGrpSpPr>
        <p:grpSpPr>
          <a:xfrm>
            <a:off x="4634433" y="1631816"/>
            <a:ext cx="421951" cy="419677"/>
            <a:chOff x="-4211975" y="2046625"/>
            <a:chExt cx="292250" cy="290675"/>
          </a:xfrm>
        </p:grpSpPr>
        <p:sp>
          <p:nvSpPr>
            <p:cNvPr id="8049" name="Google Shape;8049;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77"/>
          <p:cNvGrpSpPr/>
          <p:nvPr/>
        </p:nvGrpSpPr>
        <p:grpSpPr>
          <a:xfrm>
            <a:off x="4684479" y="2138699"/>
            <a:ext cx="321859" cy="424225"/>
            <a:chOff x="-4178875" y="2405775"/>
            <a:chExt cx="222925" cy="293825"/>
          </a:xfrm>
        </p:grpSpPr>
        <p:sp>
          <p:nvSpPr>
            <p:cNvPr id="8052" name="Google Shape;8052;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77"/>
          <p:cNvGrpSpPr/>
          <p:nvPr/>
        </p:nvGrpSpPr>
        <p:grpSpPr>
          <a:xfrm>
            <a:off x="4646942" y="2673483"/>
            <a:ext cx="420796" cy="395746"/>
            <a:chOff x="-4211975" y="2783850"/>
            <a:chExt cx="291450" cy="274100"/>
          </a:xfrm>
        </p:grpSpPr>
        <p:sp>
          <p:nvSpPr>
            <p:cNvPr id="8056" name="Google Shape;8056;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9" name="Google Shape;8059;p77"/>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0" name="Google Shape;8060;p77"/>
          <p:cNvGrpSpPr/>
          <p:nvPr/>
        </p:nvGrpSpPr>
        <p:grpSpPr>
          <a:xfrm>
            <a:off x="7351871" y="2140413"/>
            <a:ext cx="420796" cy="420796"/>
            <a:chOff x="-2419325" y="2408150"/>
            <a:chExt cx="291450" cy="291450"/>
          </a:xfrm>
        </p:grpSpPr>
        <p:sp>
          <p:nvSpPr>
            <p:cNvPr id="8061" name="Google Shape;8061;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8" name="Google Shape;8068;p77"/>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77"/>
          <p:cNvGrpSpPr/>
          <p:nvPr/>
        </p:nvGrpSpPr>
        <p:grpSpPr>
          <a:xfrm>
            <a:off x="4673396" y="3231514"/>
            <a:ext cx="420796" cy="421914"/>
            <a:chOff x="-1333200" y="2770450"/>
            <a:chExt cx="291450" cy="292225"/>
          </a:xfrm>
        </p:grpSpPr>
        <p:sp>
          <p:nvSpPr>
            <p:cNvPr id="8070" name="Google Shape;8070;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7"/>
          <p:cNvGrpSpPr/>
          <p:nvPr/>
        </p:nvGrpSpPr>
        <p:grpSpPr>
          <a:xfrm>
            <a:off x="2470009" y="1631256"/>
            <a:ext cx="423069" cy="420796"/>
            <a:chOff x="-5635200" y="2037975"/>
            <a:chExt cx="293025" cy="291450"/>
          </a:xfrm>
        </p:grpSpPr>
        <p:sp>
          <p:nvSpPr>
            <p:cNvPr id="8073" name="Google Shape;8073;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7"/>
          <p:cNvGrpSpPr/>
          <p:nvPr/>
        </p:nvGrpSpPr>
        <p:grpSpPr>
          <a:xfrm>
            <a:off x="2468295" y="2140412"/>
            <a:ext cx="426499" cy="420796"/>
            <a:chOff x="-5637575" y="2397900"/>
            <a:chExt cx="295400" cy="291450"/>
          </a:xfrm>
        </p:grpSpPr>
        <p:sp>
          <p:nvSpPr>
            <p:cNvPr id="8076" name="Google Shape;8076;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77"/>
          <p:cNvGrpSpPr/>
          <p:nvPr/>
        </p:nvGrpSpPr>
        <p:grpSpPr>
          <a:xfrm>
            <a:off x="2481958" y="2660397"/>
            <a:ext cx="423033" cy="421914"/>
            <a:chOff x="-5635975" y="2757075"/>
            <a:chExt cx="293000" cy="292225"/>
          </a:xfrm>
        </p:grpSpPr>
        <p:sp>
          <p:nvSpPr>
            <p:cNvPr id="8081" name="Google Shape;8081;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7"/>
          <p:cNvGrpSpPr/>
          <p:nvPr/>
        </p:nvGrpSpPr>
        <p:grpSpPr>
          <a:xfrm>
            <a:off x="5165893" y="1631256"/>
            <a:ext cx="423069" cy="420796"/>
            <a:chOff x="-3854375" y="2046625"/>
            <a:chExt cx="293025" cy="291450"/>
          </a:xfrm>
        </p:grpSpPr>
        <p:sp>
          <p:nvSpPr>
            <p:cNvPr id="8084" name="Google Shape;8084;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7"/>
          <p:cNvGrpSpPr/>
          <p:nvPr/>
        </p:nvGrpSpPr>
        <p:grpSpPr>
          <a:xfrm>
            <a:off x="5164756" y="2138717"/>
            <a:ext cx="425343" cy="424188"/>
            <a:chOff x="-3854375" y="2405000"/>
            <a:chExt cx="294600" cy="293800"/>
          </a:xfrm>
        </p:grpSpPr>
        <p:sp>
          <p:nvSpPr>
            <p:cNvPr id="8087" name="Google Shape;8087;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77"/>
          <p:cNvGrpSpPr/>
          <p:nvPr/>
        </p:nvGrpSpPr>
        <p:grpSpPr>
          <a:xfrm>
            <a:off x="5178961" y="2659838"/>
            <a:ext cx="420796" cy="423033"/>
            <a:chOff x="-3852025" y="2764950"/>
            <a:chExt cx="291450" cy="293000"/>
          </a:xfrm>
        </p:grpSpPr>
        <p:sp>
          <p:nvSpPr>
            <p:cNvPr id="8090" name="Google Shape;8090;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7"/>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7"/>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77"/>
          <p:cNvGrpSpPr/>
          <p:nvPr/>
        </p:nvGrpSpPr>
        <p:grpSpPr>
          <a:xfrm>
            <a:off x="7901550" y="2660398"/>
            <a:ext cx="420796" cy="421914"/>
            <a:chOff x="-2060175" y="2768875"/>
            <a:chExt cx="291450" cy="292225"/>
          </a:xfrm>
        </p:grpSpPr>
        <p:sp>
          <p:nvSpPr>
            <p:cNvPr id="8095" name="Google Shape;8095;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77"/>
          <p:cNvGrpSpPr/>
          <p:nvPr/>
        </p:nvGrpSpPr>
        <p:grpSpPr>
          <a:xfrm>
            <a:off x="1915160" y="3232071"/>
            <a:ext cx="421914" cy="420796"/>
            <a:chOff x="-937025" y="2064750"/>
            <a:chExt cx="292225" cy="291450"/>
          </a:xfrm>
        </p:grpSpPr>
        <p:sp>
          <p:nvSpPr>
            <p:cNvPr id="8098" name="Google Shape;8098;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77"/>
          <p:cNvGrpSpPr/>
          <p:nvPr/>
        </p:nvGrpSpPr>
        <p:grpSpPr>
          <a:xfrm>
            <a:off x="3018323" y="1630697"/>
            <a:ext cx="421951" cy="421914"/>
            <a:chOff x="-5276050" y="2037975"/>
            <a:chExt cx="292250" cy="292225"/>
          </a:xfrm>
        </p:grpSpPr>
        <p:sp>
          <p:nvSpPr>
            <p:cNvPr id="8102" name="Google Shape;8102;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5" name="Google Shape;8105;p77"/>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7"/>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7" name="Google Shape;8107;p77"/>
          <p:cNvGrpSpPr/>
          <p:nvPr/>
        </p:nvGrpSpPr>
        <p:grpSpPr>
          <a:xfrm>
            <a:off x="5777136" y="1631256"/>
            <a:ext cx="324133" cy="420796"/>
            <a:chOff x="-3462150" y="2046625"/>
            <a:chExt cx="224500" cy="291450"/>
          </a:xfrm>
        </p:grpSpPr>
        <p:sp>
          <p:nvSpPr>
            <p:cNvPr id="8108" name="Google Shape;8108;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77"/>
          <p:cNvGrpSpPr/>
          <p:nvPr/>
        </p:nvGrpSpPr>
        <p:grpSpPr>
          <a:xfrm>
            <a:off x="5752700" y="2139276"/>
            <a:ext cx="373006" cy="423069"/>
            <a:chOff x="-3478675" y="2405775"/>
            <a:chExt cx="258350" cy="293025"/>
          </a:xfrm>
        </p:grpSpPr>
        <p:sp>
          <p:nvSpPr>
            <p:cNvPr id="8116" name="Google Shape;8116;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7"/>
          <p:cNvGrpSpPr/>
          <p:nvPr/>
        </p:nvGrpSpPr>
        <p:grpSpPr>
          <a:xfrm>
            <a:off x="5815218" y="2660398"/>
            <a:ext cx="271831" cy="421914"/>
            <a:chOff x="-3443250" y="2765725"/>
            <a:chExt cx="188275" cy="292225"/>
          </a:xfrm>
        </p:grpSpPr>
        <p:sp>
          <p:nvSpPr>
            <p:cNvPr id="8121" name="Google Shape;8121;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77"/>
          <p:cNvGrpSpPr/>
          <p:nvPr/>
        </p:nvGrpSpPr>
        <p:grpSpPr>
          <a:xfrm>
            <a:off x="844114" y="3230934"/>
            <a:ext cx="371887" cy="423069"/>
            <a:chOff x="-1684475" y="2049000"/>
            <a:chExt cx="257575" cy="293025"/>
          </a:xfrm>
        </p:grpSpPr>
        <p:sp>
          <p:nvSpPr>
            <p:cNvPr id="8126" name="Google Shape;8126;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77"/>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1" name="Google Shape;8131;p77"/>
          <p:cNvGrpSpPr/>
          <p:nvPr/>
        </p:nvGrpSpPr>
        <p:grpSpPr>
          <a:xfrm>
            <a:off x="4134007" y="3231514"/>
            <a:ext cx="420796" cy="421914"/>
            <a:chOff x="-1700225" y="2768875"/>
            <a:chExt cx="291450" cy="292225"/>
          </a:xfrm>
        </p:grpSpPr>
        <p:sp>
          <p:nvSpPr>
            <p:cNvPr id="8132" name="Google Shape;8132;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77"/>
          <p:cNvGrpSpPr/>
          <p:nvPr/>
        </p:nvGrpSpPr>
        <p:grpSpPr>
          <a:xfrm>
            <a:off x="3602355" y="3230935"/>
            <a:ext cx="371887" cy="423069"/>
            <a:chOff x="-919700" y="2420750"/>
            <a:chExt cx="257575" cy="293025"/>
          </a:xfrm>
        </p:grpSpPr>
        <p:sp>
          <p:nvSpPr>
            <p:cNvPr id="8139" name="Google Shape;8139;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77"/>
          <p:cNvGrpSpPr/>
          <p:nvPr/>
        </p:nvGrpSpPr>
        <p:grpSpPr>
          <a:xfrm>
            <a:off x="1937547" y="1645950"/>
            <a:ext cx="409531" cy="410617"/>
            <a:chOff x="6679825" y="2693700"/>
            <a:chExt cx="257875" cy="258575"/>
          </a:xfrm>
        </p:grpSpPr>
        <p:sp>
          <p:nvSpPr>
            <p:cNvPr id="8143" name="Google Shape;814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77"/>
          <p:cNvGrpSpPr/>
          <p:nvPr/>
        </p:nvGrpSpPr>
        <p:grpSpPr>
          <a:xfrm>
            <a:off x="1927121" y="2142110"/>
            <a:ext cx="420531" cy="417262"/>
            <a:chOff x="6790450" y="3119050"/>
            <a:chExt cx="262750" cy="260675"/>
          </a:xfrm>
        </p:grpSpPr>
        <p:sp>
          <p:nvSpPr>
            <p:cNvPr id="8146" name="Google Shape;814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77"/>
          <p:cNvGrpSpPr/>
          <p:nvPr/>
        </p:nvGrpSpPr>
        <p:grpSpPr>
          <a:xfrm>
            <a:off x="6853082" y="3755436"/>
            <a:ext cx="358093" cy="407391"/>
            <a:chOff x="7660859" y="2571753"/>
            <a:chExt cx="366561" cy="417024"/>
          </a:xfrm>
        </p:grpSpPr>
        <p:sp>
          <p:nvSpPr>
            <p:cNvPr id="8149" name="Google Shape;8149;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7"/>
          <p:cNvGrpSpPr/>
          <p:nvPr/>
        </p:nvGrpSpPr>
        <p:grpSpPr>
          <a:xfrm>
            <a:off x="4387763" y="3755436"/>
            <a:ext cx="407391" cy="407391"/>
            <a:chOff x="5566722" y="2571753"/>
            <a:chExt cx="417024" cy="417024"/>
          </a:xfrm>
        </p:grpSpPr>
        <p:sp>
          <p:nvSpPr>
            <p:cNvPr id="8153" name="Google Shape;8153;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77"/>
          <p:cNvGrpSpPr/>
          <p:nvPr/>
        </p:nvGrpSpPr>
        <p:grpSpPr>
          <a:xfrm>
            <a:off x="5004096" y="3857692"/>
            <a:ext cx="407381" cy="202880"/>
            <a:chOff x="6090251" y="2676413"/>
            <a:chExt cx="417014" cy="207677"/>
          </a:xfrm>
        </p:grpSpPr>
        <p:sp>
          <p:nvSpPr>
            <p:cNvPr id="8156" name="Google Shape;8156;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7"/>
          <p:cNvGrpSpPr/>
          <p:nvPr/>
        </p:nvGrpSpPr>
        <p:grpSpPr>
          <a:xfrm>
            <a:off x="6236750" y="3755436"/>
            <a:ext cx="407391" cy="407391"/>
            <a:chOff x="7137330" y="2571753"/>
            <a:chExt cx="417024" cy="417024"/>
          </a:xfrm>
        </p:grpSpPr>
        <p:sp>
          <p:nvSpPr>
            <p:cNvPr id="8161" name="Google Shape;8161;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77"/>
          <p:cNvGrpSpPr/>
          <p:nvPr/>
        </p:nvGrpSpPr>
        <p:grpSpPr>
          <a:xfrm>
            <a:off x="5620418" y="3755436"/>
            <a:ext cx="407391" cy="407391"/>
            <a:chOff x="6613801" y="2571753"/>
            <a:chExt cx="417024" cy="417024"/>
          </a:xfrm>
        </p:grpSpPr>
        <p:sp>
          <p:nvSpPr>
            <p:cNvPr id="8165" name="Google Shape;8165;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7"/>
          <p:cNvGrpSpPr/>
          <p:nvPr/>
        </p:nvGrpSpPr>
        <p:grpSpPr>
          <a:xfrm>
            <a:off x="7908242" y="3238780"/>
            <a:ext cx="407411" cy="407411"/>
            <a:chOff x="2964567" y="2571753"/>
            <a:chExt cx="417045" cy="417045"/>
          </a:xfrm>
        </p:grpSpPr>
        <p:sp>
          <p:nvSpPr>
            <p:cNvPr id="8171" name="Google Shape;8171;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7"/>
          <p:cNvGrpSpPr/>
          <p:nvPr/>
        </p:nvGrpSpPr>
        <p:grpSpPr>
          <a:xfrm>
            <a:off x="1922414" y="3815897"/>
            <a:ext cx="407391" cy="286470"/>
            <a:chOff x="3476576" y="2633631"/>
            <a:chExt cx="417024" cy="293244"/>
          </a:xfrm>
        </p:grpSpPr>
        <p:sp>
          <p:nvSpPr>
            <p:cNvPr id="8174" name="Google Shape;8174;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77"/>
          <p:cNvGrpSpPr/>
          <p:nvPr/>
        </p:nvGrpSpPr>
        <p:grpSpPr>
          <a:xfrm>
            <a:off x="2538746" y="3755508"/>
            <a:ext cx="407411" cy="407248"/>
            <a:chOff x="3988564" y="2571836"/>
            <a:chExt cx="417045" cy="416878"/>
          </a:xfrm>
        </p:grpSpPr>
        <p:sp>
          <p:nvSpPr>
            <p:cNvPr id="8177" name="Google Shape;8177;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7"/>
          <p:cNvGrpSpPr/>
          <p:nvPr/>
        </p:nvGrpSpPr>
        <p:grpSpPr>
          <a:xfrm>
            <a:off x="3155099" y="3755436"/>
            <a:ext cx="407391" cy="407391"/>
            <a:chOff x="4500573" y="2571753"/>
            <a:chExt cx="417024" cy="417024"/>
          </a:xfrm>
        </p:grpSpPr>
        <p:sp>
          <p:nvSpPr>
            <p:cNvPr id="8180" name="Google Shape;8180;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7"/>
          <p:cNvGrpSpPr/>
          <p:nvPr/>
        </p:nvGrpSpPr>
        <p:grpSpPr>
          <a:xfrm>
            <a:off x="3771431" y="3755436"/>
            <a:ext cx="407391" cy="407391"/>
            <a:chOff x="5012603" y="2571753"/>
            <a:chExt cx="417024" cy="417024"/>
          </a:xfrm>
        </p:grpSpPr>
        <p:sp>
          <p:nvSpPr>
            <p:cNvPr id="8183" name="Google Shape;8183;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5" name="Google Shape;8185;p77"/>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7"/>
          <p:cNvGrpSpPr/>
          <p:nvPr/>
        </p:nvGrpSpPr>
        <p:grpSpPr>
          <a:xfrm>
            <a:off x="5733329" y="3238790"/>
            <a:ext cx="407432" cy="407391"/>
            <a:chOff x="812101" y="2571761"/>
            <a:chExt cx="417066" cy="417024"/>
          </a:xfrm>
        </p:grpSpPr>
        <p:sp>
          <p:nvSpPr>
            <p:cNvPr id="8187" name="Google Shape;8187;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7"/>
          <p:cNvGrpSpPr/>
          <p:nvPr/>
        </p:nvGrpSpPr>
        <p:grpSpPr>
          <a:xfrm>
            <a:off x="6253923" y="3238790"/>
            <a:ext cx="407391" cy="407391"/>
            <a:chOff x="1323129" y="2571761"/>
            <a:chExt cx="417024" cy="417024"/>
          </a:xfrm>
        </p:grpSpPr>
        <p:sp>
          <p:nvSpPr>
            <p:cNvPr id="8192" name="Google Shape;8192;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6" name="Google Shape;8196;p77"/>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77"/>
          <p:cNvGrpSpPr/>
          <p:nvPr/>
        </p:nvGrpSpPr>
        <p:grpSpPr>
          <a:xfrm>
            <a:off x="7390398" y="3238843"/>
            <a:ext cx="408023" cy="407411"/>
            <a:chOff x="2344476" y="2571761"/>
            <a:chExt cx="417671" cy="417045"/>
          </a:xfrm>
        </p:grpSpPr>
        <p:sp>
          <p:nvSpPr>
            <p:cNvPr id="8198" name="Google Shape;8198;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7"/>
            <a:ext cx="6931004" cy="1384995"/>
          </a:xfrm>
          <a:prstGeom prst="rect">
            <a:avLst/>
          </a:prstGeom>
          <a:noFill/>
        </p:spPr>
        <p:txBody>
          <a:bodyPr wrap="square" rtlCol="0">
            <a:spAutoFit/>
          </a:bodyPr>
          <a:lstStyle/>
          <a:p>
            <a:pPr algn="ctr" defTabSz="914378">
              <a:defRPr/>
            </a:pPr>
            <a:r>
              <a:rPr lang="en-US" altLang="zh-CN" sz="3600" dirty="0">
                <a:solidFill>
                  <a:srgbClr val="FFFFFF"/>
                </a:solidFill>
                <a:hlinkClick r:id="rId4"/>
              </a:rPr>
              <a:t>www.greatppt.com</a:t>
            </a:r>
            <a:endParaRPr lang="en-US" altLang="zh-CN" sz="3600" dirty="0">
              <a:solidFill>
                <a:srgbClr val="FFFFFF"/>
              </a:solidFill>
            </a:endParaRPr>
          </a:p>
          <a:p>
            <a:pPr algn="ctr" defTabSz="914378">
              <a:defRPr/>
            </a:pPr>
            <a:r>
              <a:rPr lang="en-US" altLang="zh-CN" sz="2400" dirty="0">
                <a:solidFill>
                  <a:srgbClr val="78909C">
                    <a:lumMod val="20000"/>
                    <a:lumOff val="80000"/>
                  </a:srgbClr>
                </a:solidFill>
              </a:rPr>
              <a:t>Free Templates and Themes</a:t>
            </a:r>
          </a:p>
          <a:p>
            <a:pPr algn="ctr" defTabSz="914378">
              <a:defRPr/>
            </a:pPr>
            <a:r>
              <a:rPr lang="en-US" altLang="zh-CN" sz="2400" dirty="0">
                <a:solidFill>
                  <a:srgbClr val="78909C">
                    <a:lumMod val="20000"/>
                    <a:lumOff val="80000"/>
                  </a:srgbClr>
                </a:solidFill>
              </a:rPr>
              <a:t>Create beautiful presentations in minutes</a:t>
            </a:r>
            <a:endParaRPr lang="zh-CN" altLang="en-US" sz="2400" dirty="0">
              <a:solidFill>
                <a:srgbClr val="78909C">
                  <a:lumMod val="20000"/>
                  <a:lumOff val="80000"/>
                </a:srgbClr>
              </a:solidFil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09"/>
        <p:cNvGrpSpPr/>
        <p:nvPr/>
      </p:nvGrpSpPr>
      <p:grpSpPr>
        <a:xfrm>
          <a:off x="0" y="0"/>
          <a:ext cx="0" cy="0"/>
          <a:chOff x="0" y="0"/>
          <a:chExt cx="0" cy="0"/>
        </a:xfrm>
      </p:grpSpPr>
      <p:sp>
        <p:nvSpPr>
          <p:cNvPr id="610" name="Google Shape;610;p38"/>
          <p:cNvSpPr txBox="1">
            <a:spLocks noGrp="1"/>
          </p:cNvSpPr>
          <p:nvPr>
            <p:ph type="title" idx="5"/>
          </p:nvPr>
        </p:nvSpPr>
        <p:spPr>
          <a:xfrm>
            <a:off x="2059200" y="534925"/>
            <a:ext cx="50256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 Books</a:t>
            </a:r>
            <a:endParaRPr/>
          </a:p>
        </p:txBody>
      </p:sp>
      <p:sp>
        <p:nvSpPr>
          <p:cNvPr id="611" name="Google Shape;611;p38"/>
          <p:cNvSpPr txBox="1">
            <a:spLocks noGrp="1"/>
          </p:cNvSpPr>
          <p:nvPr>
            <p:ph type="subTitle" idx="1"/>
          </p:nvPr>
        </p:nvSpPr>
        <p:spPr>
          <a:xfrm>
            <a:off x="2393700" y="2795177"/>
            <a:ext cx="4356600" cy="3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rings</a:t>
            </a:r>
            <a:endParaRPr/>
          </a:p>
        </p:txBody>
      </p:sp>
      <p:sp>
        <p:nvSpPr>
          <p:cNvPr id="612" name="Google Shape;612;p38"/>
          <p:cNvSpPr txBox="1">
            <a:spLocks noGrp="1"/>
          </p:cNvSpPr>
          <p:nvPr>
            <p:ph type="title"/>
          </p:nvPr>
        </p:nvSpPr>
        <p:spPr>
          <a:xfrm>
            <a:off x="1948800" y="2016524"/>
            <a:ext cx="52464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 Classrooms</a:t>
            </a:r>
            <a:endParaRPr/>
          </a:p>
        </p:txBody>
      </p:sp>
      <p:sp>
        <p:nvSpPr>
          <p:cNvPr id="613" name="Google Shape;613;p38"/>
          <p:cNvSpPr txBox="1">
            <a:spLocks noGrp="1"/>
          </p:cNvSpPr>
          <p:nvPr>
            <p:ph type="subTitle" idx="2"/>
          </p:nvPr>
        </p:nvSpPr>
        <p:spPr>
          <a:xfrm>
            <a:off x="2393700" y="4272711"/>
            <a:ext cx="4356600" cy="3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cold</a:t>
            </a:r>
            <a:endParaRPr/>
          </a:p>
        </p:txBody>
      </p:sp>
      <p:sp>
        <p:nvSpPr>
          <p:cNvPr id="614" name="Google Shape;614;p38"/>
          <p:cNvSpPr txBox="1">
            <a:spLocks noGrp="1"/>
          </p:cNvSpPr>
          <p:nvPr>
            <p:ph type="title" idx="3"/>
          </p:nvPr>
        </p:nvSpPr>
        <p:spPr>
          <a:xfrm>
            <a:off x="2059200" y="3498122"/>
            <a:ext cx="50256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65,500</a:t>
            </a:r>
            <a:endParaRPr/>
          </a:p>
        </p:txBody>
      </p:sp>
      <p:sp>
        <p:nvSpPr>
          <p:cNvPr id="615" name="Google Shape;615;p38"/>
          <p:cNvSpPr txBox="1">
            <a:spLocks noGrp="1"/>
          </p:cNvSpPr>
          <p:nvPr>
            <p:ph type="subTitle" idx="4"/>
          </p:nvPr>
        </p:nvSpPr>
        <p:spPr>
          <a:xfrm>
            <a:off x="2393700" y="1317643"/>
            <a:ext cx="4356600" cy="3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39"/>
          <p:cNvSpPr txBox="1">
            <a:spLocks noGrp="1"/>
          </p:cNvSpPr>
          <p:nvPr>
            <p:ph type="title"/>
          </p:nvPr>
        </p:nvSpPr>
        <p:spPr>
          <a:xfrm>
            <a:off x="3205775" y="3667125"/>
            <a:ext cx="27426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621" name="Google Shape;621;p39"/>
          <p:cNvSpPr txBox="1">
            <a:spLocks noGrp="1"/>
          </p:cNvSpPr>
          <p:nvPr>
            <p:ph type="body" idx="1"/>
          </p:nvPr>
        </p:nvSpPr>
        <p:spPr>
          <a:xfrm>
            <a:off x="1489050" y="1029400"/>
            <a:ext cx="6165900" cy="2333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622" name="Google Shape;622;p39"/>
          <p:cNvGrpSpPr/>
          <p:nvPr/>
        </p:nvGrpSpPr>
        <p:grpSpPr>
          <a:xfrm>
            <a:off x="6446028" y="3731387"/>
            <a:ext cx="2565383" cy="1311015"/>
            <a:chOff x="5212650" y="1445225"/>
            <a:chExt cx="868150" cy="443675"/>
          </a:xfrm>
        </p:grpSpPr>
        <p:sp>
          <p:nvSpPr>
            <p:cNvPr id="623" name="Google Shape;623;p39"/>
            <p:cNvSpPr/>
            <p:nvPr/>
          </p:nvSpPr>
          <p:spPr>
            <a:xfrm>
              <a:off x="5212650" y="1462100"/>
              <a:ext cx="316075" cy="283175"/>
            </a:xfrm>
            <a:custGeom>
              <a:avLst/>
              <a:gdLst/>
              <a:ahLst/>
              <a:cxnLst/>
              <a:rect l="l" t="t" r="r" b="b"/>
              <a:pathLst>
                <a:path w="12643" h="11327" extrusionOk="0">
                  <a:moveTo>
                    <a:pt x="6310" y="1"/>
                  </a:moveTo>
                  <a:cubicBezTo>
                    <a:pt x="3892" y="1"/>
                    <a:pt x="1666" y="1558"/>
                    <a:pt x="934" y="3996"/>
                  </a:cubicBezTo>
                  <a:cubicBezTo>
                    <a:pt x="0" y="6965"/>
                    <a:pt x="1668" y="10134"/>
                    <a:pt x="4637" y="11068"/>
                  </a:cubicBezTo>
                  <a:cubicBezTo>
                    <a:pt x="5202" y="11243"/>
                    <a:pt x="5772" y="11327"/>
                    <a:pt x="6333" y="11327"/>
                  </a:cubicBezTo>
                  <a:cubicBezTo>
                    <a:pt x="8751" y="11327"/>
                    <a:pt x="10978" y="9769"/>
                    <a:pt x="11709" y="7332"/>
                  </a:cubicBezTo>
                  <a:cubicBezTo>
                    <a:pt x="12643" y="4363"/>
                    <a:pt x="10975" y="1194"/>
                    <a:pt x="8006" y="260"/>
                  </a:cubicBezTo>
                  <a:cubicBezTo>
                    <a:pt x="7441" y="84"/>
                    <a:pt x="6871" y="1"/>
                    <a:pt x="6310"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9"/>
            <p:cNvSpPr/>
            <p:nvPr/>
          </p:nvSpPr>
          <p:spPr>
            <a:xfrm>
              <a:off x="5607925" y="1586100"/>
              <a:ext cx="322750" cy="282850"/>
            </a:xfrm>
            <a:custGeom>
              <a:avLst/>
              <a:gdLst/>
              <a:ahLst/>
              <a:cxnLst/>
              <a:rect l="l" t="t" r="r" b="b"/>
              <a:pathLst>
                <a:path w="12910" h="11314" extrusionOk="0">
                  <a:moveTo>
                    <a:pt x="6447" y="1"/>
                  </a:moveTo>
                  <a:cubicBezTo>
                    <a:pt x="4540" y="1"/>
                    <a:pt x="2682" y="961"/>
                    <a:pt x="1635" y="2705"/>
                  </a:cubicBezTo>
                  <a:cubicBezTo>
                    <a:pt x="1" y="5374"/>
                    <a:pt x="835" y="8876"/>
                    <a:pt x="3503" y="10477"/>
                  </a:cubicBezTo>
                  <a:cubicBezTo>
                    <a:pt x="4428" y="11044"/>
                    <a:pt x="5453" y="11314"/>
                    <a:pt x="6464" y="11314"/>
                  </a:cubicBezTo>
                  <a:cubicBezTo>
                    <a:pt x="8371" y="11314"/>
                    <a:pt x="10229" y="10353"/>
                    <a:pt x="11275" y="8609"/>
                  </a:cubicBezTo>
                  <a:cubicBezTo>
                    <a:pt x="12910" y="5941"/>
                    <a:pt x="12076" y="2438"/>
                    <a:pt x="9407" y="837"/>
                  </a:cubicBezTo>
                  <a:cubicBezTo>
                    <a:pt x="8483" y="271"/>
                    <a:pt x="7458" y="1"/>
                    <a:pt x="6447" y="1"/>
                  </a:cubicBez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9"/>
            <p:cNvSpPr/>
            <p:nvPr/>
          </p:nvSpPr>
          <p:spPr>
            <a:xfrm>
              <a:off x="5212650" y="1445225"/>
              <a:ext cx="316075" cy="316925"/>
            </a:xfrm>
            <a:custGeom>
              <a:avLst/>
              <a:gdLst/>
              <a:ahLst/>
              <a:cxnLst/>
              <a:rect l="l" t="t" r="r" b="b"/>
              <a:pathLst>
                <a:path w="12643" h="12677" fill="none" extrusionOk="0">
                  <a:moveTo>
                    <a:pt x="11709" y="8007"/>
                  </a:moveTo>
                  <a:cubicBezTo>
                    <a:pt x="10808" y="11009"/>
                    <a:pt x="7639" y="12677"/>
                    <a:pt x="4637" y="11743"/>
                  </a:cubicBezTo>
                  <a:cubicBezTo>
                    <a:pt x="1668" y="10809"/>
                    <a:pt x="0" y="7640"/>
                    <a:pt x="934" y="4671"/>
                  </a:cubicBezTo>
                  <a:cubicBezTo>
                    <a:pt x="1835" y="1669"/>
                    <a:pt x="5004" y="1"/>
                    <a:pt x="8006" y="935"/>
                  </a:cubicBezTo>
                  <a:cubicBezTo>
                    <a:pt x="10975" y="1869"/>
                    <a:pt x="12643" y="5038"/>
                    <a:pt x="11709" y="8007"/>
                  </a:cubicBezTo>
                  <a:close/>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9"/>
            <p:cNvSpPr/>
            <p:nvPr/>
          </p:nvSpPr>
          <p:spPr>
            <a:xfrm>
              <a:off x="5607925" y="1566150"/>
              <a:ext cx="322750" cy="322750"/>
            </a:xfrm>
            <a:custGeom>
              <a:avLst/>
              <a:gdLst/>
              <a:ahLst/>
              <a:cxnLst/>
              <a:rect l="l" t="t" r="r" b="b"/>
              <a:pathLst>
                <a:path w="12910" h="12910" fill="none" extrusionOk="0">
                  <a:moveTo>
                    <a:pt x="9407" y="1635"/>
                  </a:moveTo>
                  <a:cubicBezTo>
                    <a:pt x="12076" y="3236"/>
                    <a:pt x="12910" y="6739"/>
                    <a:pt x="11275" y="9407"/>
                  </a:cubicBezTo>
                  <a:cubicBezTo>
                    <a:pt x="9674" y="12076"/>
                    <a:pt x="6172" y="12910"/>
                    <a:pt x="3503" y="11275"/>
                  </a:cubicBezTo>
                  <a:cubicBezTo>
                    <a:pt x="835" y="9674"/>
                    <a:pt x="1" y="6172"/>
                    <a:pt x="1635" y="3503"/>
                  </a:cubicBezTo>
                  <a:cubicBezTo>
                    <a:pt x="3236" y="835"/>
                    <a:pt x="6739" y="1"/>
                    <a:pt x="9407" y="1635"/>
                  </a:cubicBezTo>
                  <a:close/>
                </a:path>
              </a:pathLst>
            </a:custGeom>
            <a:solidFill>
              <a:srgbClr val="FCEFE7"/>
            </a:solid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5509525" y="1521950"/>
              <a:ext cx="165150" cy="112600"/>
            </a:xfrm>
            <a:custGeom>
              <a:avLst/>
              <a:gdLst/>
              <a:ahLst/>
              <a:cxnLst/>
              <a:rect l="l" t="t" r="r" b="b"/>
              <a:pathLst>
                <a:path w="6606" h="4504" fill="none" extrusionOk="0">
                  <a:moveTo>
                    <a:pt x="1" y="2603"/>
                  </a:moveTo>
                  <a:cubicBezTo>
                    <a:pt x="501" y="935"/>
                    <a:pt x="2302" y="1"/>
                    <a:pt x="3970" y="501"/>
                  </a:cubicBezTo>
                  <a:cubicBezTo>
                    <a:pt x="5671" y="1035"/>
                    <a:pt x="6605" y="2836"/>
                    <a:pt x="6072" y="4504"/>
                  </a:cubicBez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5903975" y="1696250"/>
              <a:ext cx="176825" cy="73400"/>
            </a:xfrm>
            <a:custGeom>
              <a:avLst/>
              <a:gdLst/>
              <a:ahLst/>
              <a:cxnLst/>
              <a:rect l="l" t="t" r="r" b="b"/>
              <a:pathLst>
                <a:path w="7073" h="2936" fill="none" extrusionOk="0">
                  <a:moveTo>
                    <a:pt x="0" y="2936"/>
                  </a:moveTo>
                  <a:lnTo>
                    <a:pt x="4304" y="668"/>
                  </a:lnTo>
                  <a:cubicBezTo>
                    <a:pt x="5604" y="0"/>
                    <a:pt x="7072" y="1201"/>
                    <a:pt x="6639" y="2602"/>
                  </a:cubicBezTo>
                  <a:lnTo>
                    <a:pt x="6639" y="2602"/>
                  </a:lnTo>
                </a:path>
              </a:pathLst>
            </a:custGeom>
            <a:noFill/>
            <a:ln w="28575" cap="flat" cmpd="sng">
              <a:solidFill>
                <a:srgbClr val="352A5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5328575" y="1577825"/>
              <a:ext cx="89250" cy="47575"/>
            </a:xfrm>
            <a:custGeom>
              <a:avLst/>
              <a:gdLst/>
              <a:ahLst/>
              <a:cxnLst/>
              <a:rect l="l" t="t" r="r" b="b"/>
              <a:pathLst>
                <a:path w="3570" h="1903" fill="none" extrusionOk="0">
                  <a:moveTo>
                    <a:pt x="3569" y="1"/>
                  </a:moveTo>
                  <a:lnTo>
                    <a:pt x="0" y="1902"/>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5371925" y="1630375"/>
              <a:ext cx="48400" cy="25875"/>
            </a:xfrm>
            <a:custGeom>
              <a:avLst/>
              <a:gdLst/>
              <a:ahLst/>
              <a:cxnLst/>
              <a:rect l="l" t="t" r="r" b="b"/>
              <a:pathLst>
                <a:path w="1936" h="1035" fill="none" extrusionOk="0">
                  <a:moveTo>
                    <a:pt x="1935" y="0"/>
                  </a:moveTo>
                  <a:lnTo>
                    <a:pt x="1" y="1034"/>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5743025" y="1707100"/>
              <a:ext cx="89250" cy="46725"/>
            </a:xfrm>
            <a:custGeom>
              <a:avLst/>
              <a:gdLst/>
              <a:ahLst/>
              <a:cxnLst/>
              <a:rect l="l" t="t" r="r" b="b"/>
              <a:pathLst>
                <a:path w="3570" h="1869" fill="none" extrusionOk="0">
                  <a:moveTo>
                    <a:pt x="3570" y="0"/>
                  </a:moveTo>
                  <a:lnTo>
                    <a:pt x="1" y="1868"/>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5786400" y="1758800"/>
              <a:ext cx="48375" cy="25875"/>
            </a:xfrm>
            <a:custGeom>
              <a:avLst/>
              <a:gdLst/>
              <a:ahLst/>
              <a:cxnLst/>
              <a:rect l="l" t="t" r="r" b="b"/>
              <a:pathLst>
                <a:path w="1935" h="1035" fill="none" extrusionOk="0">
                  <a:moveTo>
                    <a:pt x="1935" y="0"/>
                  </a:moveTo>
                  <a:lnTo>
                    <a:pt x="0" y="1034"/>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40"/>
          <p:cNvSpPr txBox="1">
            <a:spLocks noGrp="1"/>
          </p:cNvSpPr>
          <p:nvPr>
            <p:ph type="body" idx="1"/>
          </p:nvPr>
        </p:nvSpPr>
        <p:spPr>
          <a:xfrm>
            <a:off x="1264875" y="2288250"/>
            <a:ext cx="3105900" cy="97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give a brief description of the topic you want to talk about</a:t>
            </a:r>
            <a:endParaRPr/>
          </a:p>
        </p:txBody>
      </p:sp>
      <p:sp>
        <p:nvSpPr>
          <p:cNvPr id="638" name="Google Shape;638;p40"/>
          <p:cNvSpPr txBox="1">
            <a:spLocks noGrp="1"/>
          </p:cNvSpPr>
          <p:nvPr>
            <p:ph type="title"/>
          </p:nvPr>
        </p:nvSpPr>
        <p:spPr>
          <a:xfrm>
            <a:off x="714125" y="411475"/>
            <a:ext cx="5725800" cy="576000"/>
          </a:xfrm>
          <a:prstGeom prst="rect">
            <a:avLst/>
          </a:prstGeom>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a:t>What Is This Topic About?</a:t>
            </a:r>
            <a:endParaRPr/>
          </a:p>
        </p:txBody>
      </p:sp>
      <p:grpSp>
        <p:nvGrpSpPr>
          <p:cNvPr id="639" name="Google Shape;639;p40"/>
          <p:cNvGrpSpPr/>
          <p:nvPr/>
        </p:nvGrpSpPr>
        <p:grpSpPr>
          <a:xfrm>
            <a:off x="6148831" y="1751875"/>
            <a:ext cx="2744978" cy="3225425"/>
            <a:chOff x="5996431" y="2132875"/>
            <a:chExt cx="2744978" cy="3225425"/>
          </a:xfrm>
        </p:grpSpPr>
        <p:sp>
          <p:nvSpPr>
            <p:cNvPr id="640" name="Google Shape;640;p40"/>
            <p:cNvSpPr/>
            <p:nvPr/>
          </p:nvSpPr>
          <p:spPr>
            <a:xfrm>
              <a:off x="5996431" y="2527583"/>
              <a:ext cx="2189290" cy="2830717"/>
            </a:xfrm>
            <a:custGeom>
              <a:avLst/>
              <a:gdLst/>
              <a:ahLst/>
              <a:cxnLst/>
              <a:rect l="l" t="t" r="r" b="b"/>
              <a:pathLst>
                <a:path w="28121" h="36360" extrusionOk="0">
                  <a:moveTo>
                    <a:pt x="0" y="1"/>
                  </a:moveTo>
                  <a:lnTo>
                    <a:pt x="0" y="31290"/>
                  </a:lnTo>
                  <a:cubicBezTo>
                    <a:pt x="0" y="34092"/>
                    <a:pt x="6305" y="36360"/>
                    <a:pt x="14077" y="36360"/>
                  </a:cubicBezTo>
                  <a:cubicBezTo>
                    <a:pt x="21816" y="36360"/>
                    <a:pt x="28121" y="34092"/>
                    <a:pt x="28121" y="31290"/>
                  </a:cubicBezTo>
                  <a:lnTo>
                    <a:pt x="28121" y="1"/>
                  </a:ln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0"/>
            <p:cNvSpPr/>
            <p:nvPr/>
          </p:nvSpPr>
          <p:spPr>
            <a:xfrm>
              <a:off x="7759693" y="2527583"/>
              <a:ext cx="184510" cy="2747648"/>
            </a:xfrm>
            <a:custGeom>
              <a:avLst/>
              <a:gdLst/>
              <a:ahLst/>
              <a:cxnLst/>
              <a:rect l="l" t="t" r="r" b="b"/>
              <a:pathLst>
                <a:path w="2370" h="35293" extrusionOk="0">
                  <a:moveTo>
                    <a:pt x="1" y="1"/>
                  </a:moveTo>
                  <a:lnTo>
                    <a:pt x="1" y="35292"/>
                  </a:lnTo>
                  <a:cubicBezTo>
                    <a:pt x="868" y="35059"/>
                    <a:pt x="1669" y="34792"/>
                    <a:pt x="2369" y="34459"/>
                  </a:cubicBezTo>
                  <a:lnTo>
                    <a:pt x="23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0"/>
            <p:cNvSpPr/>
            <p:nvPr/>
          </p:nvSpPr>
          <p:spPr>
            <a:xfrm>
              <a:off x="5996431" y="2527583"/>
              <a:ext cx="2189290" cy="2830717"/>
            </a:xfrm>
            <a:custGeom>
              <a:avLst/>
              <a:gdLst/>
              <a:ahLst/>
              <a:cxnLst/>
              <a:rect l="l" t="t" r="r" b="b"/>
              <a:pathLst>
                <a:path w="28121" h="36360" fill="none" extrusionOk="0">
                  <a:moveTo>
                    <a:pt x="0" y="1"/>
                  </a:moveTo>
                  <a:lnTo>
                    <a:pt x="0" y="31290"/>
                  </a:lnTo>
                  <a:cubicBezTo>
                    <a:pt x="0" y="34092"/>
                    <a:pt x="6305" y="36360"/>
                    <a:pt x="14077" y="36360"/>
                  </a:cubicBezTo>
                  <a:cubicBezTo>
                    <a:pt x="21816" y="36360"/>
                    <a:pt x="28121" y="34092"/>
                    <a:pt x="28121" y="31290"/>
                  </a:cubicBezTo>
                  <a:lnTo>
                    <a:pt x="28121"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0"/>
            <p:cNvSpPr/>
            <p:nvPr/>
          </p:nvSpPr>
          <p:spPr>
            <a:xfrm>
              <a:off x="5996431" y="2132875"/>
              <a:ext cx="2189290" cy="789502"/>
            </a:xfrm>
            <a:custGeom>
              <a:avLst/>
              <a:gdLst/>
              <a:ahLst/>
              <a:cxnLst/>
              <a:rect l="l" t="t" r="r" b="b"/>
              <a:pathLst>
                <a:path w="28121" h="10141" extrusionOk="0">
                  <a:moveTo>
                    <a:pt x="14077" y="0"/>
                  </a:moveTo>
                  <a:cubicBezTo>
                    <a:pt x="6305" y="0"/>
                    <a:pt x="0" y="2269"/>
                    <a:pt x="0" y="5071"/>
                  </a:cubicBezTo>
                  <a:cubicBezTo>
                    <a:pt x="0" y="7873"/>
                    <a:pt x="6305" y="10141"/>
                    <a:pt x="14077" y="10141"/>
                  </a:cubicBezTo>
                  <a:cubicBezTo>
                    <a:pt x="21816" y="10141"/>
                    <a:pt x="28121" y="7873"/>
                    <a:pt x="28121" y="5071"/>
                  </a:cubicBezTo>
                  <a:cubicBezTo>
                    <a:pt x="28121" y="2269"/>
                    <a:pt x="21816" y="0"/>
                    <a:pt x="14077" y="0"/>
                  </a:cubicBez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0"/>
            <p:cNvSpPr/>
            <p:nvPr/>
          </p:nvSpPr>
          <p:spPr>
            <a:xfrm>
              <a:off x="6214571" y="2267870"/>
              <a:ext cx="1753005" cy="519510"/>
            </a:xfrm>
            <a:custGeom>
              <a:avLst/>
              <a:gdLst/>
              <a:ahLst/>
              <a:cxnLst/>
              <a:rect l="l" t="t" r="r" b="b"/>
              <a:pathLst>
                <a:path w="22517" h="6673" extrusionOk="0">
                  <a:moveTo>
                    <a:pt x="11275" y="1"/>
                  </a:moveTo>
                  <a:cubicBezTo>
                    <a:pt x="5037" y="1"/>
                    <a:pt x="0" y="1502"/>
                    <a:pt x="0" y="3337"/>
                  </a:cubicBezTo>
                  <a:cubicBezTo>
                    <a:pt x="0" y="5205"/>
                    <a:pt x="5037" y="6672"/>
                    <a:pt x="11275" y="6672"/>
                  </a:cubicBezTo>
                  <a:cubicBezTo>
                    <a:pt x="17480" y="6672"/>
                    <a:pt x="22517" y="5205"/>
                    <a:pt x="22517" y="3337"/>
                  </a:cubicBezTo>
                  <a:cubicBezTo>
                    <a:pt x="22517" y="1502"/>
                    <a:pt x="17480" y="1"/>
                    <a:pt x="11275" y="1"/>
                  </a:cubicBez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0"/>
            <p:cNvSpPr/>
            <p:nvPr/>
          </p:nvSpPr>
          <p:spPr>
            <a:xfrm>
              <a:off x="8185620" y="3220930"/>
              <a:ext cx="555789" cy="1283009"/>
            </a:xfrm>
            <a:custGeom>
              <a:avLst/>
              <a:gdLst/>
              <a:ahLst/>
              <a:cxnLst/>
              <a:rect l="l" t="t" r="r" b="b"/>
              <a:pathLst>
                <a:path w="7139" h="16480" fill="none" extrusionOk="0">
                  <a:moveTo>
                    <a:pt x="1" y="14278"/>
                  </a:moveTo>
                  <a:lnTo>
                    <a:pt x="4871" y="14278"/>
                  </a:lnTo>
                  <a:lnTo>
                    <a:pt x="4871" y="2202"/>
                  </a:lnTo>
                  <a:lnTo>
                    <a:pt x="1" y="2202"/>
                  </a:lnTo>
                  <a:lnTo>
                    <a:pt x="1" y="1"/>
                  </a:lnTo>
                  <a:lnTo>
                    <a:pt x="5171" y="1"/>
                  </a:lnTo>
                  <a:cubicBezTo>
                    <a:pt x="6272" y="1"/>
                    <a:pt x="7139" y="868"/>
                    <a:pt x="7139" y="1969"/>
                  </a:cubicBezTo>
                  <a:lnTo>
                    <a:pt x="7139" y="14511"/>
                  </a:lnTo>
                  <a:cubicBezTo>
                    <a:pt x="7139" y="15612"/>
                    <a:pt x="6238" y="16479"/>
                    <a:pt x="5171" y="16479"/>
                  </a:cubicBezTo>
                  <a:lnTo>
                    <a:pt x="1" y="1647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8185620" y="3220930"/>
              <a:ext cx="555789" cy="1283009"/>
            </a:xfrm>
            <a:custGeom>
              <a:avLst/>
              <a:gdLst/>
              <a:ahLst/>
              <a:cxnLst/>
              <a:rect l="l" t="t" r="r" b="b"/>
              <a:pathLst>
                <a:path w="7139" h="16480" extrusionOk="0">
                  <a:moveTo>
                    <a:pt x="1" y="1"/>
                  </a:moveTo>
                  <a:lnTo>
                    <a:pt x="1" y="2202"/>
                  </a:lnTo>
                  <a:lnTo>
                    <a:pt x="4871" y="2202"/>
                  </a:lnTo>
                  <a:lnTo>
                    <a:pt x="4871" y="14278"/>
                  </a:lnTo>
                  <a:lnTo>
                    <a:pt x="1" y="14278"/>
                  </a:lnTo>
                  <a:lnTo>
                    <a:pt x="1" y="16479"/>
                  </a:lnTo>
                  <a:lnTo>
                    <a:pt x="5171" y="16479"/>
                  </a:lnTo>
                  <a:cubicBezTo>
                    <a:pt x="6238" y="16479"/>
                    <a:pt x="7139" y="15612"/>
                    <a:pt x="7139" y="14511"/>
                  </a:cubicBezTo>
                  <a:lnTo>
                    <a:pt x="7139" y="1969"/>
                  </a:lnTo>
                  <a:cubicBezTo>
                    <a:pt x="7139" y="868"/>
                    <a:pt x="6272" y="1"/>
                    <a:pt x="5171" y="1"/>
                  </a:cubicBezTo>
                  <a:close/>
                </a:path>
              </a:pathLst>
            </a:custGeom>
            <a:solidFill>
              <a:srgbClr val="FCEF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6435281" y="2735369"/>
              <a:ext cx="122151" cy="1451716"/>
            </a:xfrm>
            <a:custGeom>
              <a:avLst/>
              <a:gdLst/>
              <a:ahLst/>
              <a:cxnLst/>
              <a:rect l="l" t="t" r="r" b="b"/>
              <a:pathLst>
                <a:path w="1569" h="18647" fill="none" extrusionOk="0">
                  <a:moveTo>
                    <a:pt x="1" y="18647"/>
                  </a:moveTo>
                  <a:lnTo>
                    <a:pt x="1" y="1401"/>
                  </a:lnTo>
                  <a:lnTo>
                    <a:pt x="1569" y="0"/>
                  </a:lnTo>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6175646" y="4090922"/>
              <a:ext cx="449287" cy="828506"/>
            </a:xfrm>
            <a:custGeom>
              <a:avLst/>
              <a:gdLst/>
              <a:ahLst/>
              <a:cxnLst/>
              <a:rect l="l" t="t" r="r" b="b"/>
              <a:pathLst>
                <a:path w="5771" h="10642" extrusionOk="0">
                  <a:moveTo>
                    <a:pt x="0" y="1"/>
                  </a:moveTo>
                  <a:lnTo>
                    <a:pt x="0" y="8173"/>
                  </a:lnTo>
                  <a:lnTo>
                    <a:pt x="5771" y="10642"/>
                  </a:lnTo>
                  <a:lnTo>
                    <a:pt x="5771" y="2469"/>
                  </a:lnTo>
                  <a:lnTo>
                    <a:pt x="0"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0"/>
            <p:cNvSpPr/>
            <p:nvPr/>
          </p:nvSpPr>
          <p:spPr>
            <a:xfrm>
              <a:off x="6175646" y="4090922"/>
              <a:ext cx="449287" cy="828506"/>
            </a:xfrm>
            <a:custGeom>
              <a:avLst/>
              <a:gdLst/>
              <a:ahLst/>
              <a:cxnLst/>
              <a:rect l="l" t="t" r="r" b="b"/>
              <a:pathLst>
                <a:path w="5771" h="10642" fill="none" extrusionOk="0">
                  <a:moveTo>
                    <a:pt x="5771" y="10642"/>
                  </a:moveTo>
                  <a:lnTo>
                    <a:pt x="0" y="8173"/>
                  </a:lnTo>
                  <a:lnTo>
                    <a:pt x="0" y="1"/>
                  </a:lnTo>
                  <a:lnTo>
                    <a:pt x="5771" y="246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41"/>
          <p:cNvSpPr txBox="1">
            <a:spLocks noGrp="1"/>
          </p:cNvSpPr>
          <p:nvPr>
            <p:ph type="title" idx="15"/>
          </p:nvPr>
        </p:nvSpPr>
        <p:spPr>
          <a:xfrm>
            <a:off x="701600" y="382122"/>
            <a:ext cx="7729200" cy="5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a:t>
            </a:r>
            <a:endParaRPr/>
          </a:p>
        </p:txBody>
      </p:sp>
      <p:sp>
        <p:nvSpPr>
          <p:cNvPr id="655" name="Google Shape;655;p41"/>
          <p:cNvSpPr txBox="1">
            <a:spLocks noGrp="1"/>
          </p:cNvSpPr>
          <p:nvPr>
            <p:ph type="title" idx="3"/>
          </p:nvPr>
        </p:nvSpPr>
        <p:spPr>
          <a:xfrm>
            <a:off x="5849200" y="1909175"/>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656" name="Google Shape;656;p41"/>
          <p:cNvSpPr txBox="1">
            <a:spLocks noGrp="1"/>
          </p:cNvSpPr>
          <p:nvPr>
            <p:ph type="title" idx="6"/>
          </p:nvPr>
        </p:nvSpPr>
        <p:spPr>
          <a:xfrm>
            <a:off x="1507400" y="373805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657" name="Google Shape;657;p41"/>
          <p:cNvSpPr txBox="1">
            <a:spLocks noGrp="1"/>
          </p:cNvSpPr>
          <p:nvPr>
            <p:ph type="subTitle" idx="4"/>
          </p:nvPr>
        </p:nvSpPr>
        <p:spPr>
          <a:xfrm>
            <a:off x="3616450" y="23376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658" name="Google Shape;658;p41"/>
          <p:cNvSpPr txBox="1">
            <a:spLocks noGrp="1"/>
          </p:cNvSpPr>
          <p:nvPr>
            <p:ph type="subTitle" idx="5"/>
          </p:nvPr>
        </p:nvSpPr>
        <p:spPr>
          <a:xfrm>
            <a:off x="5782750" y="23376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a:p>
            <a:pPr marL="0" lvl="0" indent="0" algn="ctr" rtl="0">
              <a:spcBef>
                <a:spcPts val="0"/>
              </a:spcBef>
              <a:spcAft>
                <a:spcPts val="0"/>
              </a:spcAft>
              <a:buNone/>
            </a:pPr>
            <a:endParaRPr/>
          </a:p>
        </p:txBody>
      </p:sp>
      <p:sp>
        <p:nvSpPr>
          <p:cNvPr id="659" name="Google Shape;659;p41"/>
          <p:cNvSpPr txBox="1">
            <a:spLocks noGrp="1"/>
          </p:cNvSpPr>
          <p:nvPr>
            <p:ph type="subTitle" idx="7"/>
          </p:nvPr>
        </p:nvSpPr>
        <p:spPr>
          <a:xfrm>
            <a:off x="1440950" y="41664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a:p>
            <a:pPr marL="0" lvl="0" indent="0" algn="ctr" rtl="0">
              <a:spcBef>
                <a:spcPts val="0"/>
              </a:spcBef>
              <a:spcAft>
                <a:spcPts val="0"/>
              </a:spcAft>
              <a:buNone/>
            </a:pPr>
            <a:endParaRPr/>
          </a:p>
        </p:txBody>
      </p:sp>
      <p:sp>
        <p:nvSpPr>
          <p:cNvPr id="660" name="Google Shape;660;p41"/>
          <p:cNvSpPr txBox="1">
            <a:spLocks noGrp="1"/>
          </p:cNvSpPr>
          <p:nvPr>
            <p:ph type="title" idx="8"/>
          </p:nvPr>
        </p:nvSpPr>
        <p:spPr>
          <a:xfrm>
            <a:off x="3682900" y="3737975"/>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661" name="Google Shape;661;p41"/>
          <p:cNvSpPr txBox="1">
            <a:spLocks noGrp="1"/>
          </p:cNvSpPr>
          <p:nvPr>
            <p:ph type="subTitle" idx="1"/>
          </p:nvPr>
        </p:nvSpPr>
        <p:spPr>
          <a:xfrm>
            <a:off x="1440950" y="23376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a:p>
            <a:pPr marL="0" lvl="0" indent="0" algn="ctr" rtl="0">
              <a:spcBef>
                <a:spcPts val="0"/>
              </a:spcBef>
              <a:spcAft>
                <a:spcPts val="0"/>
              </a:spcAft>
              <a:buNone/>
            </a:pPr>
            <a:endParaRPr/>
          </a:p>
        </p:txBody>
      </p:sp>
      <p:sp>
        <p:nvSpPr>
          <p:cNvPr id="662" name="Google Shape;662;p41"/>
          <p:cNvSpPr txBox="1">
            <a:spLocks noGrp="1"/>
          </p:cNvSpPr>
          <p:nvPr>
            <p:ph type="title"/>
          </p:nvPr>
        </p:nvSpPr>
        <p:spPr>
          <a:xfrm>
            <a:off x="1507400" y="1909251"/>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663" name="Google Shape;663;p41"/>
          <p:cNvSpPr txBox="1">
            <a:spLocks noGrp="1"/>
          </p:cNvSpPr>
          <p:nvPr>
            <p:ph type="title" idx="9"/>
          </p:nvPr>
        </p:nvSpPr>
        <p:spPr>
          <a:xfrm>
            <a:off x="5849200" y="3737975"/>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664" name="Google Shape;664;p41"/>
          <p:cNvSpPr txBox="1">
            <a:spLocks noGrp="1"/>
          </p:cNvSpPr>
          <p:nvPr>
            <p:ph type="title" idx="2"/>
          </p:nvPr>
        </p:nvSpPr>
        <p:spPr>
          <a:xfrm>
            <a:off x="3682900" y="1909175"/>
            <a:ext cx="1787400" cy="42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665" name="Google Shape;665;p41"/>
          <p:cNvSpPr txBox="1">
            <a:spLocks noGrp="1"/>
          </p:cNvSpPr>
          <p:nvPr>
            <p:ph type="subTitle" idx="13"/>
          </p:nvPr>
        </p:nvSpPr>
        <p:spPr>
          <a:xfrm>
            <a:off x="3616450" y="41664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one from the Sun</a:t>
            </a:r>
            <a:endParaRPr/>
          </a:p>
          <a:p>
            <a:pPr marL="0" lvl="0" indent="0" algn="ctr" rtl="0">
              <a:spcBef>
                <a:spcPts val="0"/>
              </a:spcBef>
              <a:spcAft>
                <a:spcPts val="0"/>
              </a:spcAft>
              <a:buNone/>
            </a:pPr>
            <a:endParaRPr/>
          </a:p>
        </p:txBody>
      </p:sp>
      <p:sp>
        <p:nvSpPr>
          <p:cNvPr id="666" name="Google Shape;666;p41"/>
          <p:cNvSpPr txBox="1">
            <a:spLocks noGrp="1"/>
          </p:cNvSpPr>
          <p:nvPr>
            <p:ph type="subTitle" idx="14"/>
          </p:nvPr>
        </p:nvSpPr>
        <p:spPr>
          <a:xfrm>
            <a:off x="5782750" y="4166472"/>
            <a:ext cx="1920300" cy="6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of them all</a:t>
            </a:r>
            <a:endParaRPr/>
          </a:p>
          <a:p>
            <a:pPr marL="0" lvl="0" indent="0" algn="ctr" rtl="0">
              <a:spcBef>
                <a:spcPts val="0"/>
              </a:spcBef>
              <a:spcAft>
                <a:spcPts val="0"/>
              </a:spcAft>
              <a:buNone/>
            </a:pPr>
            <a:endParaRPr/>
          </a:p>
        </p:txBody>
      </p:sp>
      <p:grpSp>
        <p:nvGrpSpPr>
          <p:cNvPr id="667" name="Google Shape;667;p41"/>
          <p:cNvGrpSpPr/>
          <p:nvPr/>
        </p:nvGrpSpPr>
        <p:grpSpPr>
          <a:xfrm>
            <a:off x="2033954" y="1312710"/>
            <a:ext cx="734291" cy="502912"/>
            <a:chOff x="2039879" y="888205"/>
            <a:chExt cx="801890" cy="551257"/>
          </a:xfrm>
        </p:grpSpPr>
        <p:sp>
          <p:nvSpPr>
            <p:cNvPr id="668" name="Google Shape;668;p41"/>
            <p:cNvSpPr/>
            <p:nvPr/>
          </p:nvSpPr>
          <p:spPr>
            <a:xfrm rot="3600613" flipH="1">
              <a:off x="2369182" y="743128"/>
              <a:ext cx="143276" cy="828618"/>
            </a:xfrm>
            <a:custGeom>
              <a:avLst/>
              <a:gdLst/>
              <a:ahLst/>
              <a:cxnLst/>
              <a:rect l="l" t="t" r="r" b="b"/>
              <a:pathLst>
                <a:path w="17478" h="101066" extrusionOk="0">
                  <a:moveTo>
                    <a:pt x="0" y="1"/>
                  </a:moveTo>
                  <a:lnTo>
                    <a:pt x="0" y="101066"/>
                  </a:lnTo>
                  <a:lnTo>
                    <a:pt x="17478" y="101066"/>
                  </a:lnTo>
                  <a:lnTo>
                    <a:pt x="17478"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41"/>
            <p:cNvGrpSpPr/>
            <p:nvPr/>
          </p:nvGrpSpPr>
          <p:grpSpPr>
            <a:xfrm rot="3600295">
              <a:off x="2364442" y="744945"/>
              <a:ext cx="152764" cy="837789"/>
              <a:chOff x="4225783" y="4138627"/>
              <a:chExt cx="168070" cy="921763"/>
            </a:xfrm>
          </p:grpSpPr>
          <p:sp>
            <p:nvSpPr>
              <p:cNvPr id="670" name="Google Shape;670;p41"/>
              <p:cNvSpPr/>
              <p:nvPr/>
            </p:nvSpPr>
            <p:spPr>
              <a:xfrm flipH="1">
                <a:off x="4225783" y="4138627"/>
                <a:ext cx="168070" cy="921763"/>
              </a:xfrm>
              <a:custGeom>
                <a:avLst/>
                <a:gdLst/>
                <a:ahLst/>
                <a:cxnLst/>
                <a:rect l="l" t="t" r="r" b="b"/>
                <a:pathLst>
                  <a:path w="18633" h="102191" extrusionOk="0">
                    <a:moveTo>
                      <a:pt x="17508" y="1155"/>
                    </a:moveTo>
                    <a:lnTo>
                      <a:pt x="17508" y="101066"/>
                    </a:lnTo>
                    <a:lnTo>
                      <a:pt x="1155" y="101066"/>
                    </a:lnTo>
                    <a:lnTo>
                      <a:pt x="1155" y="1155"/>
                    </a:lnTo>
                    <a:close/>
                    <a:moveTo>
                      <a:pt x="0" y="0"/>
                    </a:moveTo>
                    <a:lnTo>
                      <a:pt x="0" y="102190"/>
                    </a:lnTo>
                    <a:lnTo>
                      <a:pt x="18633" y="102190"/>
                    </a:lnTo>
                    <a:lnTo>
                      <a:pt x="18633"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flipH="1">
                <a:off x="4230986" y="4173174"/>
                <a:ext cx="46074" cy="6314"/>
              </a:xfrm>
              <a:custGeom>
                <a:avLst/>
                <a:gdLst/>
                <a:ahLst/>
                <a:cxnLst/>
                <a:rect l="l" t="t" r="r" b="b"/>
                <a:pathLst>
                  <a:path w="5108" h="700" extrusionOk="0">
                    <a:moveTo>
                      <a:pt x="1" y="0"/>
                    </a:moveTo>
                    <a:lnTo>
                      <a:pt x="1" y="699"/>
                    </a:lnTo>
                    <a:lnTo>
                      <a:pt x="5107" y="699"/>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flipH="1">
                <a:off x="4230986" y="4250484"/>
                <a:ext cx="46074" cy="6314"/>
              </a:xfrm>
              <a:custGeom>
                <a:avLst/>
                <a:gdLst/>
                <a:ahLst/>
                <a:cxnLst/>
                <a:rect l="l" t="t" r="r" b="b"/>
                <a:pathLst>
                  <a:path w="5108" h="700" extrusionOk="0">
                    <a:moveTo>
                      <a:pt x="1" y="1"/>
                    </a:moveTo>
                    <a:lnTo>
                      <a:pt x="1" y="700"/>
                    </a:lnTo>
                    <a:lnTo>
                      <a:pt x="5107" y="70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flipH="1">
                <a:off x="4230986" y="4328074"/>
                <a:ext cx="46074" cy="6314"/>
              </a:xfrm>
              <a:custGeom>
                <a:avLst/>
                <a:gdLst/>
                <a:ahLst/>
                <a:cxnLst/>
                <a:rect l="l" t="t" r="r" b="b"/>
                <a:pathLst>
                  <a:path w="5108" h="700" extrusionOk="0">
                    <a:moveTo>
                      <a:pt x="1" y="1"/>
                    </a:moveTo>
                    <a:lnTo>
                      <a:pt x="1" y="700"/>
                    </a:lnTo>
                    <a:lnTo>
                      <a:pt x="5107" y="70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flipH="1">
                <a:off x="4230986" y="4405393"/>
                <a:ext cx="46074" cy="6314"/>
              </a:xfrm>
              <a:custGeom>
                <a:avLst/>
                <a:gdLst/>
                <a:ahLst/>
                <a:cxnLst/>
                <a:rect l="l" t="t" r="r" b="b"/>
                <a:pathLst>
                  <a:path w="5108" h="700" extrusionOk="0">
                    <a:moveTo>
                      <a:pt x="1" y="0"/>
                    </a:moveTo>
                    <a:lnTo>
                      <a:pt x="1" y="699"/>
                    </a:lnTo>
                    <a:lnTo>
                      <a:pt x="5107" y="699"/>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flipH="1">
                <a:off x="4230986" y="4482703"/>
                <a:ext cx="46074" cy="6314"/>
              </a:xfrm>
              <a:custGeom>
                <a:avLst/>
                <a:gdLst/>
                <a:ahLst/>
                <a:cxnLst/>
                <a:rect l="l" t="t" r="r" b="b"/>
                <a:pathLst>
                  <a:path w="5108" h="700" extrusionOk="0">
                    <a:moveTo>
                      <a:pt x="1" y="1"/>
                    </a:moveTo>
                    <a:lnTo>
                      <a:pt x="1" y="700"/>
                    </a:lnTo>
                    <a:lnTo>
                      <a:pt x="5107" y="70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1"/>
              <p:cNvSpPr/>
              <p:nvPr/>
            </p:nvSpPr>
            <p:spPr>
              <a:xfrm flipH="1">
                <a:off x="4230986" y="4560023"/>
                <a:ext cx="46074" cy="6314"/>
              </a:xfrm>
              <a:custGeom>
                <a:avLst/>
                <a:gdLst/>
                <a:ahLst/>
                <a:cxnLst/>
                <a:rect l="l" t="t" r="r" b="b"/>
                <a:pathLst>
                  <a:path w="5108" h="700" extrusionOk="0">
                    <a:moveTo>
                      <a:pt x="1" y="0"/>
                    </a:moveTo>
                    <a:lnTo>
                      <a:pt x="1" y="700"/>
                    </a:lnTo>
                    <a:lnTo>
                      <a:pt x="5107" y="700"/>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1"/>
              <p:cNvSpPr/>
              <p:nvPr/>
            </p:nvSpPr>
            <p:spPr>
              <a:xfrm flipH="1">
                <a:off x="4230986" y="4637342"/>
                <a:ext cx="46074" cy="6314"/>
              </a:xfrm>
              <a:custGeom>
                <a:avLst/>
                <a:gdLst/>
                <a:ahLst/>
                <a:cxnLst/>
                <a:rect l="l" t="t" r="r" b="b"/>
                <a:pathLst>
                  <a:path w="5108" h="700" extrusionOk="0">
                    <a:moveTo>
                      <a:pt x="1" y="0"/>
                    </a:moveTo>
                    <a:lnTo>
                      <a:pt x="1" y="699"/>
                    </a:lnTo>
                    <a:lnTo>
                      <a:pt x="5107" y="699"/>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1"/>
              <p:cNvSpPr/>
              <p:nvPr/>
            </p:nvSpPr>
            <p:spPr>
              <a:xfrm flipH="1">
                <a:off x="4230986" y="4714652"/>
                <a:ext cx="46074" cy="6314"/>
              </a:xfrm>
              <a:custGeom>
                <a:avLst/>
                <a:gdLst/>
                <a:ahLst/>
                <a:cxnLst/>
                <a:rect l="l" t="t" r="r" b="b"/>
                <a:pathLst>
                  <a:path w="5108" h="700" extrusionOk="0">
                    <a:moveTo>
                      <a:pt x="1" y="1"/>
                    </a:moveTo>
                    <a:lnTo>
                      <a:pt x="1" y="700"/>
                    </a:lnTo>
                    <a:lnTo>
                      <a:pt x="5107" y="70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1"/>
              <p:cNvSpPr/>
              <p:nvPr/>
            </p:nvSpPr>
            <p:spPr>
              <a:xfrm flipH="1">
                <a:off x="4230986" y="4791972"/>
                <a:ext cx="46074" cy="6585"/>
              </a:xfrm>
              <a:custGeom>
                <a:avLst/>
                <a:gdLst/>
                <a:ahLst/>
                <a:cxnLst/>
                <a:rect l="l" t="t" r="r" b="b"/>
                <a:pathLst>
                  <a:path w="5108" h="730" extrusionOk="0">
                    <a:moveTo>
                      <a:pt x="1" y="0"/>
                    </a:moveTo>
                    <a:lnTo>
                      <a:pt x="1" y="730"/>
                    </a:lnTo>
                    <a:lnTo>
                      <a:pt x="5107" y="730"/>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1"/>
              <p:cNvSpPr/>
              <p:nvPr/>
            </p:nvSpPr>
            <p:spPr>
              <a:xfrm flipH="1">
                <a:off x="4230986" y="4869562"/>
                <a:ext cx="46074" cy="6314"/>
              </a:xfrm>
              <a:custGeom>
                <a:avLst/>
                <a:gdLst/>
                <a:ahLst/>
                <a:cxnLst/>
                <a:rect l="l" t="t" r="r" b="b"/>
                <a:pathLst>
                  <a:path w="5108" h="700" extrusionOk="0">
                    <a:moveTo>
                      <a:pt x="1" y="0"/>
                    </a:moveTo>
                    <a:lnTo>
                      <a:pt x="1" y="699"/>
                    </a:lnTo>
                    <a:lnTo>
                      <a:pt x="5107" y="699"/>
                    </a:lnTo>
                    <a:lnTo>
                      <a:pt x="5107" y="0"/>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1"/>
              <p:cNvSpPr/>
              <p:nvPr/>
            </p:nvSpPr>
            <p:spPr>
              <a:xfrm flipH="1">
                <a:off x="4230986" y="4946872"/>
                <a:ext cx="46074" cy="6314"/>
              </a:xfrm>
              <a:custGeom>
                <a:avLst/>
                <a:gdLst/>
                <a:ahLst/>
                <a:cxnLst/>
                <a:rect l="l" t="t" r="r" b="b"/>
                <a:pathLst>
                  <a:path w="5108" h="700" extrusionOk="0">
                    <a:moveTo>
                      <a:pt x="1" y="1"/>
                    </a:moveTo>
                    <a:lnTo>
                      <a:pt x="1" y="700"/>
                    </a:lnTo>
                    <a:lnTo>
                      <a:pt x="5107" y="70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1"/>
              <p:cNvSpPr/>
              <p:nvPr/>
            </p:nvSpPr>
            <p:spPr>
              <a:xfrm flipH="1">
                <a:off x="4230986" y="5030767"/>
                <a:ext cx="46074" cy="6594"/>
              </a:xfrm>
              <a:custGeom>
                <a:avLst/>
                <a:gdLst/>
                <a:ahLst/>
                <a:cxnLst/>
                <a:rect l="l" t="t" r="r" b="b"/>
                <a:pathLst>
                  <a:path w="5108" h="731" extrusionOk="0">
                    <a:moveTo>
                      <a:pt x="1" y="1"/>
                    </a:moveTo>
                    <a:lnTo>
                      <a:pt x="1" y="730"/>
                    </a:lnTo>
                    <a:lnTo>
                      <a:pt x="5107" y="730"/>
                    </a:lnTo>
                    <a:lnTo>
                      <a:pt x="510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1"/>
              <p:cNvSpPr/>
              <p:nvPr/>
            </p:nvSpPr>
            <p:spPr>
              <a:xfrm flipH="1">
                <a:off x="4340111" y="4143832"/>
                <a:ext cx="11248" cy="911624"/>
              </a:xfrm>
              <a:custGeom>
                <a:avLst/>
                <a:gdLst/>
                <a:ahLst/>
                <a:cxnLst/>
                <a:rect l="l" t="t" r="r" b="b"/>
                <a:pathLst>
                  <a:path w="1247" h="101067" extrusionOk="0">
                    <a:moveTo>
                      <a:pt x="1" y="1"/>
                    </a:moveTo>
                    <a:lnTo>
                      <a:pt x="1" y="101066"/>
                    </a:lnTo>
                    <a:lnTo>
                      <a:pt x="1247" y="101066"/>
                    </a:lnTo>
                    <a:lnTo>
                      <a:pt x="1247" y="1"/>
                    </a:ln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4" name="Google Shape;684;p41"/>
          <p:cNvSpPr/>
          <p:nvPr/>
        </p:nvSpPr>
        <p:spPr>
          <a:xfrm>
            <a:off x="4355358" y="1312687"/>
            <a:ext cx="442484" cy="502950"/>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rgbClr val="80A4E7"/>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1"/>
          <p:cNvSpPr/>
          <p:nvPr/>
        </p:nvSpPr>
        <p:spPr>
          <a:xfrm flipH="1">
            <a:off x="2144583" y="3140774"/>
            <a:ext cx="513034" cy="502974"/>
          </a:xfrm>
          <a:custGeom>
            <a:avLst/>
            <a:gdLst/>
            <a:ahLst/>
            <a:cxnLst/>
            <a:rect l="l" t="t" r="r" b="b"/>
            <a:pathLst>
              <a:path w="65230" h="64012" extrusionOk="0">
                <a:moveTo>
                  <a:pt x="24378" y="7598"/>
                </a:moveTo>
                <a:cubicBezTo>
                  <a:pt x="32676" y="7598"/>
                  <a:pt x="40578" y="11123"/>
                  <a:pt x="46080" y="17324"/>
                </a:cubicBezTo>
                <a:cubicBezTo>
                  <a:pt x="55016" y="27324"/>
                  <a:pt x="55746" y="41823"/>
                  <a:pt x="48755" y="52553"/>
                </a:cubicBezTo>
                <a:lnTo>
                  <a:pt x="11399" y="10668"/>
                </a:lnTo>
                <a:cubicBezTo>
                  <a:pt x="15411" y="8661"/>
                  <a:pt x="19849" y="7598"/>
                  <a:pt x="24378" y="7598"/>
                </a:cubicBezTo>
                <a:close/>
                <a:moveTo>
                  <a:pt x="24394" y="0"/>
                </a:moveTo>
                <a:cubicBezTo>
                  <a:pt x="15709" y="0"/>
                  <a:pt x="6992" y="3068"/>
                  <a:pt x="0" y="9300"/>
                </a:cubicBezTo>
                <a:lnTo>
                  <a:pt x="48816" y="64012"/>
                </a:lnTo>
                <a:cubicBezTo>
                  <a:pt x="63922" y="50547"/>
                  <a:pt x="65229" y="27385"/>
                  <a:pt x="51764" y="12248"/>
                </a:cubicBezTo>
                <a:cubicBezTo>
                  <a:pt x="44514" y="4133"/>
                  <a:pt x="34475" y="0"/>
                  <a:pt x="24394" y="0"/>
                </a:cubicBezTo>
                <a:close/>
              </a:path>
            </a:pathLst>
          </a:custGeom>
          <a:solidFill>
            <a:srgbClr val="FFD378"/>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 name="Google Shape;686;p41"/>
          <p:cNvGrpSpPr/>
          <p:nvPr/>
        </p:nvGrpSpPr>
        <p:grpSpPr>
          <a:xfrm>
            <a:off x="6602076" y="3140804"/>
            <a:ext cx="281648" cy="502914"/>
            <a:chOff x="6020164" y="2888640"/>
            <a:chExt cx="314972" cy="556875"/>
          </a:xfrm>
        </p:grpSpPr>
        <p:sp>
          <p:nvSpPr>
            <p:cNvPr id="687" name="Google Shape;687;p41"/>
            <p:cNvSpPr/>
            <p:nvPr/>
          </p:nvSpPr>
          <p:spPr>
            <a:xfrm>
              <a:off x="6020164" y="3113866"/>
              <a:ext cx="314972" cy="331648"/>
            </a:xfrm>
            <a:custGeom>
              <a:avLst/>
              <a:gdLst/>
              <a:ahLst/>
              <a:cxnLst/>
              <a:rect l="l" t="t" r="r" b="b"/>
              <a:pathLst>
                <a:path w="16324" h="20275" extrusionOk="0">
                  <a:moveTo>
                    <a:pt x="1" y="1"/>
                  </a:moveTo>
                  <a:lnTo>
                    <a:pt x="1" y="20275"/>
                  </a:lnTo>
                  <a:lnTo>
                    <a:pt x="16323" y="20275"/>
                  </a:lnTo>
                  <a:lnTo>
                    <a:pt x="16323" y="1"/>
                  </a:lnTo>
                  <a:close/>
                </a:path>
              </a:pathLst>
            </a:custGeom>
            <a:solidFill>
              <a:srgbClr val="FFFFFF"/>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1"/>
            <p:cNvSpPr/>
            <p:nvPr/>
          </p:nvSpPr>
          <p:spPr>
            <a:xfrm>
              <a:off x="6020164" y="2888640"/>
              <a:ext cx="314972" cy="225243"/>
            </a:xfrm>
            <a:custGeom>
              <a:avLst/>
              <a:gdLst/>
              <a:ahLst/>
              <a:cxnLst/>
              <a:rect l="l" t="t" r="r" b="b"/>
              <a:pathLst>
                <a:path w="16324" h="13770" extrusionOk="0">
                  <a:moveTo>
                    <a:pt x="1" y="1"/>
                  </a:moveTo>
                  <a:lnTo>
                    <a:pt x="1" y="13770"/>
                  </a:lnTo>
                  <a:lnTo>
                    <a:pt x="16323" y="13770"/>
                  </a:lnTo>
                  <a:lnTo>
                    <a:pt x="16323" y="1"/>
                  </a:lnTo>
                  <a:close/>
                </a:path>
              </a:pathLst>
            </a:custGeom>
            <a:solidFill>
              <a:srgbClr val="FFBBBB"/>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41"/>
          <p:cNvGrpSpPr/>
          <p:nvPr/>
        </p:nvGrpSpPr>
        <p:grpSpPr>
          <a:xfrm>
            <a:off x="4325148" y="3140810"/>
            <a:ext cx="502903" cy="502903"/>
            <a:chOff x="3545519" y="2993658"/>
            <a:chExt cx="673953" cy="673952"/>
          </a:xfrm>
        </p:grpSpPr>
        <p:sp>
          <p:nvSpPr>
            <p:cNvPr id="690" name="Google Shape;690;p41"/>
            <p:cNvSpPr/>
            <p:nvPr/>
          </p:nvSpPr>
          <p:spPr>
            <a:xfrm rot="-2700000">
              <a:off x="3875846" y="3060976"/>
              <a:ext cx="130603" cy="656619"/>
            </a:xfrm>
            <a:custGeom>
              <a:avLst/>
              <a:gdLst/>
              <a:ahLst/>
              <a:cxnLst/>
              <a:rect l="l" t="t" r="r" b="b"/>
              <a:pathLst>
                <a:path w="7388" h="37144" extrusionOk="0">
                  <a:moveTo>
                    <a:pt x="1" y="0"/>
                  </a:moveTo>
                  <a:lnTo>
                    <a:pt x="1" y="33466"/>
                  </a:lnTo>
                  <a:cubicBezTo>
                    <a:pt x="1" y="35502"/>
                    <a:pt x="1673" y="37144"/>
                    <a:pt x="3709" y="37144"/>
                  </a:cubicBezTo>
                  <a:cubicBezTo>
                    <a:pt x="5746" y="37144"/>
                    <a:pt x="7387" y="35502"/>
                    <a:pt x="7387" y="33435"/>
                  </a:cubicBezTo>
                  <a:lnTo>
                    <a:pt x="7387"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1"/>
            <p:cNvSpPr/>
            <p:nvPr/>
          </p:nvSpPr>
          <p:spPr>
            <a:xfrm rot="-2700000">
              <a:off x="3580515" y="3023545"/>
              <a:ext cx="151533" cy="161751"/>
            </a:xfrm>
            <a:custGeom>
              <a:avLst/>
              <a:gdLst/>
              <a:ahLst/>
              <a:cxnLst/>
              <a:rect l="l" t="t" r="r" b="b"/>
              <a:pathLst>
                <a:path w="8572" h="9150" extrusionOk="0">
                  <a:moveTo>
                    <a:pt x="4286" y="1915"/>
                  </a:moveTo>
                  <a:lnTo>
                    <a:pt x="7082" y="8025"/>
                  </a:lnTo>
                  <a:lnTo>
                    <a:pt x="1490" y="8025"/>
                  </a:lnTo>
                  <a:lnTo>
                    <a:pt x="4286" y="1915"/>
                  </a:lnTo>
                  <a:close/>
                  <a:moveTo>
                    <a:pt x="4286" y="0"/>
                  </a:moveTo>
                  <a:cubicBezTo>
                    <a:pt x="4073" y="0"/>
                    <a:pt x="3860" y="122"/>
                    <a:pt x="3769" y="335"/>
                  </a:cubicBezTo>
                  <a:lnTo>
                    <a:pt x="91" y="8359"/>
                  </a:lnTo>
                  <a:cubicBezTo>
                    <a:pt x="0" y="8541"/>
                    <a:pt x="31" y="8724"/>
                    <a:pt x="122" y="8906"/>
                  </a:cubicBezTo>
                  <a:cubicBezTo>
                    <a:pt x="213" y="9058"/>
                    <a:pt x="395" y="9149"/>
                    <a:pt x="608" y="9149"/>
                  </a:cubicBezTo>
                  <a:lnTo>
                    <a:pt x="7994" y="9149"/>
                  </a:lnTo>
                  <a:cubicBezTo>
                    <a:pt x="8177" y="9149"/>
                    <a:pt x="8359" y="9058"/>
                    <a:pt x="8450" y="8906"/>
                  </a:cubicBezTo>
                  <a:cubicBezTo>
                    <a:pt x="8572" y="8724"/>
                    <a:pt x="8572" y="8511"/>
                    <a:pt x="8511" y="8359"/>
                  </a:cubicBezTo>
                  <a:lnTo>
                    <a:pt x="4803" y="335"/>
                  </a:lnTo>
                  <a:cubicBezTo>
                    <a:pt x="4712" y="122"/>
                    <a:pt x="4529" y="0"/>
                    <a:pt x="4286" y="0"/>
                  </a:cubicBezTo>
                  <a:close/>
                </a:path>
              </a:pathLst>
            </a:custGeom>
            <a:solidFill>
              <a:srgbClr val="352A53"/>
            </a:solidFill>
            <a:ln w="952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1"/>
          <p:cNvGrpSpPr/>
          <p:nvPr/>
        </p:nvGrpSpPr>
        <p:grpSpPr>
          <a:xfrm>
            <a:off x="6586997" y="1312712"/>
            <a:ext cx="311807" cy="502899"/>
            <a:chOff x="6593750" y="904605"/>
            <a:chExt cx="307775" cy="515741"/>
          </a:xfrm>
        </p:grpSpPr>
        <p:sp>
          <p:nvSpPr>
            <p:cNvPr id="693" name="Google Shape;693;p41"/>
            <p:cNvSpPr/>
            <p:nvPr/>
          </p:nvSpPr>
          <p:spPr>
            <a:xfrm>
              <a:off x="6593750" y="909079"/>
              <a:ext cx="307775" cy="506125"/>
            </a:xfrm>
            <a:custGeom>
              <a:avLst/>
              <a:gdLst/>
              <a:ahLst/>
              <a:cxnLst/>
              <a:rect l="l" t="t" r="r" b="b"/>
              <a:pathLst>
                <a:path w="12311" h="20245" extrusionOk="0">
                  <a:moveTo>
                    <a:pt x="0" y="1"/>
                  </a:moveTo>
                  <a:lnTo>
                    <a:pt x="0" y="20244"/>
                  </a:lnTo>
                  <a:lnTo>
                    <a:pt x="12310" y="20244"/>
                  </a:lnTo>
                  <a:lnTo>
                    <a:pt x="12310"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1"/>
            <p:cNvSpPr/>
            <p:nvPr/>
          </p:nvSpPr>
          <p:spPr>
            <a:xfrm>
              <a:off x="6685713" y="909066"/>
              <a:ext cx="124650" cy="506125"/>
            </a:xfrm>
            <a:custGeom>
              <a:avLst/>
              <a:gdLst/>
              <a:ahLst/>
              <a:cxnLst/>
              <a:rect l="l" t="t" r="r" b="b"/>
              <a:pathLst>
                <a:path w="4986" h="20245" extrusionOk="0">
                  <a:moveTo>
                    <a:pt x="0" y="1"/>
                  </a:moveTo>
                  <a:lnTo>
                    <a:pt x="0" y="20244"/>
                  </a:lnTo>
                  <a:lnTo>
                    <a:pt x="4985" y="20244"/>
                  </a:lnTo>
                  <a:lnTo>
                    <a:pt x="498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1"/>
            <p:cNvSpPr/>
            <p:nvPr/>
          </p:nvSpPr>
          <p:spPr>
            <a:xfrm>
              <a:off x="6671271" y="904605"/>
              <a:ext cx="152775" cy="515741"/>
            </a:xfrm>
            <a:custGeom>
              <a:avLst/>
              <a:gdLst/>
              <a:ahLst/>
              <a:cxnLst/>
              <a:rect l="l" t="t" r="r" b="b"/>
              <a:pathLst>
                <a:path w="6111" h="21369" extrusionOk="0">
                  <a:moveTo>
                    <a:pt x="4986" y="1125"/>
                  </a:moveTo>
                  <a:lnTo>
                    <a:pt x="4986" y="20244"/>
                  </a:lnTo>
                  <a:lnTo>
                    <a:pt x="1125" y="20244"/>
                  </a:lnTo>
                  <a:lnTo>
                    <a:pt x="1125" y="1125"/>
                  </a:lnTo>
                  <a:close/>
                  <a:moveTo>
                    <a:pt x="578" y="1"/>
                  </a:moveTo>
                  <a:cubicBezTo>
                    <a:pt x="244" y="1"/>
                    <a:pt x="1" y="244"/>
                    <a:pt x="1" y="548"/>
                  </a:cubicBezTo>
                  <a:lnTo>
                    <a:pt x="1" y="20822"/>
                  </a:lnTo>
                  <a:cubicBezTo>
                    <a:pt x="1" y="21126"/>
                    <a:pt x="244" y="21369"/>
                    <a:pt x="578" y="21369"/>
                  </a:cubicBezTo>
                  <a:lnTo>
                    <a:pt x="5563" y="21369"/>
                  </a:lnTo>
                  <a:cubicBezTo>
                    <a:pt x="5867" y="21369"/>
                    <a:pt x="6110" y="21126"/>
                    <a:pt x="6110" y="20822"/>
                  </a:cubicBezTo>
                  <a:lnTo>
                    <a:pt x="6110" y="548"/>
                  </a:lnTo>
                  <a:cubicBezTo>
                    <a:pt x="6110" y="244"/>
                    <a:pt x="5867" y="1"/>
                    <a:pt x="5563" y="1"/>
                  </a:cubicBez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1"/>
            <p:cNvSpPr/>
            <p:nvPr/>
          </p:nvSpPr>
          <p:spPr>
            <a:xfrm>
              <a:off x="6671263" y="1066366"/>
              <a:ext cx="152775" cy="152775"/>
            </a:xfrm>
            <a:custGeom>
              <a:avLst/>
              <a:gdLst/>
              <a:ahLst/>
              <a:cxnLst/>
              <a:rect l="l" t="t" r="r" b="b"/>
              <a:pathLst>
                <a:path w="6111" h="6111" extrusionOk="0">
                  <a:moveTo>
                    <a:pt x="3071" y="1125"/>
                  </a:moveTo>
                  <a:cubicBezTo>
                    <a:pt x="4135" y="1125"/>
                    <a:pt x="4986" y="2007"/>
                    <a:pt x="4986" y="3071"/>
                  </a:cubicBezTo>
                  <a:cubicBezTo>
                    <a:pt x="4986" y="4104"/>
                    <a:pt x="4135" y="4986"/>
                    <a:pt x="3071" y="4986"/>
                  </a:cubicBezTo>
                  <a:cubicBezTo>
                    <a:pt x="2007" y="4986"/>
                    <a:pt x="1125" y="4104"/>
                    <a:pt x="1125" y="3071"/>
                  </a:cubicBezTo>
                  <a:cubicBezTo>
                    <a:pt x="1125" y="2007"/>
                    <a:pt x="2007" y="1125"/>
                    <a:pt x="3071" y="1125"/>
                  </a:cubicBezTo>
                  <a:close/>
                  <a:moveTo>
                    <a:pt x="3071" y="1"/>
                  </a:moveTo>
                  <a:cubicBezTo>
                    <a:pt x="1369" y="1"/>
                    <a:pt x="1" y="1369"/>
                    <a:pt x="1" y="3071"/>
                  </a:cubicBezTo>
                  <a:cubicBezTo>
                    <a:pt x="1" y="4742"/>
                    <a:pt x="1369" y="6110"/>
                    <a:pt x="3071" y="6110"/>
                  </a:cubicBezTo>
                  <a:cubicBezTo>
                    <a:pt x="4742" y="6110"/>
                    <a:pt x="6110" y="4742"/>
                    <a:pt x="6110" y="3071"/>
                  </a:cubicBezTo>
                  <a:cubicBezTo>
                    <a:pt x="6110" y="1369"/>
                    <a:pt x="4742" y="1"/>
                    <a:pt x="3071" y="1"/>
                  </a:cubicBezTo>
                  <a:close/>
                </a:path>
              </a:pathLst>
            </a:custGeom>
            <a:solidFill>
              <a:srgbClr val="352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42"/>
          <p:cNvSpPr txBox="1">
            <a:spLocks noGrp="1"/>
          </p:cNvSpPr>
          <p:nvPr>
            <p:ph type="title"/>
          </p:nvPr>
        </p:nvSpPr>
        <p:spPr>
          <a:xfrm>
            <a:off x="2427000" y="1662150"/>
            <a:ext cx="4290000" cy="181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702" name="Google Shape;702;p42"/>
          <p:cNvGrpSpPr/>
          <p:nvPr/>
        </p:nvGrpSpPr>
        <p:grpSpPr>
          <a:xfrm>
            <a:off x="-781521" y="-648653"/>
            <a:ext cx="3132192" cy="3220408"/>
            <a:chOff x="6723350" y="2220250"/>
            <a:chExt cx="1420946" cy="1461032"/>
          </a:xfrm>
        </p:grpSpPr>
        <p:sp>
          <p:nvSpPr>
            <p:cNvPr id="703" name="Google Shape;703;p42"/>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2"/>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2"/>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2"/>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2"/>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2"/>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2"/>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2"/>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2"/>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2"/>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2"/>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2"/>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FFFFFF"/>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42"/>
          <p:cNvGrpSpPr/>
          <p:nvPr/>
        </p:nvGrpSpPr>
        <p:grpSpPr>
          <a:xfrm flipH="1">
            <a:off x="6793329" y="2862172"/>
            <a:ext cx="3132192" cy="3220408"/>
            <a:chOff x="6723350" y="2220250"/>
            <a:chExt cx="1420946" cy="1461032"/>
          </a:xfrm>
        </p:grpSpPr>
        <p:sp>
          <p:nvSpPr>
            <p:cNvPr id="724" name="Google Shape;724;p42"/>
            <p:cNvSpPr/>
            <p:nvPr/>
          </p:nvSpPr>
          <p:spPr>
            <a:xfrm>
              <a:off x="7474955" y="2220250"/>
              <a:ext cx="669333" cy="395909"/>
            </a:xfrm>
            <a:custGeom>
              <a:avLst/>
              <a:gdLst/>
              <a:ahLst/>
              <a:cxnLst/>
              <a:rect l="l" t="t" r="r" b="b"/>
              <a:pathLst>
                <a:path w="10041" h="5939" extrusionOk="0">
                  <a:moveTo>
                    <a:pt x="0" y="1"/>
                  </a:moveTo>
                  <a:lnTo>
                    <a:pt x="1601" y="2602"/>
                  </a:lnTo>
                  <a:lnTo>
                    <a:pt x="10041" y="5938"/>
                  </a:lnTo>
                  <a:lnTo>
                    <a:pt x="0" y="1"/>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2"/>
            <p:cNvSpPr/>
            <p:nvPr/>
          </p:nvSpPr>
          <p:spPr>
            <a:xfrm>
              <a:off x="7474955" y="2220250"/>
              <a:ext cx="669333" cy="395909"/>
            </a:xfrm>
            <a:custGeom>
              <a:avLst/>
              <a:gdLst/>
              <a:ahLst/>
              <a:cxnLst/>
              <a:rect l="l" t="t" r="r" b="b"/>
              <a:pathLst>
                <a:path w="10041" h="5939" fill="none" extrusionOk="0">
                  <a:moveTo>
                    <a:pt x="0" y="1"/>
                  </a:moveTo>
                  <a:lnTo>
                    <a:pt x="10041" y="5938"/>
                  </a:lnTo>
                  <a:lnTo>
                    <a:pt x="1601" y="2602"/>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2"/>
            <p:cNvSpPr/>
            <p:nvPr/>
          </p:nvSpPr>
          <p:spPr>
            <a:xfrm>
              <a:off x="7581680" y="2393704"/>
              <a:ext cx="562610" cy="740554"/>
            </a:xfrm>
            <a:custGeom>
              <a:avLst/>
              <a:gdLst/>
              <a:ahLst/>
              <a:cxnLst/>
              <a:rect l="l" t="t" r="r" b="b"/>
              <a:pathLst>
                <a:path w="8440" h="11109" extrusionOk="0">
                  <a:moveTo>
                    <a:pt x="0" y="0"/>
                  </a:moveTo>
                  <a:lnTo>
                    <a:pt x="5237" y="11108"/>
                  </a:lnTo>
                  <a:lnTo>
                    <a:pt x="8440" y="3336"/>
                  </a:lnTo>
                  <a:lnTo>
                    <a:pt x="0" y="0"/>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2"/>
            <p:cNvSpPr/>
            <p:nvPr/>
          </p:nvSpPr>
          <p:spPr>
            <a:xfrm>
              <a:off x="7581680" y="2393704"/>
              <a:ext cx="562610" cy="740554"/>
            </a:xfrm>
            <a:custGeom>
              <a:avLst/>
              <a:gdLst/>
              <a:ahLst/>
              <a:cxnLst/>
              <a:rect l="l" t="t" r="r" b="b"/>
              <a:pathLst>
                <a:path w="8440" h="11109" fill="none" extrusionOk="0">
                  <a:moveTo>
                    <a:pt x="8440" y="3336"/>
                  </a:moveTo>
                  <a:lnTo>
                    <a:pt x="0" y="0"/>
                  </a:lnTo>
                  <a:lnTo>
                    <a:pt x="5237" y="1110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2"/>
            <p:cNvSpPr/>
            <p:nvPr/>
          </p:nvSpPr>
          <p:spPr>
            <a:xfrm>
              <a:off x="7930784" y="2616087"/>
              <a:ext cx="213512" cy="807216"/>
            </a:xfrm>
            <a:custGeom>
              <a:avLst/>
              <a:gdLst/>
              <a:ahLst/>
              <a:cxnLst/>
              <a:rect l="l" t="t" r="r" b="b"/>
              <a:pathLst>
                <a:path w="3203" h="12109" extrusionOk="0">
                  <a:moveTo>
                    <a:pt x="3203" y="0"/>
                  </a:moveTo>
                  <a:lnTo>
                    <a:pt x="0" y="7772"/>
                  </a:lnTo>
                  <a:lnTo>
                    <a:pt x="1435" y="12109"/>
                  </a:lnTo>
                  <a:lnTo>
                    <a:pt x="3203" y="0"/>
                  </a:lnTo>
                  <a:close/>
                </a:path>
              </a:pathLst>
            </a:custGeom>
            <a:solidFill>
              <a:srgbClr val="AC99CE"/>
            </a:solidFill>
            <a:ln w="28575" cap="flat"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2"/>
            <p:cNvSpPr/>
            <p:nvPr/>
          </p:nvSpPr>
          <p:spPr>
            <a:xfrm>
              <a:off x="6832274" y="2220250"/>
              <a:ext cx="749458" cy="278049"/>
            </a:xfrm>
            <a:custGeom>
              <a:avLst/>
              <a:gdLst/>
              <a:ahLst/>
              <a:cxnLst/>
              <a:rect l="l" t="t" r="r" b="b"/>
              <a:pathLst>
                <a:path w="11243" h="4171" extrusionOk="0">
                  <a:moveTo>
                    <a:pt x="9641" y="1"/>
                  </a:moveTo>
                  <a:lnTo>
                    <a:pt x="1" y="4170"/>
                  </a:lnTo>
                  <a:lnTo>
                    <a:pt x="11242" y="2602"/>
                  </a:lnTo>
                  <a:lnTo>
                    <a:pt x="9641" y="1"/>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2"/>
            <p:cNvSpPr/>
            <p:nvPr/>
          </p:nvSpPr>
          <p:spPr>
            <a:xfrm>
              <a:off x="7930784" y="2616087"/>
              <a:ext cx="213512" cy="807216"/>
            </a:xfrm>
            <a:custGeom>
              <a:avLst/>
              <a:gdLst/>
              <a:ahLst/>
              <a:cxnLst/>
              <a:rect l="l" t="t" r="r" b="b"/>
              <a:pathLst>
                <a:path w="3203" h="12109" fill="none" extrusionOk="0">
                  <a:moveTo>
                    <a:pt x="3203" y="0"/>
                  </a:moveTo>
                  <a:lnTo>
                    <a:pt x="0" y="7772"/>
                  </a:lnTo>
                  <a:lnTo>
                    <a:pt x="1435" y="12109"/>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2"/>
            <p:cNvSpPr/>
            <p:nvPr/>
          </p:nvSpPr>
          <p:spPr>
            <a:xfrm>
              <a:off x="6832274" y="2393704"/>
              <a:ext cx="749458" cy="649359"/>
            </a:xfrm>
            <a:custGeom>
              <a:avLst/>
              <a:gdLst/>
              <a:ahLst/>
              <a:cxnLst/>
              <a:rect l="l" t="t" r="r" b="b"/>
              <a:pathLst>
                <a:path w="11243" h="9741" extrusionOk="0">
                  <a:moveTo>
                    <a:pt x="11242" y="0"/>
                  </a:moveTo>
                  <a:lnTo>
                    <a:pt x="1" y="1568"/>
                  </a:lnTo>
                  <a:lnTo>
                    <a:pt x="4337" y="9741"/>
                  </a:lnTo>
                  <a:lnTo>
                    <a:pt x="11242" y="0"/>
                  </a:lnTo>
                  <a:close/>
                </a:path>
              </a:pathLst>
            </a:custGeom>
            <a:solidFill>
              <a:srgbClr val="AC99CE"/>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2"/>
            <p:cNvSpPr/>
            <p:nvPr/>
          </p:nvSpPr>
          <p:spPr>
            <a:xfrm>
              <a:off x="6832274" y="2220250"/>
              <a:ext cx="749458" cy="278049"/>
            </a:xfrm>
            <a:custGeom>
              <a:avLst/>
              <a:gdLst/>
              <a:ahLst/>
              <a:cxnLst/>
              <a:rect l="l" t="t" r="r" b="b"/>
              <a:pathLst>
                <a:path w="11243" h="4171" fill="none" extrusionOk="0">
                  <a:moveTo>
                    <a:pt x="9641" y="1"/>
                  </a:moveTo>
                  <a:lnTo>
                    <a:pt x="1" y="4170"/>
                  </a:lnTo>
                  <a:lnTo>
                    <a:pt x="11242" y="2602"/>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2"/>
            <p:cNvSpPr/>
            <p:nvPr/>
          </p:nvSpPr>
          <p:spPr>
            <a:xfrm>
              <a:off x="6832274" y="2393704"/>
              <a:ext cx="749458" cy="649359"/>
            </a:xfrm>
            <a:custGeom>
              <a:avLst/>
              <a:gdLst/>
              <a:ahLst/>
              <a:cxnLst/>
              <a:rect l="l" t="t" r="r" b="b"/>
              <a:pathLst>
                <a:path w="11243" h="9741" fill="none" extrusionOk="0">
                  <a:moveTo>
                    <a:pt x="11242" y="0"/>
                  </a:moveTo>
                  <a:lnTo>
                    <a:pt x="4337" y="9741"/>
                  </a:lnTo>
                  <a:lnTo>
                    <a:pt x="1" y="1568"/>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2"/>
            <p:cNvSpPr/>
            <p:nvPr/>
          </p:nvSpPr>
          <p:spPr>
            <a:xfrm>
              <a:off x="7121384" y="2393704"/>
              <a:ext cx="809452" cy="740554"/>
            </a:xfrm>
            <a:custGeom>
              <a:avLst/>
              <a:gdLst/>
              <a:ahLst/>
              <a:cxnLst/>
              <a:rect l="l" t="t" r="r" b="b"/>
              <a:pathLst>
                <a:path w="12143" h="11109" extrusionOk="0">
                  <a:moveTo>
                    <a:pt x="6905" y="0"/>
                  </a:moveTo>
                  <a:lnTo>
                    <a:pt x="0" y="9741"/>
                  </a:lnTo>
                  <a:lnTo>
                    <a:pt x="12142" y="11108"/>
                  </a:lnTo>
                  <a:lnTo>
                    <a:pt x="690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2"/>
            <p:cNvSpPr/>
            <p:nvPr/>
          </p:nvSpPr>
          <p:spPr>
            <a:xfrm>
              <a:off x="7121384" y="2393704"/>
              <a:ext cx="809452" cy="740554"/>
            </a:xfrm>
            <a:custGeom>
              <a:avLst/>
              <a:gdLst/>
              <a:ahLst/>
              <a:cxnLst/>
              <a:rect l="l" t="t" r="r" b="b"/>
              <a:pathLst>
                <a:path w="12143" h="11109" fill="none" extrusionOk="0">
                  <a:moveTo>
                    <a:pt x="0" y="9741"/>
                  </a:moveTo>
                  <a:lnTo>
                    <a:pt x="12142" y="11108"/>
                  </a:lnTo>
                  <a:lnTo>
                    <a:pt x="6905" y="0"/>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6723350" y="2498229"/>
              <a:ext cx="398094" cy="785018"/>
            </a:xfrm>
            <a:custGeom>
              <a:avLst/>
              <a:gdLst/>
              <a:ahLst/>
              <a:cxnLst/>
              <a:rect l="l" t="t" r="r" b="b"/>
              <a:pathLst>
                <a:path w="5972" h="11776" extrusionOk="0">
                  <a:moveTo>
                    <a:pt x="1635" y="0"/>
                  </a:moveTo>
                  <a:lnTo>
                    <a:pt x="0" y="11775"/>
                  </a:lnTo>
                  <a:lnTo>
                    <a:pt x="0" y="11775"/>
                  </a:lnTo>
                  <a:lnTo>
                    <a:pt x="5971" y="8173"/>
                  </a:lnTo>
                  <a:lnTo>
                    <a:pt x="1635" y="0"/>
                  </a:lnTo>
                  <a:close/>
                </a:path>
              </a:pathLst>
            </a:custGeom>
            <a:solidFill>
              <a:srgbClr val="FFBBBB"/>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6723350" y="2498229"/>
              <a:ext cx="398094" cy="785018"/>
            </a:xfrm>
            <a:custGeom>
              <a:avLst/>
              <a:gdLst/>
              <a:ahLst/>
              <a:cxnLst/>
              <a:rect l="l" t="t" r="r" b="b"/>
              <a:pathLst>
                <a:path w="5972" h="11776" fill="none" extrusionOk="0">
                  <a:moveTo>
                    <a:pt x="1635" y="0"/>
                  </a:moveTo>
                  <a:lnTo>
                    <a:pt x="0" y="11775"/>
                  </a:lnTo>
                  <a:lnTo>
                    <a:pt x="5971" y="8173"/>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7121384" y="3042989"/>
              <a:ext cx="809452" cy="638293"/>
            </a:xfrm>
            <a:custGeom>
              <a:avLst/>
              <a:gdLst/>
              <a:ahLst/>
              <a:cxnLst/>
              <a:rect l="l" t="t" r="r" b="b"/>
              <a:pathLst>
                <a:path w="12143" h="9575" extrusionOk="0">
                  <a:moveTo>
                    <a:pt x="0" y="1"/>
                  </a:moveTo>
                  <a:lnTo>
                    <a:pt x="4203" y="9574"/>
                  </a:lnTo>
                  <a:lnTo>
                    <a:pt x="12142" y="1368"/>
                  </a:lnTo>
                  <a:lnTo>
                    <a:pt x="0" y="1"/>
                  </a:lnTo>
                  <a:close/>
                </a:path>
              </a:pathLst>
            </a:custGeom>
            <a:solidFill>
              <a:srgbClr val="FFFFFF"/>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7121384" y="3042989"/>
              <a:ext cx="809452" cy="638293"/>
            </a:xfrm>
            <a:custGeom>
              <a:avLst/>
              <a:gdLst/>
              <a:ahLst/>
              <a:cxnLst/>
              <a:rect l="l" t="t" r="r" b="b"/>
              <a:pathLst>
                <a:path w="12143" h="9575" fill="none" extrusionOk="0">
                  <a:moveTo>
                    <a:pt x="12142" y="1368"/>
                  </a:moveTo>
                  <a:lnTo>
                    <a:pt x="4203" y="9574"/>
                  </a:lnTo>
                  <a:lnTo>
                    <a:pt x="0" y="1"/>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7401561" y="3134182"/>
              <a:ext cx="624871" cy="547099"/>
            </a:xfrm>
            <a:custGeom>
              <a:avLst/>
              <a:gdLst/>
              <a:ahLst/>
              <a:cxnLst/>
              <a:rect l="l" t="t" r="r" b="b"/>
              <a:pathLst>
                <a:path w="9374" h="8207" extrusionOk="0">
                  <a:moveTo>
                    <a:pt x="7939" y="0"/>
                  </a:moveTo>
                  <a:lnTo>
                    <a:pt x="0" y="8206"/>
                  </a:lnTo>
                  <a:lnTo>
                    <a:pt x="9374" y="4337"/>
                  </a:lnTo>
                  <a:lnTo>
                    <a:pt x="7939" y="0"/>
                  </a:lnTo>
                  <a:close/>
                </a:path>
              </a:pathLst>
            </a:custGeom>
            <a:solidFill>
              <a:srgbClr val="80A4E7"/>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7401561" y="3134182"/>
              <a:ext cx="624871" cy="547099"/>
            </a:xfrm>
            <a:custGeom>
              <a:avLst/>
              <a:gdLst/>
              <a:ahLst/>
              <a:cxnLst/>
              <a:rect l="l" t="t" r="r" b="b"/>
              <a:pathLst>
                <a:path w="9374" h="8207" fill="none" extrusionOk="0">
                  <a:moveTo>
                    <a:pt x="9374" y="4337"/>
                  </a:moveTo>
                  <a:lnTo>
                    <a:pt x="7939" y="0"/>
                  </a:lnTo>
                  <a:lnTo>
                    <a:pt x="0" y="8206"/>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6723350" y="3042989"/>
              <a:ext cx="678265" cy="638293"/>
            </a:xfrm>
            <a:custGeom>
              <a:avLst/>
              <a:gdLst/>
              <a:ahLst/>
              <a:cxnLst/>
              <a:rect l="l" t="t" r="r" b="b"/>
              <a:pathLst>
                <a:path w="10175" h="9575" extrusionOk="0">
                  <a:moveTo>
                    <a:pt x="5971" y="1"/>
                  </a:moveTo>
                  <a:lnTo>
                    <a:pt x="0" y="3603"/>
                  </a:lnTo>
                  <a:lnTo>
                    <a:pt x="10174" y="9574"/>
                  </a:lnTo>
                  <a:lnTo>
                    <a:pt x="5971" y="1"/>
                  </a:lnTo>
                  <a:close/>
                </a:path>
              </a:pathLst>
            </a:custGeom>
            <a:solidFill>
              <a:srgbClr val="FFD378"/>
            </a:solid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2"/>
            <p:cNvSpPr/>
            <p:nvPr/>
          </p:nvSpPr>
          <p:spPr>
            <a:xfrm>
              <a:off x="6723350" y="3042989"/>
              <a:ext cx="678265" cy="638293"/>
            </a:xfrm>
            <a:custGeom>
              <a:avLst/>
              <a:gdLst/>
              <a:ahLst/>
              <a:cxnLst/>
              <a:rect l="l" t="t" r="r" b="b"/>
              <a:pathLst>
                <a:path w="10175" h="9575" fill="none" extrusionOk="0">
                  <a:moveTo>
                    <a:pt x="5971" y="1"/>
                  </a:moveTo>
                  <a:lnTo>
                    <a:pt x="0" y="3603"/>
                  </a:lnTo>
                  <a:lnTo>
                    <a:pt x="10174" y="9574"/>
                  </a:lnTo>
                  <a:close/>
                </a:path>
              </a:pathLst>
            </a:custGeom>
            <a:noFill/>
            <a:ln w="28575" cap="rnd" cmpd="sng">
              <a:solidFill>
                <a:srgbClr val="352A5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Arithmetic Lesson by Slidesgo">
  <a:themeElements>
    <a:clrScheme name="Simple Light">
      <a:dk1>
        <a:srgbClr val="352A53"/>
      </a:dk1>
      <a:lt1>
        <a:srgbClr val="80A4E7"/>
      </a:lt1>
      <a:dk2>
        <a:srgbClr val="AC99CE"/>
      </a:dk2>
      <a:lt2>
        <a:srgbClr val="FFD378"/>
      </a:lt2>
      <a:accent1>
        <a:srgbClr val="352A53"/>
      </a:accent1>
      <a:accent2>
        <a:srgbClr val="FFBBBB"/>
      </a:accent2>
      <a:accent3>
        <a:srgbClr val="80A4E7"/>
      </a:accent3>
      <a:accent4>
        <a:srgbClr val="FCEFE7"/>
      </a:accent4>
      <a:accent5>
        <a:srgbClr val="FFFFFF"/>
      </a:accent5>
      <a:accent6>
        <a:srgbClr val="80A4E7"/>
      </a:accent6>
      <a:hlink>
        <a:srgbClr val="8E7BA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959</Words>
  <Application>Microsoft Office PowerPoint</Application>
  <PresentationFormat>全屏显示(16:9)</PresentationFormat>
  <Paragraphs>199</Paragraphs>
  <Slides>42</Slides>
  <Notes>42</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42</vt:i4>
      </vt:variant>
    </vt:vector>
  </HeadingPairs>
  <TitlesOfParts>
    <vt:vector size="55" baseType="lpstr">
      <vt:lpstr>Montserrat</vt:lpstr>
      <vt:lpstr>Roboto Medium</vt:lpstr>
      <vt:lpstr>Raleway Thin</vt:lpstr>
      <vt:lpstr>Amatic SC</vt:lpstr>
      <vt:lpstr>Arial</vt:lpstr>
      <vt:lpstr>Proxima Nova Semibold</vt:lpstr>
      <vt:lpstr>Calibri</vt:lpstr>
      <vt:lpstr>Proxima Nova</vt:lpstr>
      <vt:lpstr>DM Serif Display</vt:lpstr>
      <vt:lpstr>Basic</vt:lpstr>
      <vt:lpstr>Montserrat Medium</vt:lpstr>
      <vt:lpstr>Arithmetic Lesson by Slidesgo</vt:lpstr>
      <vt:lpstr>Slidesgo Final Pages</vt:lpstr>
      <vt:lpstr>Arithmetic Lesson</vt:lpstr>
      <vt:lpstr>Table of Contents</vt:lpstr>
      <vt:lpstr>A Complete Overview</vt:lpstr>
      <vt:lpstr>Here Goes the Introduction</vt:lpstr>
      <vt:lpstr>1,500 Books</vt:lpstr>
      <vt:lpstr>—Someone Famous</vt:lpstr>
      <vt:lpstr>What Is This Topic About?</vt:lpstr>
      <vt:lpstr>Practical Uses</vt:lpstr>
      <vt:lpstr>Awesome Words</vt:lpstr>
      <vt:lpstr>Solving Process</vt:lpstr>
      <vt:lpstr>Features of the Topic</vt:lpstr>
      <vt:lpstr>Definition of Concepts</vt:lpstr>
      <vt:lpstr>1,000,000²</vt:lpstr>
      <vt:lpstr>This is a Map</vt:lpstr>
      <vt:lpstr>Did You Know This?</vt:lpstr>
      <vt:lpstr>This Is an Exercise</vt:lpstr>
      <vt:lpstr>Mars is full of iron oxide dust, which gives the planet its reddish cast</vt:lpstr>
      <vt:lpstr>Process</vt:lpstr>
      <vt:lpstr>Check This Diagram</vt:lpstr>
      <vt:lpstr>Overview</vt:lpstr>
      <vt:lpstr>A Picture Is Worth a Thousand Words</vt:lpstr>
      <vt:lpstr>This Is a Timeline</vt:lpstr>
      <vt:lpstr>This is a Table</vt:lpstr>
      <vt:lpstr>Here You Can Display Your Media</vt:lpstr>
      <vt:lpstr>Here Is Your Assignment</vt:lpstr>
      <vt:lpstr>Thanks</vt:lpstr>
      <vt:lpstr>Alternative 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Arithmetic Lesson</dc:title>
  <dc:creator>刘龙</dc:creator>
  <cp:lastModifiedBy>刘 龙</cp:lastModifiedBy>
  <cp:revision>2</cp:revision>
  <dcterms:modified xsi:type="dcterms:W3CDTF">2020-08-16T02:54:21Z</dcterms:modified>
</cp:coreProperties>
</file>