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3"/>
  </p:notesMasterIdLst>
  <p:sldIdLst>
    <p:sldId id="466" r:id="rId2"/>
    <p:sldId id="465" r:id="rId3"/>
    <p:sldId id="454" r:id="rId4"/>
    <p:sldId id="390" r:id="rId5"/>
    <p:sldId id="391" r:id="rId6"/>
    <p:sldId id="402" r:id="rId7"/>
    <p:sldId id="408" r:id="rId8"/>
    <p:sldId id="392" r:id="rId9"/>
    <p:sldId id="397" r:id="rId10"/>
    <p:sldId id="455" r:id="rId11"/>
    <p:sldId id="393" r:id="rId12"/>
    <p:sldId id="398" r:id="rId13"/>
    <p:sldId id="406" r:id="rId14"/>
    <p:sldId id="394" r:id="rId15"/>
    <p:sldId id="399" r:id="rId16"/>
    <p:sldId id="405" r:id="rId17"/>
    <p:sldId id="395" r:id="rId18"/>
    <p:sldId id="400" r:id="rId19"/>
    <p:sldId id="404" r:id="rId20"/>
    <p:sldId id="396" r:id="rId21"/>
    <p:sldId id="401" r:id="rId22"/>
    <p:sldId id="403" r:id="rId23"/>
    <p:sldId id="456" r:id="rId24"/>
    <p:sldId id="457" r:id="rId25"/>
    <p:sldId id="458" r:id="rId26"/>
    <p:sldId id="459" r:id="rId27"/>
    <p:sldId id="460" r:id="rId28"/>
    <p:sldId id="461" r:id="rId29"/>
    <p:sldId id="462" r:id="rId30"/>
    <p:sldId id="463" r:id="rId31"/>
    <p:sldId id="464" r:id="rId32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0037" autoAdjust="0"/>
    <p:restoredTop sz="94660"/>
  </p:normalViewPr>
  <p:slideViewPr>
    <p:cSldViewPr snapToGrid="0">
      <p:cViewPr varScale="1">
        <p:scale>
          <a:sx n="82" d="100"/>
          <a:sy n="82" d="100"/>
        </p:scale>
        <p:origin x="49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aul azulai" userId="7b173d9d3ae8ed16" providerId="LiveId" clId="{617DB271-B6D5-4F87-BEF4-36389DE09FCC}"/>
    <pc:docChg chg="undo redo custSel addSld delSld modSld">
      <pc:chgData name="shaul azulai" userId="7b173d9d3ae8ed16" providerId="LiveId" clId="{617DB271-B6D5-4F87-BEF4-36389DE09FCC}" dt="2023-07-06T18:47:42.840" v="125"/>
      <pc:docMkLst>
        <pc:docMk/>
      </pc:docMkLst>
      <pc:sldChg chg="modSp mod">
        <pc:chgData name="shaul azulai" userId="7b173d9d3ae8ed16" providerId="LiveId" clId="{617DB271-B6D5-4F87-BEF4-36389DE09FCC}" dt="2023-07-06T18:38:10.312" v="20" actId="20577"/>
        <pc:sldMkLst>
          <pc:docMk/>
          <pc:sldMk cId="1075790346" sldId="359"/>
        </pc:sldMkLst>
        <pc:spChg chg="mod">
          <ac:chgData name="shaul azulai" userId="7b173d9d3ae8ed16" providerId="LiveId" clId="{617DB271-B6D5-4F87-BEF4-36389DE09FCC}" dt="2023-07-06T18:38:10.312" v="20" actId="20577"/>
          <ac:spMkLst>
            <pc:docMk/>
            <pc:sldMk cId="1075790346" sldId="359"/>
            <ac:spMk id="5" creationId="{71568BE1-56D1-4415-B444-D2DF74787E06}"/>
          </ac:spMkLst>
        </pc:spChg>
      </pc:sldChg>
      <pc:sldChg chg="modSp mod">
        <pc:chgData name="shaul azulai" userId="7b173d9d3ae8ed16" providerId="LiveId" clId="{617DB271-B6D5-4F87-BEF4-36389DE09FCC}" dt="2023-07-06T18:40:05.164" v="45" actId="20577"/>
        <pc:sldMkLst>
          <pc:docMk/>
          <pc:sldMk cId="2916544247" sldId="391"/>
        </pc:sldMkLst>
        <pc:spChg chg="mod">
          <ac:chgData name="shaul azulai" userId="7b173d9d3ae8ed16" providerId="LiveId" clId="{617DB271-B6D5-4F87-BEF4-36389DE09FCC}" dt="2023-07-06T18:40:05.164" v="45" actId="20577"/>
          <ac:spMkLst>
            <pc:docMk/>
            <pc:sldMk cId="2916544247" sldId="391"/>
            <ac:spMk id="9" creationId="{7D86DD4E-7A29-4022-8E3B-C9EB9551A816}"/>
          </ac:spMkLst>
        </pc:spChg>
        <pc:spChg chg="mod">
          <ac:chgData name="shaul azulai" userId="7b173d9d3ae8ed16" providerId="LiveId" clId="{617DB271-B6D5-4F87-BEF4-36389DE09FCC}" dt="2023-07-06T18:39:59.018" v="43" actId="20577"/>
          <ac:spMkLst>
            <pc:docMk/>
            <pc:sldMk cId="2916544247" sldId="391"/>
            <ac:spMk id="10" creationId="{48DC7816-6267-405C-B4E5-210B1185B4B6}"/>
          </ac:spMkLst>
        </pc:spChg>
        <pc:spChg chg="mod">
          <ac:chgData name="shaul azulai" userId="7b173d9d3ae8ed16" providerId="LiveId" clId="{617DB271-B6D5-4F87-BEF4-36389DE09FCC}" dt="2023-07-06T18:39:50.336" v="41" actId="1076"/>
          <ac:spMkLst>
            <pc:docMk/>
            <pc:sldMk cId="2916544247" sldId="391"/>
            <ac:spMk id="11" creationId="{B02EFE53-6043-4B2F-8196-27A690C11380}"/>
          </ac:spMkLst>
        </pc:spChg>
      </pc:sldChg>
      <pc:sldChg chg="modSp mod">
        <pc:chgData name="shaul azulai" userId="7b173d9d3ae8ed16" providerId="LiveId" clId="{617DB271-B6D5-4F87-BEF4-36389DE09FCC}" dt="2023-07-06T18:40:52.791" v="55" actId="14100"/>
        <pc:sldMkLst>
          <pc:docMk/>
          <pc:sldMk cId="3910766747" sldId="392"/>
        </pc:sldMkLst>
        <pc:spChg chg="mod">
          <ac:chgData name="shaul azulai" userId="7b173d9d3ae8ed16" providerId="LiveId" clId="{617DB271-B6D5-4F87-BEF4-36389DE09FCC}" dt="2023-07-06T18:40:38.394" v="52" actId="20577"/>
          <ac:spMkLst>
            <pc:docMk/>
            <pc:sldMk cId="3910766747" sldId="392"/>
            <ac:spMk id="9" creationId="{7D86DD4E-7A29-4022-8E3B-C9EB9551A816}"/>
          </ac:spMkLst>
        </pc:spChg>
        <pc:spChg chg="mod">
          <ac:chgData name="shaul azulai" userId="7b173d9d3ae8ed16" providerId="LiveId" clId="{617DB271-B6D5-4F87-BEF4-36389DE09FCC}" dt="2023-07-06T18:40:43.254" v="54" actId="20577"/>
          <ac:spMkLst>
            <pc:docMk/>
            <pc:sldMk cId="3910766747" sldId="392"/>
            <ac:spMk id="10" creationId="{48DC7816-6267-405C-B4E5-210B1185B4B6}"/>
          </ac:spMkLst>
        </pc:spChg>
        <pc:spChg chg="mod">
          <ac:chgData name="shaul azulai" userId="7b173d9d3ae8ed16" providerId="LiveId" clId="{617DB271-B6D5-4F87-BEF4-36389DE09FCC}" dt="2023-07-06T18:40:52.791" v="55" actId="14100"/>
          <ac:spMkLst>
            <pc:docMk/>
            <pc:sldMk cId="3910766747" sldId="392"/>
            <ac:spMk id="11" creationId="{B02EFE53-6043-4B2F-8196-27A690C11380}"/>
          </ac:spMkLst>
        </pc:spChg>
      </pc:sldChg>
      <pc:sldChg chg="modSp mod">
        <pc:chgData name="shaul azulai" userId="7b173d9d3ae8ed16" providerId="LiveId" clId="{617DB271-B6D5-4F87-BEF4-36389DE09FCC}" dt="2023-07-06T18:41:40.054" v="65" actId="20577"/>
        <pc:sldMkLst>
          <pc:docMk/>
          <pc:sldMk cId="4178108056" sldId="393"/>
        </pc:sldMkLst>
        <pc:spChg chg="mod">
          <ac:chgData name="shaul azulai" userId="7b173d9d3ae8ed16" providerId="LiveId" clId="{617DB271-B6D5-4F87-BEF4-36389DE09FCC}" dt="2023-07-06T18:41:40.054" v="65" actId="20577"/>
          <ac:spMkLst>
            <pc:docMk/>
            <pc:sldMk cId="4178108056" sldId="393"/>
            <ac:spMk id="9" creationId="{7D86DD4E-7A29-4022-8E3B-C9EB9551A816}"/>
          </ac:spMkLst>
        </pc:spChg>
        <pc:spChg chg="mod">
          <ac:chgData name="shaul azulai" userId="7b173d9d3ae8ed16" providerId="LiveId" clId="{617DB271-B6D5-4F87-BEF4-36389DE09FCC}" dt="2023-07-06T18:41:35.373" v="63" actId="20577"/>
          <ac:spMkLst>
            <pc:docMk/>
            <pc:sldMk cId="4178108056" sldId="393"/>
            <ac:spMk id="10" creationId="{48DC7816-6267-405C-B4E5-210B1185B4B6}"/>
          </ac:spMkLst>
        </pc:spChg>
        <pc:spChg chg="mod">
          <ac:chgData name="shaul azulai" userId="7b173d9d3ae8ed16" providerId="LiveId" clId="{617DB271-B6D5-4F87-BEF4-36389DE09FCC}" dt="2023-07-06T18:41:29.916" v="61" actId="20577"/>
          <ac:spMkLst>
            <pc:docMk/>
            <pc:sldMk cId="4178108056" sldId="393"/>
            <ac:spMk id="11" creationId="{B02EFE53-6043-4B2F-8196-27A690C11380}"/>
          </ac:spMkLst>
        </pc:spChg>
      </pc:sldChg>
      <pc:sldChg chg="modSp mod">
        <pc:chgData name="shaul azulai" userId="7b173d9d3ae8ed16" providerId="LiveId" clId="{617DB271-B6D5-4F87-BEF4-36389DE09FCC}" dt="2023-07-06T18:42:18.343" v="76" actId="20577"/>
        <pc:sldMkLst>
          <pc:docMk/>
          <pc:sldMk cId="930141568" sldId="394"/>
        </pc:sldMkLst>
        <pc:spChg chg="mod">
          <ac:chgData name="shaul azulai" userId="7b173d9d3ae8ed16" providerId="LiveId" clId="{617DB271-B6D5-4F87-BEF4-36389DE09FCC}" dt="2023-07-06T18:42:14.722" v="74" actId="20577"/>
          <ac:spMkLst>
            <pc:docMk/>
            <pc:sldMk cId="930141568" sldId="394"/>
            <ac:spMk id="9" creationId="{7D86DD4E-7A29-4022-8E3B-C9EB9551A816}"/>
          </ac:spMkLst>
        </pc:spChg>
        <pc:spChg chg="mod">
          <ac:chgData name="shaul azulai" userId="7b173d9d3ae8ed16" providerId="LiveId" clId="{617DB271-B6D5-4F87-BEF4-36389DE09FCC}" dt="2023-07-06T18:42:18.343" v="76" actId="20577"/>
          <ac:spMkLst>
            <pc:docMk/>
            <pc:sldMk cId="930141568" sldId="394"/>
            <ac:spMk id="10" creationId="{48DC7816-6267-405C-B4E5-210B1185B4B6}"/>
          </ac:spMkLst>
        </pc:spChg>
        <pc:spChg chg="mod">
          <ac:chgData name="shaul azulai" userId="7b173d9d3ae8ed16" providerId="LiveId" clId="{617DB271-B6D5-4F87-BEF4-36389DE09FCC}" dt="2023-07-06T18:42:09.330" v="71" actId="20577"/>
          <ac:spMkLst>
            <pc:docMk/>
            <pc:sldMk cId="930141568" sldId="394"/>
            <ac:spMk id="11" creationId="{B02EFE53-6043-4B2F-8196-27A690C11380}"/>
          </ac:spMkLst>
        </pc:spChg>
      </pc:sldChg>
      <pc:sldChg chg="modSp mod">
        <pc:chgData name="shaul azulai" userId="7b173d9d3ae8ed16" providerId="LiveId" clId="{617DB271-B6D5-4F87-BEF4-36389DE09FCC}" dt="2023-07-06T18:43:07.144" v="90" actId="20577"/>
        <pc:sldMkLst>
          <pc:docMk/>
          <pc:sldMk cId="776955196" sldId="395"/>
        </pc:sldMkLst>
        <pc:spChg chg="mod">
          <ac:chgData name="shaul azulai" userId="7b173d9d3ae8ed16" providerId="LiveId" clId="{617DB271-B6D5-4F87-BEF4-36389DE09FCC}" dt="2023-07-06T18:43:02.469" v="88" actId="20577"/>
          <ac:spMkLst>
            <pc:docMk/>
            <pc:sldMk cId="776955196" sldId="395"/>
            <ac:spMk id="9" creationId="{7D86DD4E-7A29-4022-8E3B-C9EB9551A816}"/>
          </ac:spMkLst>
        </pc:spChg>
        <pc:spChg chg="mod">
          <ac:chgData name="shaul azulai" userId="7b173d9d3ae8ed16" providerId="LiveId" clId="{617DB271-B6D5-4F87-BEF4-36389DE09FCC}" dt="2023-07-06T18:43:07.144" v="90" actId="20577"/>
          <ac:spMkLst>
            <pc:docMk/>
            <pc:sldMk cId="776955196" sldId="395"/>
            <ac:spMk id="10" creationId="{48DC7816-6267-405C-B4E5-210B1185B4B6}"/>
          </ac:spMkLst>
        </pc:spChg>
        <pc:spChg chg="mod">
          <ac:chgData name="shaul azulai" userId="7b173d9d3ae8ed16" providerId="LiveId" clId="{617DB271-B6D5-4F87-BEF4-36389DE09FCC}" dt="2023-07-06T18:42:57.081" v="84" actId="20577"/>
          <ac:spMkLst>
            <pc:docMk/>
            <pc:sldMk cId="776955196" sldId="395"/>
            <ac:spMk id="11" creationId="{B02EFE53-6043-4B2F-8196-27A690C11380}"/>
          </ac:spMkLst>
        </pc:spChg>
      </pc:sldChg>
      <pc:sldChg chg="modSp mod">
        <pc:chgData name="shaul azulai" userId="7b173d9d3ae8ed16" providerId="LiveId" clId="{617DB271-B6D5-4F87-BEF4-36389DE09FCC}" dt="2023-07-06T18:44:14.776" v="103" actId="20577"/>
        <pc:sldMkLst>
          <pc:docMk/>
          <pc:sldMk cId="2113634800" sldId="396"/>
        </pc:sldMkLst>
        <pc:spChg chg="mod">
          <ac:chgData name="shaul azulai" userId="7b173d9d3ae8ed16" providerId="LiveId" clId="{617DB271-B6D5-4F87-BEF4-36389DE09FCC}" dt="2023-07-06T18:44:14.776" v="103" actId="20577"/>
          <ac:spMkLst>
            <pc:docMk/>
            <pc:sldMk cId="2113634800" sldId="396"/>
            <ac:spMk id="9" creationId="{7D86DD4E-7A29-4022-8E3B-C9EB9551A816}"/>
          </ac:spMkLst>
        </pc:spChg>
        <pc:spChg chg="mod">
          <ac:chgData name="shaul azulai" userId="7b173d9d3ae8ed16" providerId="LiveId" clId="{617DB271-B6D5-4F87-BEF4-36389DE09FCC}" dt="2023-07-06T18:44:08.570" v="99" actId="6549"/>
          <ac:spMkLst>
            <pc:docMk/>
            <pc:sldMk cId="2113634800" sldId="396"/>
            <ac:spMk id="10" creationId="{48DC7816-6267-405C-B4E5-210B1185B4B6}"/>
          </ac:spMkLst>
        </pc:spChg>
        <pc:spChg chg="mod">
          <ac:chgData name="shaul azulai" userId="7b173d9d3ae8ed16" providerId="LiveId" clId="{617DB271-B6D5-4F87-BEF4-36389DE09FCC}" dt="2023-07-06T18:44:00.884" v="96" actId="20577"/>
          <ac:spMkLst>
            <pc:docMk/>
            <pc:sldMk cId="2113634800" sldId="396"/>
            <ac:spMk id="11" creationId="{B02EFE53-6043-4B2F-8196-27A690C11380}"/>
          </ac:spMkLst>
        </pc:spChg>
      </pc:sldChg>
      <pc:sldChg chg="modSp mod">
        <pc:chgData name="shaul azulai" userId="7b173d9d3ae8ed16" providerId="LiveId" clId="{617DB271-B6D5-4F87-BEF4-36389DE09FCC}" dt="2023-07-06T18:38:50.608" v="34"/>
        <pc:sldMkLst>
          <pc:docMk/>
          <pc:sldMk cId="871626450" sldId="454"/>
        </pc:sldMkLst>
        <pc:spChg chg="mod">
          <ac:chgData name="shaul azulai" userId="7b173d9d3ae8ed16" providerId="LiveId" clId="{617DB271-B6D5-4F87-BEF4-36389DE09FCC}" dt="2023-07-06T18:38:50.608" v="34"/>
          <ac:spMkLst>
            <pc:docMk/>
            <pc:sldMk cId="871626450" sldId="454"/>
            <ac:spMk id="11" creationId="{971A3611-218F-4364-B798-115FD5600EA8}"/>
          </ac:spMkLst>
        </pc:spChg>
      </pc:sldChg>
      <pc:sldChg chg="modSp add mod">
        <pc:chgData name="shaul azulai" userId="7b173d9d3ae8ed16" providerId="LiveId" clId="{617DB271-B6D5-4F87-BEF4-36389DE09FCC}" dt="2023-07-06T18:45:50.198" v="117" actId="20577"/>
        <pc:sldMkLst>
          <pc:docMk/>
          <pc:sldMk cId="163404682" sldId="456"/>
        </pc:sldMkLst>
        <pc:spChg chg="mod">
          <ac:chgData name="shaul azulai" userId="7b173d9d3ae8ed16" providerId="LiveId" clId="{617DB271-B6D5-4F87-BEF4-36389DE09FCC}" dt="2023-07-06T18:45:50.198" v="117" actId="20577"/>
          <ac:spMkLst>
            <pc:docMk/>
            <pc:sldMk cId="163404682" sldId="456"/>
            <ac:spMk id="9" creationId="{7D86DD4E-7A29-4022-8E3B-C9EB9551A816}"/>
          </ac:spMkLst>
        </pc:spChg>
        <pc:spChg chg="mod">
          <ac:chgData name="shaul azulai" userId="7b173d9d3ae8ed16" providerId="LiveId" clId="{617DB271-B6D5-4F87-BEF4-36389DE09FCC}" dt="2023-07-06T18:45:45.285" v="114" actId="20577"/>
          <ac:spMkLst>
            <pc:docMk/>
            <pc:sldMk cId="163404682" sldId="456"/>
            <ac:spMk id="10" creationId="{48DC7816-6267-405C-B4E5-210B1185B4B6}"/>
          </ac:spMkLst>
        </pc:spChg>
        <pc:spChg chg="mod">
          <ac:chgData name="shaul azulai" userId="7b173d9d3ae8ed16" providerId="LiveId" clId="{617DB271-B6D5-4F87-BEF4-36389DE09FCC}" dt="2023-07-06T18:45:41.571" v="112" actId="20577"/>
          <ac:spMkLst>
            <pc:docMk/>
            <pc:sldMk cId="163404682" sldId="456"/>
            <ac:spMk id="11" creationId="{B02EFE53-6043-4B2F-8196-27A690C11380}"/>
          </ac:spMkLst>
        </pc:spChg>
      </pc:sldChg>
      <pc:sldChg chg="add">
        <pc:chgData name="shaul azulai" userId="7b173d9d3ae8ed16" providerId="LiveId" clId="{617DB271-B6D5-4F87-BEF4-36389DE09FCC}" dt="2023-07-06T18:45:05.853" v="106"/>
        <pc:sldMkLst>
          <pc:docMk/>
          <pc:sldMk cId="73924780" sldId="457"/>
        </pc:sldMkLst>
      </pc:sldChg>
      <pc:sldChg chg="add">
        <pc:chgData name="shaul azulai" userId="7b173d9d3ae8ed16" providerId="LiveId" clId="{617DB271-B6D5-4F87-BEF4-36389DE09FCC}" dt="2023-07-06T18:45:12.469" v="107"/>
        <pc:sldMkLst>
          <pc:docMk/>
          <pc:sldMk cId="2264588305" sldId="458"/>
        </pc:sldMkLst>
      </pc:sldChg>
      <pc:sldChg chg="modSp add mod">
        <pc:chgData name="shaul azulai" userId="7b173d9d3ae8ed16" providerId="LiveId" clId="{617DB271-B6D5-4F87-BEF4-36389DE09FCC}" dt="2023-07-06T18:47:09.042" v="122" actId="20577"/>
        <pc:sldMkLst>
          <pc:docMk/>
          <pc:sldMk cId="3673512950" sldId="459"/>
        </pc:sldMkLst>
        <pc:spChg chg="mod">
          <ac:chgData name="shaul azulai" userId="7b173d9d3ae8ed16" providerId="LiveId" clId="{617DB271-B6D5-4F87-BEF4-36389DE09FCC}" dt="2023-07-06T18:47:09.042" v="122" actId="20577"/>
          <ac:spMkLst>
            <pc:docMk/>
            <pc:sldMk cId="3673512950" sldId="459"/>
            <ac:spMk id="9" creationId="{7D86DD4E-7A29-4022-8E3B-C9EB9551A816}"/>
          </ac:spMkLst>
        </pc:spChg>
        <pc:spChg chg="mod">
          <ac:chgData name="shaul azulai" userId="7b173d9d3ae8ed16" providerId="LiveId" clId="{617DB271-B6D5-4F87-BEF4-36389DE09FCC}" dt="2023-07-06T18:47:05.098" v="121" actId="20577"/>
          <ac:spMkLst>
            <pc:docMk/>
            <pc:sldMk cId="3673512950" sldId="459"/>
            <ac:spMk id="11" creationId="{B02EFE53-6043-4B2F-8196-27A690C11380}"/>
          </ac:spMkLst>
        </pc:spChg>
      </pc:sldChg>
      <pc:sldChg chg="add">
        <pc:chgData name="shaul azulai" userId="7b173d9d3ae8ed16" providerId="LiveId" clId="{617DB271-B6D5-4F87-BEF4-36389DE09FCC}" dt="2023-07-06T18:46:31.918" v="119"/>
        <pc:sldMkLst>
          <pc:docMk/>
          <pc:sldMk cId="2299541692" sldId="460"/>
        </pc:sldMkLst>
      </pc:sldChg>
      <pc:sldChg chg="add">
        <pc:chgData name="shaul azulai" userId="7b173d9d3ae8ed16" providerId="LiveId" clId="{617DB271-B6D5-4F87-BEF4-36389DE09FCC}" dt="2023-07-06T18:46:44.988" v="120"/>
        <pc:sldMkLst>
          <pc:docMk/>
          <pc:sldMk cId="1928353720" sldId="461"/>
        </pc:sldMkLst>
      </pc:sldChg>
      <pc:sldChg chg="add">
        <pc:chgData name="shaul azulai" userId="7b173d9d3ae8ed16" providerId="LiveId" clId="{617DB271-B6D5-4F87-BEF4-36389DE09FCC}" dt="2023-07-06T18:47:31.048" v="123"/>
        <pc:sldMkLst>
          <pc:docMk/>
          <pc:sldMk cId="1695370436" sldId="462"/>
        </pc:sldMkLst>
      </pc:sldChg>
      <pc:sldChg chg="del">
        <pc:chgData name="shaul azulai" userId="7b173d9d3ae8ed16" providerId="LiveId" clId="{617DB271-B6D5-4F87-BEF4-36389DE09FCC}" dt="2023-07-06T18:44:37.625" v="104" actId="2696"/>
        <pc:sldMkLst>
          <pc:docMk/>
          <pc:sldMk cId="4291359982" sldId="462"/>
        </pc:sldMkLst>
      </pc:sldChg>
      <pc:sldChg chg="add">
        <pc:chgData name="shaul azulai" userId="7b173d9d3ae8ed16" providerId="LiveId" clId="{617DB271-B6D5-4F87-BEF4-36389DE09FCC}" dt="2023-07-06T18:47:36.788" v="124"/>
        <pc:sldMkLst>
          <pc:docMk/>
          <pc:sldMk cId="1325020775" sldId="463"/>
        </pc:sldMkLst>
      </pc:sldChg>
      <pc:sldChg chg="add">
        <pc:chgData name="shaul azulai" userId="7b173d9d3ae8ed16" providerId="LiveId" clId="{617DB271-B6D5-4F87-BEF4-36389DE09FCC}" dt="2023-07-06T18:47:42.840" v="125"/>
        <pc:sldMkLst>
          <pc:docMk/>
          <pc:sldMk cId="3060574857" sldId="464"/>
        </pc:sldMkLst>
      </pc:sldChg>
    </pc:docChg>
  </pc:docChgLst>
  <pc:docChgLst>
    <pc:chgData name="shaul azulai" userId="7b173d9d3ae8ed16" providerId="LiveId" clId="{10AE7342-61DB-4811-BF95-A38EFA2CBB75}"/>
    <pc:docChg chg="custSel modSld">
      <pc:chgData name="shaul azulai" userId="7b173d9d3ae8ed16" providerId="LiveId" clId="{10AE7342-61DB-4811-BF95-A38EFA2CBB75}" dt="2023-07-06T21:03:02.649" v="49" actId="1037"/>
      <pc:docMkLst>
        <pc:docMk/>
      </pc:docMkLst>
      <pc:sldChg chg="modSp mod modAnim">
        <pc:chgData name="shaul azulai" userId="7b173d9d3ae8ed16" providerId="LiveId" clId="{10AE7342-61DB-4811-BF95-A38EFA2CBB75}" dt="2023-07-06T21:01:04.756" v="1"/>
        <pc:sldMkLst>
          <pc:docMk/>
          <pc:sldMk cId="1075790346" sldId="359"/>
        </pc:sldMkLst>
        <pc:picChg chg="mod">
          <ac:chgData name="shaul azulai" userId="7b173d9d3ae8ed16" providerId="LiveId" clId="{10AE7342-61DB-4811-BF95-A38EFA2CBB75}" dt="2023-07-06T21:00:58.913" v="0" actId="1076"/>
          <ac:picMkLst>
            <pc:docMk/>
            <pc:sldMk cId="1075790346" sldId="359"/>
            <ac:picMk id="6" creationId="{91385C28-9A96-D694-51F1-50047D447024}"/>
          </ac:picMkLst>
        </pc:picChg>
      </pc:sldChg>
      <pc:sldChg chg="delSp modSp mod delAnim modAnim">
        <pc:chgData name="shaul azulai" userId="7b173d9d3ae8ed16" providerId="LiveId" clId="{10AE7342-61DB-4811-BF95-A38EFA2CBB75}" dt="2023-07-06T21:03:02.649" v="49" actId="1037"/>
        <pc:sldMkLst>
          <pc:docMk/>
          <pc:sldMk cId="871626450" sldId="454"/>
        </pc:sldMkLst>
        <pc:spChg chg="mod">
          <ac:chgData name="shaul azulai" userId="7b173d9d3ae8ed16" providerId="LiveId" clId="{10AE7342-61DB-4811-BF95-A38EFA2CBB75}" dt="2023-07-06T21:03:02.649" v="49" actId="1037"/>
          <ac:spMkLst>
            <pc:docMk/>
            <pc:sldMk cId="871626450" sldId="454"/>
            <ac:spMk id="15" creationId="{D3ED6B89-AFF6-4063-B0FB-EEB9B3219B0A}"/>
          </ac:spMkLst>
        </pc:spChg>
        <pc:picChg chg="del">
          <ac:chgData name="shaul azulai" userId="7b173d9d3ae8ed16" providerId="LiveId" clId="{10AE7342-61DB-4811-BF95-A38EFA2CBB75}" dt="2023-07-06T21:01:28.051" v="2" actId="478"/>
          <ac:picMkLst>
            <pc:docMk/>
            <pc:sldMk cId="871626450" sldId="454"/>
            <ac:picMk id="4" creationId="{61F3A211-A2B3-41A8-9E83-4876C1160B1F}"/>
          </ac:picMkLst>
        </pc:picChg>
        <pc:picChg chg="mod">
          <ac:chgData name="shaul azulai" userId="7b173d9d3ae8ed16" providerId="LiveId" clId="{10AE7342-61DB-4811-BF95-A38EFA2CBB75}" dt="2023-07-06T21:02:35.697" v="6" actId="1076"/>
          <ac:picMkLst>
            <pc:docMk/>
            <pc:sldMk cId="871626450" sldId="454"/>
            <ac:picMk id="6" creationId="{F4C31E8A-BE0A-5A31-131D-136F97F5C1CC}"/>
          </ac:picMkLst>
        </pc:picChg>
        <pc:picChg chg="mod">
          <ac:chgData name="shaul azulai" userId="7b173d9d3ae8ed16" providerId="LiveId" clId="{10AE7342-61DB-4811-BF95-A38EFA2CBB75}" dt="2023-07-06T21:02:55.919" v="36" actId="1036"/>
          <ac:picMkLst>
            <pc:docMk/>
            <pc:sldMk cId="871626450" sldId="454"/>
            <ac:picMk id="10" creationId="{D041EE37-2125-40F0-9060-8642635949A7}"/>
          </ac:picMkLst>
        </pc:picChg>
      </pc:sldChg>
    </pc:docChg>
  </pc:docChgLst>
  <pc:docChgLst>
    <pc:chgData name="shaul azulai" userId="7b173d9d3ae8ed16" providerId="LiveId" clId="{55B11BD5-CF20-48A4-93D1-FD8438494125}"/>
    <pc:docChg chg="custSel delSld modSld modShowInfo">
      <pc:chgData name="shaul azulai" userId="7b173d9d3ae8ed16" providerId="LiveId" clId="{55B11BD5-CF20-48A4-93D1-FD8438494125}" dt="2023-07-06T19:24:05.372" v="142" actId="3626"/>
      <pc:docMkLst>
        <pc:docMk/>
      </pc:docMkLst>
      <pc:sldChg chg="del">
        <pc:chgData name="shaul azulai" userId="7b173d9d3ae8ed16" providerId="LiveId" clId="{55B11BD5-CF20-48A4-93D1-FD8438494125}" dt="2023-07-06T18:49:21.163" v="1" actId="2696"/>
        <pc:sldMkLst>
          <pc:docMk/>
          <pc:sldMk cId="3150727233" sldId="344"/>
        </pc:sldMkLst>
      </pc:sldChg>
      <pc:sldChg chg="modSp">
        <pc:chgData name="shaul azulai" userId="7b173d9d3ae8ed16" providerId="LiveId" clId="{55B11BD5-CF20-48A4-93D1-FD8438494125}" dt="2023-07-06T18:59:28.186" v="96"/>
        <pc:sldMkLst>
          <pc:docMk/>
          <pc:sldMk cId="1075790346" sldId="359"/>
        </pc:sldMkLst>
        <pc:spChg chg="mod">
          <ac:chgData name="shaul azulai" userId="7b173d9d3ae8ed16" providerId="LiveId" clId="{55B11BD5-CF20-48A4-93D1-FD8438494125}" dt="2023-07-06T18:59:28.186" v="96"/>
          <ac:spMkLst>
            <pc:docMk/>
            <pc:sldMk cId="1075790346" sldId="359"/>
            <ac:spMk id="4" creationId="{BA2B2579-EB1A-DB1D-23F2-8ABB99F595A4}"/>
          </ac:spMkLst>
        </pc:spChg>
      </pc:sldChg>
      <pc:sldChg chg="addSp delSp modSp mod">
        <pc:chgData name="shaul azulai" userId="7b173d9d3ae8ed16" providerId="LiveId" clId="{55B11BD5-CF20-48A4-93D1-FD8438494125}" dt="2023-07-06T18:59:57.631" v="97"/>
        <pc:sldMkLst>
          <pc:docMk/>
          <pc:sldMk cId="2269742854" sldId="390"/>
        </pc:sldMkLst>
        <pc:spChg chg="del">
          <ac:chgData name="shaul azulai" userId="7b173d9d3ae8ed16" providerId="LiveId" clId="{55B11BD5-CF20-48A4-93D1-FD8438494125}" dt="2023-07-06T18:51:18.301" v="12" actId="478"/>
          <ac:spMkLst>
            <pc:docMk/>
            <pc:sldMk cId="2269742854" sldId="390"/>
            <ac:spMk id="3" creationId="{2FA12287-7F7D-A535-8425-0321F15300E7}"/>
          </ac:spMkLst>
        </pc:spChg>
        <pc:spChg chg="add mod">
          <ac:chgData name="shaul azulai" userId="7b173d9d3ae8ed16" providerId="LiveId" clId="{55B11BD5-CF20-48A4-93D1-FD8438494125}" dt="2023-07-06T18:51:23.749" v="14" actId="1076"/>
          <ac:spMkLst>
            <pc:docMk/>
            <pc:sldMk cId="2269742854" sldId="390"/>
            <ac:spMk id="5" creationId="{489004A8-5CA1-BC1A-F9A5-1CA794126656}"/>
          </ac:spMkLst>
        </pc:spChg>
        <pc:spChg chg="mod">
          <ac:chgData name="shaul azulai" userId="7b173d9d3ae8ed16" providerId="LiveId" clId="{55B11BD5-CF20-48A4-93D1-FD8438494125}" dt="2023-07-06T18:59:57.631" v="97"/>
          <ac:spMkLst>
            <pc:docMk/>
            <pc:sldMk cId="2269742854" sldId="390"/>
            <ac:spMk id="11" creationId="{2AACB54A-8FC1-49E4-841C-9685BE9BE11A}"/>
          </ac:spMkLst>
        </pc:spChg>
      </pc:sldChg>
      <pc:sldChg chg="addSp delSp modSp mod">
        <pc:chgData name="shaul azulai" userId="7b173d9d3ae8ed16" providerId="LiveId" clId="{55B11BD5-CF20-48A4-93D1-FD8438494125}" dt="2023-07-06T18:51:35.760" v="16"/>
        <pc:sldMkLst>
          <pc:docMk/>
          <pc:sldMk cId="2916544247" sldId="391"/>
        </pc:sldMkLst>
        <pc:spChg chg="del">
          <ac:chgData name="shaul azulai" userId="7b173d9d3ae8ed16" providerId="LiveId" clId="{55B11BD5-CF20-48A4-93D1-FD8438494125}" dt="2023-07-06T18:51:34.616" v="15" actId="478"/>
          <ac:spMkLst>
            <pc:docMk/>
            <pc:sldMk cId="2916544247" sldId="391"/>
            <ac:spMk id="3" creationId="{A6812E7D-B6BB-E125-5DAA-9ED04F0513B8}"/>
          </ac:spMkLst>
        </pc:spChg>
        <pc:spChg chg="add mod">
          <ac:chgData name="shaul azulai" userId="7b173d9d3ae8ed16" providerId="LiveId" clId="{55B11BD5-CF20-48A4-93D1-FD8438494125}" dt="2023-07-06T18:51:35.760" v="16"/>
          <ac:spMkLst>
            <pc:docMk/>
            <pc:sldMk cId="2916544247" sldId="391"/>
            <ac:spMk id="5" creationId="{39A4D48F-64D0-4CC3-BB1A-10E2C040E2C4}"/>
          </ac:spMkLst>
        </pc:spChg>
      </pc:sldChg>
      <pc:sldChg chg="addSp delSp modSp mod">
        <pc:chgData name="shaul azulai" userId="7b173d9d3ae8ed16" providerId="LiveId" clId="{55B11BD5-CF20-48A4-93D1-FD8438494125}" dt="2023-07-06T19:19:19.090" v="135"/>
        <pc:sldMkLst>
          <pc:docMk/>
          <pc:sldMk cId="3910766747" sldId="392"/>
        </pc:sldMkLst>
        <pc:spChg chg="del">
          <ac:chgData name="shaul azulai" userId="7b173d9d3ae8ed16" providerId="LiveId" clId="{55B11BD5-CF20-48A4-93D1-FD8438494125}" dt="2023-07-06T18:52:15.231" v="23" actId="478"/>
          <ac:spMkLst>
            <pc:docMk/>
            <pc:sldMk cId="3910766747" sldId="392"/>
            <ac:spMk id="3" creationId="{DC6FF93E-B440-72BC-5718-246D1AA0ACCA}"/>
          </ac:spMkLst>
        </pc:spChg>
        <pc:spChg chg="add mod">
          <ac:chgData name="shaul azulai" userId="7b173d9d3ae8ed16" providerId="LiveId" clId="{55B11BD5-CF20-48A4-93D1-FD8438494125}" dt="2023-07-06T18:52:16.584" v="24"/>
          <ac:spMkLst>
            <pc:docMk/>
            <pc:sldMk cId="3910766747" sldId="392"/>
            <ac:spMk id="5" creationId="{D6C9CEC1-4154-DBA7-0771-53DB35C6ACDD}"/>
          </ac:spMkLst>
        </pc:spChg>
        <pc:spChg chg="mod">
          <ac:chgData name="shaul azulai" userId="7b173d9d3ae8ed16" providerId="LiveId" clId="{55B11BD5-CF20-48A4-93D1-FD8438494125}" dt="2023-07-06T19:02:06.064" v="100"/>
          <ac:spMkLst>
            <pc:docMk/>
            <pc:sldMk cId="3910766747" sldId="392"/>
            <ac:spMk id="10" creationId="{48DC7816-6267-405C-B4E5-210B1185B4B6}"/>
          </ac:spMkLst>
        </pc:spChg>
        <pc:picChg chg="mod">
          <ac:chgData name="shaul azulai" userId="7b173d9d3ae8ed16" providerId="LiveId" clId="{55B11BD5-CF20-48A4-93D1-FD8438494125}" dt="2023-07-06T19:19:19.090" v="135"/>
          <ac:picMkLst>
            <pc:docMk/>
            <pc:sldMk cId="3910766747" sldId="392"/>
            <ac:picMk id="16" creationId="{DB0EBEB8-8B18-4680-9590-E16B64A2DB86}"/>
          </ac:picMkLst>
        </pc:picChg>
        <pc:picChg chg="mod">
          <ac:chgData name="shaul azulai" userId="7b173d9d3ae8ed16" providerId="LiveId" clId="{55B11BD5-CF20-48A4-93D1-FD8438494125}" dt="2023-07-06T19:19:03.953" v="134"/>
          <ac:picMkLst>
            <pc:docMk/>
            <pc:sldMk cId="3910766747" sldId="392"/>
            <ac:picMk id="18" creationId="{6F7DE20E-85F3-46DA-B139-E2302F73E31C}"/>
          </ac:picMkLst>
        </pc:picChg>
      </pc:sldChg>
      <pc:sldChg chg="addSp delSp modSp mod">
        <pc:chgData name="shaul azulai" userId="7b173d9d3ae8ed16" providerId="LiveId" clId="{55B11BD5-CF20-48A4-93D1-FD8438494125}" dt="2023-07-06T18:53:01.217" v="33"/>
        <pc:sldMkLst>
          <pc:docMk/>
          <pc:sldMk cId="4178108056" sldId="393"/>
        </pc:sldMkLst>
        <pc:spChg chg="del">
          <ac:chgData name="shaul azulai" userId="7b173d9d3ae8ed16" providerId="LiveId" clId="{55B11BD5-CF20-48A4-93D1-FD8438494125}" dt="2023-07-06T18:53:00.053" v="32" actId="478"/>
          <ac:spMkLst>
            <pc:docMk/>
            <pc:sldMk cId="4178108056" sldId="393"/>
            <ac:spMk id="3" creationId="{E035D449-5AC7-F655-765C-970CDD76593A}"/>
          </ac:spMkLst>
        </pc:spChg>
        <pc:spChg chg="add mod">
          <ac:chgData name="shaul azulai" userId="7b173d9d3ae8ed16" providerId="LiveId" clId="{55B11BD5-CF20-48A4-93D1-FD8438494125}" dt="2023-07-06T18:53:01.217" v="33"/>
          <ac:spMkLst>
            <pc:docMk/>
            <pc:sldMk cId="4178108056" sldId="393"/>
            <ac:spMk id="5" creationId="{D1DF2D28-8F2E-DC5E-2113-B2991A65C383}"/>
          </ac:spMkLst>
        </pc:spChg>
      </pc:sldChg>
      <pc:sldChg chg="addSp delSp modSp mod">
        <pc:chgData name="shaul azulai" userId="7b173d9d3ae8ed16" providerId="LiveId" clId="{55B11BD5-CF20-48A4-93D1-FD8438494125}" dt="2023-07-06T18:53:54.214" v="43" actId="1076"/>
        <pc:sldMkLst>
          <pc:docMk/>
          <pc:sldMk cId="930141568" sldId="394"/>
        </pc:sldMkLst>
        <pc:spChg chg="del">
          <ac:chgData name="shaul azulai" userId="7b173d9d3ae8ed16" providerId="LiveId" clId="{55B11BD5-CF20-48A4-93D1-FD8438494125}" dt="2023-07-06T18:53:46.070" v="41" actId="478"/>
          <ac:spMkLst>
            <pc:docMk/>
            <pc:sldMk cId="930141568" sldId="394"/>
            <ac:spMk id="3" creationId="{9DA7135C-3A76-4A6A-4F1D-74E250EA184F}"/>
          </ac:spMkLst>
        </pc:spChg>
        <pc:spChg chg="add mod">
          <ac:chgData name="shaul azulai" userId="7b173d9d3ae8ed16" providerId="LiveId" clId="{55B11BD5-CF20-48A4-93D1-FD8438494125}" dt="2023-07-06T18:53:47.114" v="42"/>
          <ac:spMkLst>
            <pc:docMk/>
            <pc:sldMk cId="930141568" sldId="394"/>
            <ac:spMk id="5" creationId="{5E144016-6886-1E5B-C776-CEFBE5B090D2}"/>
          </ac:spMkLst>
        </pc:spChg>
        <pc:picChg chg="mod">
          <ac:chgData name="shaul azulai" userId="7b173d9d3ae8ed16" providerId="LiveId" clId="{55B11BD5-CF20-48A4-93D1-FD8438494125}" dt="2023-07-06T18:53:54.214" v="43" actId="1076"/>
          <ac:picMkLst>
            <pc:docMk/>
            <pc:sldMk cId="930141568" sldId="394"/>
            <ac:picMk id="4" creationId="{2ACA3B07-D8AA-4CD1-9199-EAFE63952422}"/>
          </ac:picMkLst>
        </pc:picChg>
      </pc:sldChg>
      <pc:sldChg chg="addSp delSp modSp mod">
        <pc:chgData name="shaul azulai" userId="7b173d9d3ae8ed16" providerId="LiveId" clId="{55B11BD5-CF20-48A4-93D1-FD8438494125}" dt="2023-07-06T19:24:05.372" v="142" actId="3626"/>
        <pc:sldMkLst>
          <pc:docMk/>
          <pc:sldMk cId="776955196" sldId="395"/>
        </pc:sldMkLst>
        <pc:spChg chg="del">
          <ac:chgData name="shaul azulai" userId="7b173d9d3ae8ed16" providerId="LiveId" clId="{55B11BD5-CF20-48A4-93D1-FD8438494125}" dt="2023-07-06T18:54:35.548" v="50" actId="478"/>
          <ac:spMkLst>
            <pc:docMk/>
            <pc:sldMk cId="776955196" sldId="395"/>
            <ac:spMk id="2" creationId="{84281B69-EFC8-C899-A2DA-2FDB6D73061D}"/>
          </ac:spMkLst>
        </pc:spChg>
        <pc:spChg chg="add mod">
          <ac:chgData name="shaul azulai" userId="7b173d9d3ae8ed16" providerId="LiveId" clId="{55B11BD5-CF20-48A4-93D1-FD8438494125}" dt="2023-07-06T18:54:44.462" v="52" actId="1076"/>
          <ac:spMkLst>
            <pc:docMk/>
            <pc:sldMk cId="776955196" sldId="395"/>
            <ac:spMk id="3" creationId="{DDDC2B62-20C5-34F2-AC98-AF0B1301C9EF}"/>
          </ac:spMkLst>
        </pc:spChg>
        <pc:picChg chg="mod">
          <ac:chgData name="shaul azulai" userId="7b173d9d3ae8ed16" providerId="LiveId" clId="{55B11BD5-CF20-48A4-93D1-FD8438494125}" dt="2023-07-06T19:24:05.372" v="142" actId="3626"/>
          <ac:picMkLst>
            <pc:docMk/>
            <pc:sldMk cId="776955196" sldId="395"/>
            <ac:picMk id="4" creationId="{2ACA3B07-D8AA-4CD1-9199-EAFE63952422}"/>
          </ac:picMkLst>
        </pc:picChg>
      </pc:sldChg>
      <pc:sldChg chg="addSp delSp modSp mod">
        <pc:chgData name="shaul azulai" userId="7b173d9d3ae8ed16" providerId="LiveId" clId="{55B11BD5-CF20-48A4-93D1-FD8438494125}" dt="2023-07-06T18:55:32.448" v="60"/>
        <pc:sldMkLst>
          <pc:docMk/>
          <pc:sldMk cId="2113634800" sldId="396"/>
        </pc:sldMkLst>
        <pc:spChg chg="del">
          <ac:chgData name="shaul azulai" userId="7b173d9d3ae8ed16" providerId="LiveId" clId="{55B11BD5-CF20-48A4-93D1-FD8438494125}" dt="2023-07-06T18:55:31.391" v="59" actId="478"/>
          <ac:spMkLst>
            <pc:docMk/>
            <pc:sldMk cId="2113634800" sldId="396"/>
            <ac:spMk id="3" creationId="{17538EE5-1535-72BC-93F9-A728AB451898}"/>
          </ac:spMkLst>
        </pc:spChg>
        <pc:spChg chg="add mod">
          <ac:chgData name="shaul azulai" userId="7b173d9d3ae8ed16" providerId="LiveId" clId="{55B11BD5-CF20-48A4-93D1-FD8438494125}" dt="2023-07-06T18:55:32.448" v="60"/>
          <ac:spMkLst>
            <pc:docMk/>
            <pc:sldMk cId="2113634800" sldId="396"/>
            <ac:spMk id="5" creationId="{707E1471-2485-793A-BFED-364053B81BD4}"/>
          </ac:spMkLst>
        </pc:spChg>
      </pc:sldChg>
      <pc:sldChg chg="addSp delSp modSp mod">
        <pc:chgData name="shaul azulai" userId="7b173d9d3ae8ed16" providerId="LiveId" clId="{55B11BD5-CF20-48A4-93D1-FD8438494125}" dt="2023-07-06T19:02:32.639" v="101"/>
        <pc:sldMkLst>
          <pc:docMk/>
          <pc:sldMk cId="894287200" sldId="397"/>
        </pc:sldMkLst>
        <pc:spChg chg="del">
          <ac:chgData name="shaul azulai" userId="7b173d9d3ae8ed16" providerId="LiveId" clId="{55B11BD5-CF20-48A4-93D1-FD8438494125}" dt="2023-07-06T18:52:29.846" v="25" actId="478"/>
          <ac:spMkLst>
            <pc:docMk/>
            <pc:sldMk cId="894287200" sldId="397"/>
            <ac:spMk id="2" creationId="{7107A98C-13F0-52B8-A95B-5CA58CA8C706}"/>
          </ac:spMkLst>
        </pc:spChg>
        <pc:spChg chg="add mod">
          <ac:chgData name="shaul azulai" userId="7b173d9d3ae8ed16" providerId="LiveId" clId="{55B11BD5-CF20-48A4-93D1-FD8438494125}" dt="2023-07-06T18:52:35.583" v="27" actId="1076"/>
          <ac:spMkLst>
            <pc:docMk/>
            <pc:sldMk cId="894287200" sldId="397"/>
            <ac:spMk id="7" creationId="{8C2320BE-BB01-C42A-DE7E-8630BA5EFEC3}"/>
          </ac:spMkLst>
        </pc:spChg>
        <pc:picChg chg="mod">
          <ac:chgData name="shaul azulai" userId="7b173d9d3ae8ed16" providerId="LiveId" clId="{55B11BD5-CF20-48A4-93D1-FD8438494125}" dt="2023-07-06T19:02:32.639" v="101"/>
          <ac:picMkLst>
            <pc:docMk/>
            <pc:sldMk cId="894287200" sldId="397"/>
            <ac:picMk id="6" creationId="{8CDC80D3-5CAE-43F8-9B5D-EE73BCE4F9A8}"/>
          </ac:picMkLst>
        </pc:picChg>
      </pc:sldChg>
      <pc:sldChg chg="addSp delSp modSp mod">
        <pc:chgData name="shaul azulai" userId="7b173d9d3ae8ed16" providerId="LiveId" clId="{55B11BD5-CF20-48A4-93D1-FD8438494125}" dt="2023-07-06T19:03:27.672" v="103"/>
        <pc:sldMkLst>
          <pc:docMk/>
          <pc:sldMk cId="559273822" sldId="398"/>
        </pc:sldMkLst>
        <pc:spChg chg="del">
          <ac:chgData name="shaul azulai" userId="7b173d9d3ae8ed16" providerId="LiveId" clId="{55B11BD5-CF20-48A4-93D1-FD8438494125}" dt="2023-07-06T18:53:12.305" v="34" actId="478"/>
          <ac:spMkLst>
            <pc:docMk/>
            <pc:sldMk cId="559273822" sldId="398"/>
            <ac:spMk id="2" creationId="{EAE1EC41-CF5F-D0C9-01C4-8CE067C3D7DC}"/>
          </ac:spMkLst>
        </pc:spChg>
        <pc:spChg chg="add mod">
          <ac:chgData name="shaul azulai" userId="7b173d9d3ae8ed16" providerId="LiveId" clId="{55B11BD5-CF20-48A4-93D1-FD8438494125}" dt="2023-07-06T18:53:19.552" v="36" actId="1076"/>
          <ac:spMkLst>
            <pc:docMk/>
            <pc:sldMk cId="559273822" sldId="398"/>
            <ac:spMk id="7" creationId="{A30C90A6-85CB-3EAA-8D06-401E10032638}"/>
          </ac:spMkLst>
        </pc:spChg>
        <pc:picChg chg="mod">
          <ac:chgData name="shaul azulai" userId="7b173d9d3ae8ed16" providerId="LiveId" clId="{55B11BD5-CF20-48A4-93D1-FD8438494125}" dt="2023-07-06T19:03:27.672" v="103"/>
          <ac:picMkLst>
            <pc:docMk/>
            <pc:sldMk cId="559273822" sldId="398"/>
            <ac:picMk id="6" creationId="{8CDC80D3-5CAE-43F8-9B5D-EE73BCE4F9A8}"/>
          </ac:picMkLst>
        </pc:picChg>
      </pc:sldChg>
      <pc:sldChg chg="addSp delSp modSp mod">
        <pc:chgData name="shaul azulai" userId="7b173d9d3ae8ed16" providerId="LiveId" clId="{55B11BD5-CF20-48A4-93D1-FD8438494125}" dt="2023-07-06T19:04:15.258" v="105"/>
        <pc:sldMkLst>
          <pc:docMk/>
          <pc:sldMk cId="627014709" sldId="399"/>
        </pc:sldMkLst>
        <pc:spChg chg="del">
          <ac:chgData name="shaul azulai" userId="7b173d9d3ae8ed16" providerId="LiveId" clId="{55B11BD5-CF20-48A4-93D1-FD8438494125}" dt="2023-07-06T18:54:06.352" v="44" actId="478"/>
          <ac:spMkLst>
            <pc:docMk/>
            <pc:sldMk cId="627014709" sldId="399"/>
            <ac:spMk id="2" creationId="{5C90FCFA-F9C9-257C-0B9B-5DABDE7BC949}"/>
          </ac:spMkLst>
        </pc:spChg>
        <pc:spChg chg="add mod">
          <ac:chgData name="shaul azulai" userId="7b173d9d3ae8ed16" providerId="LiveId" clId="{55B11BD5-CF20-48A4-93D1-FD8438494125}" dt="2023-07-06T18:54:12.556" v="46" actId="1076"/>
          <ac:spMkLst>
            <pc:docMk/>
            <pc:sldMk cId="627014709" sldId="399"/>
            <ac:spMk id="7" creationId="{E97CC3F4-7465-22A3-59B1-0B994DF7048F}"/>
          </ac:spMkLst>
        </pc:spChg>
        <pc:picChg chg="mod">
          <ac:chgData name="shaul azulai" userId="7b173d9d3ae8ed16" providerId="LiveId" clId="{55B11BD5-CF20-48A4-93D1-FD8438494125}" dt="2023-07-06T19:04:15.258" v="105"/>
          <ac:picMkLst>
            <pc:docMk/>
            <pc:sldMk cId="627014709" sldId="399"/>
            <ac:picMk id="6" creationId="{8CDC80D3-5CAE-43F8-9B5D-EE73BCE4F9A8}"/>
          </ac:picMkLst>
        </pc:picChg>
      </pc:sldChg>
      <pc:sldChg chg="addSp delSp modSp mod">
        <pc:chgData name="shaul azulai" userId="7b173d9d3ae8ed16" providerId="LiveId" clId="{55B11BD5-CF20-48A4-93D1-FD8438494125}" dt="2023-07-06T19:05:07.555" v="107"/>
        <pc:sldMkLst>
          <pc:docMk/>
          <pc:sldMk cId="1607455965" sldId="400"/>
        </pc:sldMkLst>
        <pc:spChg chg="del">
          <ac:chgData name="shaul azulai" userId="7b173d9d3ae8ed16" providerId="LiveId" clId="{55B11BD5-CF20-48A4-93D1-FD8438494125}" dt="2023-07-06T18:54:54.192" v="53" actId="478"/>
          <ac:spMkLst>
            <pc:docMk/>
            <pc:sldMk cId="1607455965" sldId="400"/>
            <ac:spMk id="2" creationId="{8DBBEAE0-8AA6-82E6-9C3F-9F0FD70D831C}"/>
          </ac:spMkLst>
        </pc:spChg>
        <pc:spChg chg="add mod">
          <ac:chgData name="shaul azulai" userId="7b173d9d3ae8ed16" providerId="LiveId" clId="{55B11BD5-CF20-48A4-93D1-FD8438494125}" dt="2023-07-06T18:55:00.348" v="55" actId="1076"/>
          <ac:spMkLst>
            <pc:docMk/>
            <pc:sldMk cId="1607455965" sldId="400"/>
            <ac:spMk id="7" creationId="{51D13244-AF30-D69E-67FB-E11B90EF70CA}"/>
          </ac:spMkLst>
        </pc:spChg>
        <pc:picChg chg="mod">
          <ac:chgData name="shaul azulai" userId="7b173d9d3ae8ed16" providerId="LiveId" clId="{55B11BD5-CF20-48A4-93D1-FD8438494125}" dt="2023-07-06T19:05:07.555" v="107"/>
          <ac:picMkLst>
            <pc:docMk/>
            <pc:sldMk cId="1607455965" sldId="400"/>
            <ac:picMk id="6" creationId="{8CDC80D3-5CAE-43F8-9B5D-EE73BCE4F9A8}"/>
          </ac:picMkLst>
        </pc:picChg>
      </pc:sldChg>
      <pc:sldChg chg="addSp delSp modSp mod">
        <pc:chgData name="shaul azulai" userId="7b173d9d3ae8ed16" providerId="LiveId" clId="{55B11BD5-CF20-48A4-93D1-FD8438494125}" dt="2023-07-06T19:06:29.231" v="110"/>
        <pc:sldMkLst>
          <pc:docMk/>
          <pc:sldMk cId="1727926991" sldId="401"/>
        </pc:sldMkLst>
        <pc:spChg chg="del">
          <ac:chgData name="shaul azulai" userId="7b173d9d3ae8ed16" providerId="LiveId" clId="{55B11BD5-CF20-48A4-93D1-FD8438494125}" dt="2023-07-06T18:56:05.534" v="61" actId="478"/>
          <ac:spMkLst>
            <pc:docMk/>
            <pc:sldMk cId="1727926991" sldId="401"/>
            <ac:spMk id="2" creationId="{A1550A4B-4F4B-6465-A2A3-2FB56F7C6EAA}"/>
          </ac:spMkLst>
        </pc:spChg>
        <pc:spChg chg="add mod">
          <ac:chgData name="shaul azulai" userId="7b173d9d3ae8ed16" providerId="LiveId" clId="{55B11BD5-CF20-48A4-93D1-FD8438494125}" dt="2023-07-06T18:56:21.917" v="64" actId="1076"/>
          <ac:spMkLst>
            <pc:docMk/>
            <pc:sldMk cId="1727926991" sldId="401"/>
            <ac:spMk id="7" creationId="{B38E89CF-91E5-6577-FA7F-F44CB06EDB54}"/>
          </ac:spMkLst>
        </pc:spChg>
        <pc:picChg chg="mod">
          <ac:chgData name="shaul azulai" userId="7b173d9d3ae8ed16" providerId="LiveId" clId="{55B11BD5-CF20-48A4-93D1-FD8438494125}" dt="2023-07-06T18:56:10.343" v="63" actId="1076"/>
          <ac:picMkLst>
            <pc:docMk/>
            <pc:sldMk cId="1727926991" sldId="401"/>
            <ac:picMk id="4" creationId="{3408E7B3-8FDB-408F-992B-53306378B66F}"/>
          </ac:picMkLst>
        </pc:picChg>
        <pc:picChg chg="mod">
          <ac:chgData name="shaul azulai" userId="7b173d9d3ae8ed16" providerId="LiveId" clId="{55B11BD5-CF20-48A4-93D1-FD8438494125}" dt="2023-07-06T19:06:29.231" v="110"/>
          <ac:picMkLst>
            <pc:docMk/>
            <pc:sldMk cId="1727926991" sldId="401"/>
            <ac:picMk id="6" creationId="{8CDC80D3-5CAE-43F8-9B5D-EE73BCE4F9A8}"/>
          </ac:picMkLst>
        </pc:picChg>
      </pc:sldChg>
      <pc:sldChg chg="addSp delSp modSp mod">
        <pc:chgData name="shaul azulai" userId="7b173d9d3ae8ed16" providerId="LiveId" clId="{55B11BD5-CF20-48A4-93D1-FD8438494125}" dt="2023-07-06T18:51:55.834" v="19" actId="1076"/>
        <pc:sldMkLst>
          <pc:docMk/>
          <pc:sldMk cId="2660852738" sldId="402"/>
        </pc:sldMkLst>
        <pc:spChg chg="del">
          <ac:chgData name="shaul azulai" userId="7b173d9d3ae8ed16" providerId="LiveId" clId="{55B11BD5-CF20-48A4-93D1-FD8438494125}" dt="2023-07-06T18:51:49.649" v="17" actId="478"/>
          <ac:spMkLst>
            <pc:docMk/>
            <pc:sldMk cId="2660852738" sldId="402"/>
            <ac:spMk id="2" creationId="{F9080867-2212-9817-8AE3-45E286474085}"/>
          </ac:spMkLst>
        </pc:spChg>
        <pc:spChg chg="add mod">
          <ac:chgData name="shaul azulai" userId="7b173d9d3ae8ed16" providerId="LiveId" clId="{55B11BD5-CF20-48A4-93D1-FD8438494125}" dt="2023-07-06T18:51:55.834" v="19" actId="1076"/>
          <ac:spMkLst>
            <pc:docMk/>
            <pc:sldMk cId="2660852738" sldId="402"/>
            <ac:spMk id="7" creationId="{5607A3AE-24EE-B8E9-BDB2-B1853E586CD3}"/>
          </ac:spMkLst>
        </pc:spChg>
      </pc:sldChg>
      <pc:sldChg chg="addSp delSp modSp mod">
        <pc:chgData name="shaul azulai" userId="7b173d9d3ae8ed16" providerId="LiveId" clId="{55B11BD5-CF20-48A4-93D1-FD8438494125}" dt="2023-07-06T19:06:10.301" v="109"/>
        <pc:sldMkLst>
          <pc:docMk/>
          <pc:sldMk cId="2737144764" sldId="403"/>
        </pc:sldMkLst>
        <pc:spChg chg="del">
          <ac:chgData name="shaul azulai" userId="7b173d9d3ae8ed16" providerId="LiveId" clId="{55B11BD5-CF20-48A4-93D1-FD8438494125}" dt="2023-07-06T18:56:37.933" v="65" actId="478"/>
          <ac:spMkLst>
            <pc:docMk/>
            <pc:sldMk cId="2737144764" sldId="403"/>
            <ac:spMk id="2" creationId="{6893E7BB-951F-AA6B-DE55-E233C20BD9A9}"/>
          </ac:spMkLst>
        </pc:spChg>
        <pc:spChg chg="add mod">
          <ac:chgData name="shaul azulai" userId="7b173d9d3ae8ed16" providerId="LiveId" clId="{55B11BD5-CF20-48A4-93D1-FD8438494125}" dt="2023-07-06T18:56:42.338" v="67" actId="1076"/>
          <ac:spMkLst>
            <pc:docMk/>
            <pc:sldMk cId="2737144764" sldId="403"/>
            <ac:spMk id="3" creationId="{3461BEF1-1290-A73F-9DEB-76183833B32C}"/>
          </ac:spMkLst>
        </pc:spChg>
        <pc:picChg chg="mod">
          <ac:chgData name="shaul azulai" userId="7b173d9d3ae8ed16" providerId="LiveId" clId="{55B11BD5-CF20-48A4-93D1-FD8438494125}" dt="2023-07-06T19:06:10.301" v="109"/>
          <ac:picMkLst>
            <pc:docMk/>
            <pc:sldMk cId="2737144764" sldId="403"/>
            <ac:picMk id="6" creationId="{BB5FB268-EC25-418B-9E3D-95D7A137D11D}"/>
          </ac:picMkLst>
        </pc:picChg>
      </pc:sldChg>
      <pc:sldChg chg="addSp delSp modSp mod">
        <pc:chgData name="shaul azulai" userId="7b173d9d3ae8ed16" providerId="LiveId" clId="{55B11BD5-CF20-48A4-93D1-FD8438494125}" dt="2023-07-06T18:55:23.722" v="58" actId="1076"/>
        <pc:sldMkLst>
          <pc:docMk/>
          <pc:sldMk cId="2734546163" sldId="404"/>
        </pc:sldMkLst>
        <pc:spChg chg="del">
          <ac:chgData name="shaul azulai" userId="7b173d9d3ae8ed16" providerId="LiveId" clId="{55B11BD5-CF20-48A4-93D1-FD8438494125}" dt="2023-07-06T18:55:06.689" v="56" actId="478"/>
          <ac:spMkLst>
            <pc:docMk/>
            <pc:sldMk cId="2734546163" sldId="404"/>
            <ac:spMk id="2" creationId="{48F39606-E367-B07C-BFE1-1B3C719F655C}"/>
          </ac:spMkLst>
        </pc:spChg>
        <pc:spChg chg="add mod">
          <ac:chgData name="shaul azulai" userId="7b173d9d3ae8ed16" providerId="LiveId" clId="{55B11BD5-CF20-48A4-93D1-FD8438494125}" dt="2023-07-06T18:55:23.722" v="58" actId="1076"/>
          <ac:spMkLst>
            <pc:docMk/>
            <pc:sldMk cId="2734546163" sldId="404"/>
            <ac:spMk id="3" creationId="{E2D76D58-6BDE-3EDA-9337-3FDE8B19884B}"/>
          </ac:spMkLst>
        </pc:spChg>
      </pc:sldChg>
      <pc:sldChg chg="addSp delSp modSp mod">
        <pc:chgData name="shaul azulai" userId="7b173d9d3ae8ed16" providerId="LiveId" clId="{55B11BD5-CF20-48A4-93D1-FD8438494125}" dt="2023-07-06T19:04:31.294" v="106"/>
        <pc:sldMkLst>
          <pc:docMk/>
          <pc:sldMk cId="1746119193" sldId="405"/>
        </pc:sldMkLst>
        <pc:spChg chg="del">
          <ac:chgData name="shaul azulai" userId="7b173d9d3ae8ed16" providerId="LiveId" clId="{55B11BD5-CF20-48A4-93D1-FD8438494125}" dt="2023-07-06T18:54:19.152" v="47" actId="478"/>
          <ac:spMkLst>
            <pc:docMk/>
            <pc:sldMk cId="1746119193" sldId="405"/>
            <ac:spMk id="2" creationId="{094EC99F-3002-FEFC-4593-7188C6EBBDEB}"/>
          </ac:spMkLst>
        </pc:spChg>
        <pc:spChg chg="add mod">
          <ac:chgData name="shaul azulai" userId="7b173d9d3ae8ed16" providerId="LiveId" clId="{55B11BD5-CF20-48A4-93D1-FD8438494125}" dt="2023-07-06T18:54:24.238" v="49" actId="1076"/>
          <ac:spMkLst>
            <pc:docMk/>
            <pc:sldMk cId="1746119193" sldId="405"/>
            <ac:spMk id="3" creationId="{B7835D69-46D7-A333-CA1A-611AE7A654C6}"/>
          </ac:spMkLst>
        </pc:spChg>
        <pc:picChg chg="mod">
          <ac:chgData name="shaul azulai" userId="7b173d9d3ae8ed16" providerId="LiveId" clId="{55B11BD5-CF20-48A4-93D1-FD8438494125}" dt="2023-07-06T19:04:31.294" v="106"/>
          <ac:picMkLst>
            <pc:docMk/>
            <pc:sldMk cId="1746119193" sldId="405"/>
            <ac:picMk id="6" creationId="{BB5FB268-EC25-418B-9E3D-95D7A137D11D}"/>
          </ac:picMkLst>
        </pc:picChg>
      </pc:sldChg>
      <pc:sldChg chg="addSp delSp modSp mod">
        <pc:chgData name="shaul azulai" userId="7b173d9d3ae8ed16" providerId="LiveId" clId="{55B11BD5-CF20-48A4-93D1-FD8438494125}" dt="2023-07-06T19:03:41.751" v="104"/>
        <pc:sldMkLst>
          <pc:docMk/>
          <pc:sldMk cId="732848167" sldId="406"/>
        </pc:sldMkLst>
        <pc:spChg chg="del">
          <ac:chgData name="shaul azulai" userId="7b173d9d3ae8ed16" providerId="LiveId" clId="{55B11BD5-CF20-48A4-93D1-FD8438494125}" dt="2023-07-06T18:53:26.753" v="37" actId="478"/>
          <ac:spMkLst>
            <pc:docMk/>
            <pc:sldMk cId="732848167" sldId="406"/>
            <ac:spMk id="2" creationId="{238EE89C-D422-B846-20FA-2CDE3CF843D7}"/>
          </ac:spMkLst>
        </pc:spChg>
        <pc:spChg chg="add mod">
          <ac:chgData name="shaul azulai" userId="7b173d9d3ae8ed16" providerId="LiveId" clId="{55B11BD5-CF20-48A4-93D1-FD8438494125}" dt="2023-07-06T18:53:38.348" v="40" actId="1076"/>
          <ac:spMkLst>
            <pc:docMk/>
            <pc:sldMk cId="732848167" sldId="406"/>
            <ac:spMk id="3" creationId="{75612E0C-4CA0-6EBE-A489-EB481C5E9C75}"/>
          </ac:spMkLst>
        </pc:spChg>
        <pc:picChg chg="mod">
          <ac:chgData name="shaul azulai" userId="7b173d9d3ae8ed16" providerId="LiveId" clId="{55B11BD5-CF20-48A4-93D1-FD8438494125}" dt="2023-07-06T18:53:31.030" v="39" actId="1076"/>
          <ac:picMkLst>
            <pc:docMk/>
            <pc:sldMk cId="732848167" sldId="406"/>
            <ac:picMk id="4" creationId="{86396EA5-D007-4865-B2B5-42EC60CD88D8}"/>
          </ac:picMkLst>
        </pc:picChg>
        <pc:picChg chg="mod">
          <ac:chgData name="shaul azulai" userId="7b173d9d3ae8ed16" providerId="LiveId" clId="{55B11BD5-CF20-48A4-93D1-FD8438494125}" dt="2023-07-06T19:03:41.751" v="104"/>
          <ac:picMkLst>
            <pc:docMk/>
            <pc:sldMk cId="732848167" sldId="406"/>
            <ac:picMk id="6" creationId="{BB5FB268-EC25-418B-9E3D-95D7A137D11D}"/>
          </ac:picMkLst>
        </pc:picChg>
      </pc:sldChg>
      <pc:sldChg chg="addSp delSp modSp mod">
        <pc:chgData name="shaul azulai" userId="7b173d9d3ae8ed16" providerId="LiveId" clId="{55B11BD5-CF20-48A4-93D1-FD8438494125}" dt="2023-07-06T19:01:13.506" v="98"/>
        <pc:sldMkLst>
          <pc:docMk/>
          <pc:sldMk cId="1087141877" sldId="408"/>
        </pc:sldMkLst>
        <pc:spChg chg="del">
          <ac:chgData name="shaul azulai" userId="7b173d9d3ae8ed16" providerId="LiveId" clId="{55B11BD5-CF20-48A4-93D1-FD8438494125}" dt="2023-07-06T18:52:02.776" v="20" actId="478"/>
          <ac:spMkLst>
            <pc:docMk/>
            <pc:sldMk cId="1087141877" sldId="408"/>
            <ac:spMk id="2" creationId="{353255FF-6092-5283-9A0D-9E40FF11E14C}"/>
          </ac:spMkLst>
        </pc:spChg>
        <pc:spChg chg="add mod">
          <ac:chgData name="shaul azulai" userId="7b173d9d3ae8ed16" providerId="LiveId" clId="{55B11BD5-CF20-48A4-93D1-FD8438494125}" dt="2023-07-06T18:52:07.648" v="22" actId="1076"/>
          <ac:spMkLst>
            <pc:docMk/>
            <pc:sldMk cId="1087141877" sldId="408"/>
            <ac:spMk id="3" creationId="{F85FD3D3-42CC-F281-3969-D58B9B41607E}"/>
          </ac:spMkLst>
        </pc:spChg>
        <pc:picChg chg="mod">
          <ac:chgData name="shaul azulai" userId="7b173d9d3ae8ed16" providerId="LiveId" clId="{55B11BD5-CF20-48A4-93D1-FD8438494125}" dt="2023-07-06T19:01:13.506" v="98"/>
          <ac:picMkLst>
            <pc:docMk/>
            <pc:sldMk cId="1087141877" sldId="408"/>
            <ac:picMk id="6" creationId="{BB5FB268-EC25-418B-9E3D-95D7A137D11D}"/>
          </ac:picMkLst>
        </pc:picChg>
      </pc:sldChg>
      <pc:sldChg chg="modSp mod">
        <pc:chgData name="shaul azulai" userId="7b173d9d3ae8ed16" providerId="LiveId" clId="{55B11BD5-CF20-48A4-93D1-FD8438494125}" dt="2023-07-06T18:50:47.106" v="11" actId="20577"/>
        <pc:sldMkLst>
          <pc:docMk/>
          <pc:sldMk cId="871626450" sldId="454"/>
        </pc:sldMkLst>
        <pc:spChg chg="mod">
          <ac:chgData name="shaul azulai" userId="7b173d9d3ae8ed16" providerId="LiveId" clId="{55B11BD5-CF20-48A4-93D1-FD8438494125}" dt="2023-07-06T18:50:47.106" v="11" actId="20577"/>
          <ac:spMkLst>
            <pc:docMk/>
            <pc:sldMk cId="871626450" sldId="454"/>
            <ac:spMk id="3" creationId="{32484A84-92BB-DA75-1582-DCA9093F5033}"/>
          </ac:spMkLst>
        </pc:spChg>
      </pc:sldChg>
      <pc:sldChg chg="addSp delSp modSp mod">
        <pc:chgData name="shaul azulai" userId="7b173d9d3ae8ed16" providerId="LiveId" clId="{55B11BD5-CF20-48A4-93D1-FD8438494125}" dt="2023-07-06T19:02:45.989" v="102"/>
        <pc:sldMkLst>
          <pc:docMk/>
          <pc:sldMk cId="858675089" sldId="455"/>
        </pc:sldMkLst>
        <pc:spChg chg="del">
          <ac:chgData name="shaul azulai" userId="7b173d9d3ae8ed16" providerId="LiveId" clId="{55B11BD5-CF20-48A4-93D1-FD8438494125}" dt="2023-07-06T18:52:42.846" v="28" actId="478"/>
          <ac:spMkLst>
            <pc:docMk/>
            <pc:sldMk cId="858675089" sldId="455"/>
            <ac:spMk id="2" creationId="{B4370384-AC6B-1319-5B5E-860CE640A6A4}"/>
          </ac:spMkLst>
        </pc:spChg>
        <pc:spChg chg="add mod">
          <ac:chgData name="shaul azulai" userId="7b173d9d3ae8ed16" providerId="LiveId" clId="{55B11BD5-CF20-48A4-93D1-FD8438494125}" dt="2023-07-06T18:52:54.517" v="31" actId="1076"/>
          <ac:spMkLst>
            <pc:docMk/>
            <pc:sldMk cId="858675089" sldId="455"/>
            <ac:spMk id="3" creationId="{7B0537B6-D73C-CBAE-65F1-2C2127763482}"/>
          </ac:spMkLst>
        </pc:spChg>
        <pc:picChg chg="mod">
          <ac:chgData name="shaul azulai" userId="7b173d9d3ae8ed16" providerId="LiveId" clId="{55B11BD5-CF20-48A4-93D1-FD8438494125}" dt="2023-07-06T19:02:45.989" v="102"/>
          <ac:picMkLst>
            <pc:docMk/>
            <pc:sldMk cId="858675089" sldId="455"/>
            <ac:picMk id="6" creationId="{BB5FB268-EC25-418B-9E3D-95D7A137D11D}"/>
          </ac:picMkLst>
        </pc:picChg>
      </pc:sldChg>
      <pc:sldChg chg="addSp delSp modSp mod">
        <pc:chgData name="shaul azulai" userId="7b173d9d3ae8ed16" providerId="LiveId" clId="{55B11BD5-CF20-48A4-93D1-FD8438494125}" dt="2023-07-06T19:20:55.116" v="137"/>
        <pc:sldMkLst>
          <pc:docMk/>
          <pc:sldMk cId="163404682" sldId="456"/>
        </pc:sldMkLst>
        <pc:spChg chg="del">
          <ac:chgData name="shaul azulai" userId="7b173d9d3ae8ed16" providerId="LiveId" clId="{55B11BD5-CF20-48A4-93D1-FD8438494125}" dt="2023-07-06T18:56:48.126" v="68" actId="478"/>
          <ac:spMkLst>
            <pc:docMk/>
            <pc:sldMk cId="163404682" sldId="456"/>
            <ac:spMk id="3" creationId="{17538EE5-1535-72BC-93F9-A728AB451898}"/>
          </ac:spMkLst>
        </pc:spChg>
        <pc:spChg chg="add mod">
          <ac:chgData name="shaul azulai" userId="7b173d9d3ae8ed16" providerId="LiveId" clId="{55B11BD5-CF20-48A4-93D1-FD8438494125}" dt="2023-07-06T18:56:52.726" v="70" actId="1076"/>
          <ac:spMkLst>
            <pc:docMk/>
            <pc:sldMk cId="163404682" sldId="456"/>
            <ac:spMk id="5" creationId="{327277A0-5959-FD4B-56AB-8C6006CA51A3}"/>
          </ac:spMkLst>
        </pc:spChg>
        <pc:spChg chg="mod">
          <ac:chgData name="shaul azulai" userId="7b173d9d3ae8ed16" providerId="LiveId" clId="{55B11BD5-CF20-48A4-93D1-FD8438494125}" dt="2023-07-06T19:07:56.710" v="112"/>
          <ac:spMkLst>
            <pc:docMk/>
            <pc:sldMk cId="163404682" sldId="456"/>
            <ac:spMk id="9" creationId="{7D86DD4E-7A29-4022-8E3B-C9EB9551A816}"/>
          </ac:spMkLst>
        </pc:spChg>
        <pc:spChg chg="mod">
          <ac:chgData name="shaul azulai" userId="7b173d9d3ae8ed16" providerId="LiveId" clId="{55B11BD5-CF20-48A4-93D1-FD8438494125}" dt="2023-07-06T19:08:51.200" v="114"/>
          <ac:spMkLst>
            <pc:docMk/>
            <pc:sldMk cId="163404682" sldId="456"/>
            <ac:spMk id="10" creationId="{48DC7816-6267-405C-B4E5-210B1185B4B6}"/>
          </ac:spMkLst>
        </pc:spChg>
        <pc:picChg chg="mod">
          <ac:chgData name="shaul azulai" userId="7b173d9d3ae8ed16" providerId="LiveId" clId="{55B11BD5-CF20-48A4-93D1-FD8438494125}" dt="2023-07-06T19:08:22.715" v="113" actId="3626"/>
          <ac:picMkLst>
            <pc:docMk/>
            <pc:sldMk cId="163404682" sldId="456"/>
            <ac:picMk id="4" creationId="{2ACA3B07-D8AA-4CD1-9199-EAFE63952422}"/>
          </ac:picMkLst>
        </pc:picChg>
        <pc:picChg chg="mod">
          <ac:chgData name="shaul azulai" userId="7b173d9d3ae8ed16" providerId="LiveId" clId="{55B11BD5-CF20-48A4-93D1-FD8438494125}" dt="2023-07-06T19:20:37.994" v="136"/>
          <ac:picMkLst>
            <pc:docMk/>
            <pc:sldMk cId="163404682" sldId="456"/>
            <ac:picMk id="8" creationId="{082300D1-7F6C-4171-8EFB-B118176AD34A}"/>
          </ac:picMkLst>
        </pc:picChg>
        <pc:picChg chg="mod">
          <ac:chgData name="shaul azulai" userId="7b173d9d3ae8ed16" providerId="LiveId" clId="{55B11BD5-CF20-48A4-93D1-FD8438494125}" dt="2023-07-06T19:20:55.116" v="137"/>
          <ac:picMkLst>
            <pc:docMk/>
            <pc:sldMk cId="163404682" sldId="456"/>
            <ac:picMk id="14" creationId="{993553B6-3E92-4465-989C-B59B57C63C70}"/>
          </ac:picMkLst>
        </pc:picChg>
      </pc:sldChg>
      <pc:sldChg chg="addSp delSp modSp mod">
        <pc:chgData name="shaul azulai" userId="7b173d9d3ae8ed16" providerId="LiveId" clId="{55B11BD5-CF20-48A4-93D1-FD8438494125}" dt="2023-07-06T19:10:32.334" v="116"/>
        <pc:sldMkLst>
          <pc:docMk/>
          <pc:sldMk cId="73924780" sldId="457"/>
        </pc:sldMkLst>
        <pc:spChg chg="del">
          <ac:chgData name="shaul azulai" userId="7b173d9d3ae8ed16" providerId="LiveId" clId="{55B11BD5-CF20-48A4-93D1-FD8438494125}" dt="2023-07-06T18:56:58.251" v="71" actId="478"/>
          <ac:spMkLst>
            <pc:docMk/>
            <pc:sldMk cId="73924780" sldId="457"/>
            <ac:spMk id="2" creationId="{A1550A4B-4F4B-6465-A2A3-2FB56F7C6EAA}"/>
          </ac:spMkLst>
        </pc:spChg>
        <pc:spChg chg="add mod">
          <ac:chgData name="shaul azulai" userId="7b173d9d3ae8ed16" providerId="LiveId" clId="{55B11BD5-CF20-48A4-93D1-FD8438494125}" dt="2023-07-06T18:57:04.836" v="73" actId="1076"/>
          <ac:spMkLst>
            <pc:docMk/>
            <pc:sldMk cId="73924780" sldId="457"/>
            <ac:spMk id="7" creationId="{40194C95-A77F-63E1-09AE-E34023B8D7AD}"/>
          </ac:spMkLst>
        </pc:spChg>
        <pc:picChg chg="mod">
          <ac:chgData name="shaul azulai" userId="7b173d9d3ae8ed16" providerId="LiveId" clId="{55B11BD5-CF20-48A4-93D1-FD8438494125}" dt="2023-07-06T19:10:32.334" v="116"/>
          <ac:picMkLst>
            <pc:docMk/>
            <pc:sldMk cId="73924780" sldId="457"/>
            <ac:picMk id="6" creationId="{8CDC80D3-5CAE-43F8-9B5D-EE73BCE4F9A8}"/>
          </ac:picMkLst>
        </pc:picChg>
      </pc:sldChg>
      <pc:sldChg chg="addSp delSp modSp mod">
        <pc:chgData name="shaul azulai" userId="7b173d9d3ae8ed16" providerId="LiveId" clId="{55B11BD5-CF20-48A4-93D1-FD8438494125}" dt="2023-07-06T19:10:52.842" v="117"/>
        <pc:sldMkLst>
          <pc:docMk/>
          <pc:sldMk cId="2264588305" sldId="458"/>
        </pc:sldMkLst>
        <pc:spChg chg="del">
          <ac:chgData name="shaul azulai" userId="7b173d9d3ae8ed16" providerId="LiveId" clId="{55B11BD5-CF20-48A4-93D1-FD8438494125}" dt="2023-07-06T18:57:13.536" v="74" actId="478"/>
          <ac:spMkLst>
            <pc:docMk/>
            <pc:sldMk cId="2264588305" sldId="458"/>
            <ac:spMk id="2" creationId="{6893E7BB-951F-AA6B-DE55-E233C20BD9A9}"/>
          </ac:spMkLst>
        </pc:spChg>
        <pc:spChg chg="add mod">
          <ac:chgData name="shaul azulai" userId="7b173d9d3ae8ed16" providerId="LiveId" clId="{55B11BD5-CF20-48A4-93D1-FD8438494125}" dt="2023-07-06T18:57:19.015" v="76" actId="1076"/>
          <ac:spMkLst>
            <pc:docMk/>
            <pc:sldMk cId="2264588305" sldId="458"/>
            <ac:spMk id="3" creationId="{06BD8405-816A-CBD4-1CD8-59947C293316}"/>
          </ac:spMkLst>
        </pc:spChg>
        <pc:picChg chg="mod">
          <ac:chgData name="shaul azulai" userId="7b173d9d3ae8ed16" providerId="LiveId" clId="{55B11BD5-CF20-48A4-93D1-FD8438494125}" dt="2023-07-06T19:10:52.842" v="117"/>
          <ac:picMkLst>
            <pc:docMk/>
            <pc:sldMk cId="2264588305" sldId="458"/>
            <ac:picMk id="6" creationId="{BB5FB268-EC25-418B-9E3D-95D7A137D11D}"/>
          </ac:picMkLst>
        </pc:picChg>
      </pc:sldChg>
      <pc:sldChg chg="addSp delSp modSp mod">
        <pc:chgData name="shaul azulai" userId="7b173d9d3ae8ed16" providerId="LiveId" clId="{55B11BD5-CF20-48A4-93D1-FD8438494125}" dt="2023-07-06T19:21:38.593" v="139"/>
        <pc:sldMkLst>
          <pc:docMk/>
          <pc:sldMk cId="3673512950" sldId="459"/>
        </pc:sldMkLst>
        <pc:spChg chg="del">
          <ac:chgData name="shaul azulai" userId="7b173d9d3ae8ed16" providerId="LiveId" clId="{55B11BD5-CF20-48A4-93D1-FD8438494125}" dt="2023-07-06T18:57:28.413" v="77" actId="478"/>
          <ac:spMkLst>
            <pc:docMk/>
            <pc:sldMk cId="3673512950" sldId="459"/>
            <ac:spMk id="2" creationId="{84281B69-EFC8-C899-A2DA-2FDB6D73061D}"/>
          </ac:spMkLst>
        </pc:spChg>
        <pc:spChg chg="add mod">
          <ac:chgData name="shaul azulai" userId="7b173d9d3ae8ed16" providerId="LiveId" clId="{55B11BD5-CF20-48A4-93D1-FD8438494125}" dt="2023-07-06T18:57:37.880" v="79" actId="1076"/>
          <ac:spMkLst>
            <pc:docMk/>
            <pc:sldMk cId="3673512950" sldId="459"/>
            <ac:spMk id="3" creationId="{14E4575F-36CD-3EFD-B192-A2DE2D752F1A}"/>
          </ac:spMkLst>
        </pc:spChg>
        <pc:spChg chg="mod">
          <ac:chgData name="shaul azulai" userId="7b173d9d3ae8ed16" providerId="LiveId" clId="{55B11BD5-CF20-48A4-93D1-FD8438494125}" dt="2023-07-06T19:14:09.906" v="125"/>
          <ac:spMkLst>
            <pc:docMk/>
            <pc:sldMk cId="3673512950" sldId="459"/>
            <ac:spMk id="9" creationId="{7D86DD4E-7A29-4022-8E3B-C9EB9551A816}"/>
          </ac:spMkLst>
        </pc:spChg>
        <pc:spChg chg="mod">
          <ac:chgData name="shaul azulai" userId="7b173d9d3ae8ed16" providerId="LiveId" clId="{55B11BD5-CF20-48A4-93D1-FD8438494125}" dt="2023-07-06T19:11:54.310" v="119"/>
          <ac:spMkLst>
            <pc:docMk/>
            <pc:sldMk cId="3673512950" sldId="459"/>
            <ac:spMk id="10" creationId="{48DC7816-6267-405C-B4E5-210B1185B4B6}"/>
          </ac:spMkLst>
        </pc:spChg>
        <pc:picChg chg="mod">
          <ac:chgData name="shaul azulai" userId="7b173d9d3ae8ed16" providerId="LiveId" clId="{55B11BD5-CF20-48A4-93D1-FD8438494125}" dt="2023-07-06T19:13:15.724" v="123" actId="3626"/>
          <ac:picMkLst>
            <pc:docMk/>
            <pc:sldMk cId="3673512950" sldId="459"/>
            <ac:picMk id="4" creationId="{2ACA3B07-D8AA-4CD1-9199-EAFE63952422}"/>
          </ac:picMkLst>
        </pc:picChg>
        <pc:picChg chg="mod">
          <ac:chgData name="shaul azulai" userId="7b173d9d3ae8ed16" providerId="LiveId" clId="{55B11BD5-CF20-48A4-93D1-FD8438494125}" dt="2023-07-06T19:21:22.925" v="138"/>
          <ac:picMkLst>
            <pc:docMk/>
            <pc:sldMk cId="3673512950" sldId="459"/>
            <ac:picMk id="8" creationId="{8230B52A-1D6C-41DF-B4B0-B049B9840168}"/>
          </ac:picMkLst>
        </pc:picChg>
        <pc:picChg chg="mod">
          <ac:chgData name="shaul azulai" userId="7b173d9d3ae8ed16" providerId="LiveId" clId="{55B11BD5-CF20-48A4-93D1-FD8438494125}" dt="2023-07-06T19:21:38.593" v="139"/>
          <ac:picMkLst>
            <pc:docMk/>
            <pc:sldMk cId="3673512950" sldId="459"/>
            <ac:picMk id="14" creationId="{9B6226A5-4AD9-48E1-8ECD-37A700D86649}"/>
          </ac:picMkLst>
        </pc:picChg>
      </pc:sldChg>
      <pc:sldChg chg="addSp delSp modSp mod">
        <pc:chgData name="shaul azulai" userId="7b173d9d3ae8ed16" providerId="LiveId" clId="{55B11BD5-CF20-48A4-93D1-FD8438494125}" dt="2023-07-06T19:14:54.399" v="126"/>
        <pc:sldMkLst>
          <pc:docMk/>
          <pc:sldMk cId="2299541692" sldId="460"/>
        </pc:sldMkLst>
        <pc:spChg chg="del">
          <ac:chgData name="shaul azulai" userId="7b173d9d3ae8ed16" providerId="LiveId" clId="{55B11BD5-CF20-48A4-93D1-FD8438494125}" dt="2023-07-06T18:57:44.064" v="80" actId="478"/>
          <ac:spMkLst>
            <pc:docMk/>
            <pc:sldMk cId="2299541692" sldId="460"/>
            <ac:spMk id="2" creationId="{8DBBEAE0-8AA6-82E6-9C3F-9F0FD70D831C}"/>
          </ac:spMkLst>
        </pc:spChg>
        <pc:spChg chg="add mod">
          <ac:chgData name="shaul azulai" userId="7b173d9d3ae8ed16" providerId="LiveId" clId="{55B11BD5-CF20-48A4-93D1-FD8438494125}" dt="2023-07-06T18:57:55.327" v="83" actId="1076"/>
          <ac:spMkLst>
            <pc:docMk/>
            <pc:sldMk cId="2299541692" sldId="460"/>
            <ac:spMk id="7" creationId="{DDEFD009-2123-ED78-26CE-CB62C96E8B79}"/>
          </ac:spMkLst>
        </pc:spChg>
        <pc:picChg chg="mod">
          <ac:chgData name="shaul azulai" userId="7b173d9d3ae8ed16" providerId="LiveId" clId="{55B11BD5-CF20-48A4-93D1-FD8438494125}" dt="2023-07-06T18:57:48.217" v="82" actId="1076"/>
          <ac:picMkLst>
            <pc:docMk/>
            <pc:sldMk cId="2299541692" sldId="460"/>
            <ac:picMk id="4" creationId="{3408E7B3-8FDB-408F-992B-53306378B66F}"/>
          </ac:picMkLst>
        </pc:picChg>
        <pc:picChg chg="mod">
          <ac:chgData name="shaul azulai" userId="7b173d9d3ae8ed16" providerId="LiveId" clId="{55B11BD5-CF20-48A4-93D1-FD8438494125}" dt="2023-07-06T19:14:54.399" v="126"/>
          <ac:picMkLst>
            <pc:docMk/>
            <pc:sldMk cId="2299541692" sldId="460"/>
            <ac:picMk id="6" creationId="{8CDC80D3-5CAE-43F8-9B5D-EE73BCE4F9A8}"/>
          </ac:picMkLst>
        </pc:picChg>
      </pc:sldChg>
      <pc:sldChg chg="addSp delSp modSp mod">
        <pc:chgData name="shaul azulai" userId="7b173d9d3ae8ed16" providerId="LiveId" clId="{55B11BD5-CF20-48A4-93D1-FD8438494125}" dt="2023-07-06T19:15:44.576" v="128"/>
        <pc:sldMkLst>
          <pc:docMk/>
          <pc:sldMk cId="1928353720" sldId="461"/>
        </pc:sldMkLst>
        <pc:spChg chg="del">
          <ac:chgData name="shaul azulai" userId="7b173d9d3ae8ed16" providerId="LiveId" clId="{55B11BD5-CF20-48A4-93D1-FD8438494125}" dt="2023-07-06T18:58:06.029" v="84" actId="478"/>
          <ac:spMkLst>
            <pc:docMk/>
            <pc:sldMk cId="1928353720" sldId="461"/>
            <ac:spMk id="2" creationId="{6893E7BB-951F-AA6B-DE55-E233C20BD9A9}"/>
          </ac:spMkLst>
        </pc:spChg>
        <pc:spChg chg="add mod">
          <ac:chgData name="shaul azulai" userId="7b173d9d3ae8ed16" providerId="LiveId" clId="{55B11BD5-CF20-48A4-93D1-FD8438494125}" dt="2023-07-06T18:58:11.785" v="86" actId="1076"/>
          <ac:spMkLst>
            <pc:docMk/>
            <pc:sldMk cId="1928353720" sldId="461"/>
            <ac:spMk id="3" creationId="{05092EE7-7B28-EE26-F7C9-7E9E62250119}"/>
          </ac:spMkLst>
        </pc:spChg>
        <pc:picChg chg="mod ord">
          <ac:chgData name="shaul azulai" userId="7b173d9d3ae8ed16" providerId="LiveId" clId="{55B11BD5-CF20-48A4-93D1-FD8438494125}" dt="2023-07-06T19:15:44.576" v="128"/>
          <ac:picMkLst>
            <pc:docMk/>
            <pc:sldMk cId="1928353720" sldId="461"/>
            <ac:picMk id="6" creationId="{BB5FB268-EC25-418B-9E3D-95D7A137D11D}"/>
          </ac:picMkLst>
        </pc:picChg>
      </pc:sldChg>
      <pc:sldChg chg="addSp delSp modSp mod">
        <pc:chgData name="shaul azulai" userId="7b173d9d3ae8ed16" providerId="LiveId" clId="{55B11BD5-CF20-48A4-93D1-FD8438494125}" dt="2023-07-06T19:22:24.327" v="141"/>
        <pc:sldMkLst>
          <pc:docMk/>
          <pc:sldMk cId="1695370436" sldId="462"/>
        </pc:sldMkLst>
        <pc:spChg chg="del">
          <ac:chgData name="shaul azulai" userId="7b173d9d3ae8ed16" providerId="LiveId" clId="{55B11BD5-CF20-48A4-93D1-FD8438494125}" dt="2023-07-06T18:58:18.357" v="87" actId="478"/>
          <ac:spMkLst>
            <pc:docMk/>
            <pc:sldMk cId="1695370436" sldId="462"/>
            <ac:spMk id="2" creationId="{84281B69-EFC8-C899-A2DA-2FDB6D73061D}"/>
          </ac:spMkLst>
        </pc:spChg>
        <pc:spChg chg="add mod">
          <ac:chgData name="shaul azulai" userId="7b173d9d3ae8ed16" providerId="LiveId" clId="{55B11BD5-CF20-48A4-93D1-FD8438494125}" dt="2023-07-06T18:58:22.829" v="89" actId="1076"/>
          <ac:spMkLst>
            <pc:docMk/>
            <pc:sldMk cId="1695370436" sldId="462"/>
            <ac:spMk id="3" creationId="{C21D5AE7-DFE1-F562-7C02-BE8B1C81D935}"/>
          </ac:spMkLst>
        </pc:spChg>
        <pc:spChg chg="mod">
          <ac:chgData name="shaul azulai" userId="7b173d9d3ae8ed16" providerId="LiveId" clId="{55B11BD5-CF20-48A4-93D1-FD8438494125}" dt="2023-07-06T19:16:10.398" v="129"/>
          <ac:spMkLst>
            <pc:docMk/>
            <pc:sldMk cId="1695370436" sldId="462"/>
            <ac:spMk id="9" creationId="{7D86DD4E-7A29-4022-8E3B-C9EB9551A816}"/>
          </ac:spMkLst>
        </pc:spChg>
        <pc:spChg chg="mod">
          <ac:chgData name="shaul azulai" userId="7b173d9d3ae8ed16" providerId="LiveId" clId="{55B11BD5-CF20-48A4-93D1-FD8438494125}" dt="2023-07-06T19:16:26.104" v="130"/>
          <ac:spMkLst>
            <pc:docMk/>
            <pc:sldMk cId="1695370436" sldId="462"/>
            <ac:spMk id="10" creationId="{48DC7816-6267-405C-B4E5-210B1185B4B6}"/>
          </ac:spMkLst>
        </pc:spChg>
        <pc:picChg chg="mod">
          <ac:chgData name="shaul azulai" userId="7b173d9d3ae8ed16" providerId="LiveId" clId="{55B11BD5-CF20-48A4-93D1-FD8438494125}" dt="2023-07-06T19:16:39.343" v="131" actId="3626"/>
          <ac:picMkLst>
            <pc:docMk/>
            <pc:sldMk cId="1695370436" sldId="462"/>
            <ac:picMk id="4" creationId="{2ACA3B07-D8AA-4CD1-9199-EAFE63952422}"/>
          </ac:picMkLst>
        </pc:picChg>
        <pc:picChg chg="mod">
          <ac:chgData name="shaul azulai" userId="7b173d9d3ae8ed16" providerId="LiveId" clId="{55B11BD5-CF20-48A4-93D1-FD8438494125}" dt="2023-07-06T19:22:10.237" v="140"/>
          <ac:picMkLst>
            <pc:docMk/>
            <pc:sldMk cId="1695370436" sldId="462"/>
            <ac:picMk id="8" creationId="{8230B52A-1D6C-41DF-B4B0-B049B9840168}"/>
          </ac:picMkLst>
        </pc:picChg>
        <pc:picChg chg="mod">
          <ac:chgData name="shaul azulai" userId="7b173d9d3ae8ed16" providerId="LiveId" clId="{55B11BD5-CF20-48A4-93D1-FD8438494125}" dt="2023-07-06T19:22:24.327" v="141"/>
          <ac:picMkLst>
            <pc:docMk/>
            <pc:sldMk cId="1695370436" sldId="462"/>
            <ac:picMk id="14" creationId="{9B6226A5-4AD9-48E1-8ECD-37A700D86649}"/>
          </ac:picMkLst>
        </pc:picChg>
      </pc:sldChg>
      <pc:sldChg chg="addSp delSp modSp mod">
        <pc:chgData name="shaul azulai" userId="7b173d9d3ae8ed16" providerId="LiveId" clId="{55B11BD5-CF20-48A4-93D1-FD8438494125}" dt="2023-07-06T18:58:33.348" v="92" actId="1076"/>
        <pc:sldMkLst>
          <pc:docMk/>
          <pc:sldMk cId="1325020775" sldId="463"/>
        </pc:sldMkLst>
        <pc:spChg chg="del">
          <ac:chgData name="shaul azulai" userId="7b173d9d3ae8ed16" providerId="LiveId" clId="{55B11BD5-CF20-48A4-93D1-FD8438494125}" dt="2023-07-06T18:58:28.290" v="90" actId="478"/>
          <ac:spMkLst>
            <pc:docMk/>
            <pc:sldMk cId="1325020775" sldId="463"/>
            <ac:spMk id="2" creationId="{8DBBEAE0-8AA6-82E6-9C3F-9F0FD70D831C}"/>
          </ac:spMkLst>
        </pc:spChg>
        <pc:spChg chg="add mod">
          <ac:chgData name="shaul azulai" userId="7b173d9d3ae8ed16" providerId="LiveId" clId="{55B11BD5-CF20-48A4-93D1-FD8438494125}" dt="2023-07-06T18:58:33.348" v="92" actId="1076"/>
          <ac:spMkLst>
            <pc:docMk/>
            <pc:sldMk cId="1325020775" sldId="463"/>
            <ac:spMk id="7" creationId="{69B05297-C329-B310-7D59-B6696C0E776B}"/>
          </ac:spMkLst>
        </pc:spChg>
      </pc:sldChg>
      <pc:sldChg chg="addSp delSp modSp mod">
        <pc:chgData name="shaul azulai" userId="7b173d9d3ae8ed16" providerId="LiveId" clId="{55B11BD5-CF20-48A4-93D1-FD8438494125}" dt="2023-07-06T18:58:51.607" v="95" actId="1076"/>
        <pc:sldMkLst>
          <pc:docMk/>
          <pc:sldMk cId="3060574857" sldId="464"/>
        </pc:sldMkLst>
        <pc:spChg chg="del">
          <ac:chgData name="shaul azulai" userId="7b173d9d3ae8ed16" providerId="LiveId" clId="{55B11BD5-CF20-48A4-93D1-FD8438494125}" dt="2023-07-06T18:58:39.110" v="93" actId="478"/>
          <ac:spMkLst>
            <pc:docMk/>
            <pc:sldMk cId="3060574857" sldId="464"/>
            <ac:spMk id="2" creationId="{6893E7BB-951F-AA6B-DE55-E233C20BD9A9}"/>
          </ac:spMkLst>
        </pc:spChg>
        <pc:spChg chg="add mod">
          <ac:chgData name="shaul azulai" userId="7b173d9d3ae8ed16" providerId="LiveId" clId="{55B11BD5-CF20-48A4-93D1-FD8438494125}" dt="2023-07-06T18:58:51.607" v="95" actId="1076"/>
          <ac:spMkLst>
            <pc:docMk/>
            <pc:sldMk cId="3060574857" sldId="464"/>
            <ac:spMk id="3" creationId="{77FDEA2E-50DE-144D-9EF6-C2226ACADCF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B6243D7-005B-4491-8FC8-5031D5F6F047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4C2751-0128-44ED-AAD6-D19EEA2FAEE4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835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2" name="Google Shape;3542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934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2C61153-0489-B1C9-ACBC-A31DA3185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C31C7D2-7DAF-9E14-C0A1-3C7981FF8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EF1D033-5E42-E138-1D80-AA693F82C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2F76574-D866-0836-D3F9-2173EFD3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36F1611-AA5E-C41C-8C44-4C92A7350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4440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C2E2877-8EF3-8E92-40D1-85778F3E4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F579F2A6-B91E-3CB6-17AE-43206FDE4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87DE5FA-E777-F742-B958-32681F0AB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E1C6BA4-9F84-D4F2-BF19-4547301CC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6A35C88-EDBB-0ABA-66C4-F95626AB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079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50E4FA8E-681B-8554-9F0D-036403A332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1D45C44C-F1C5-91CF-8B17-973AB8C69B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C5F11E2-D3AB-467B-0736-11E52E751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021A991-EDE5-382A-47BC-50890DDAB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4BBBBE0B-F075-9748-A338-6D174761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0572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2"/>
          <p:cNvGrpSpPr/>
          <p:nvPr/>
        </p:nvGrpSpPr>
        <p:grpSpPr>
          <a:xfrm rot="-672343">
            <a:off x="3747791" y="5082979"/>
            <a:ext cx="1580185" cy="1196289"/>
            <a:chOff x="2802501" y="1045028"/>
            <a:chExt cx="6661196" cy="5042897"/>
          </a:xfrm>
        </p:grpSpPr>
        <p:sp>
          <p:nvSpPr>
            <p:cNvPr id="23" name="Google Shape;23;p2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 rot="5400000">
            <a:off x="5301435" y="241870"/>
            <a:ext cx="5289086" cy="6964227"/>
            <a:chOff x="3767130" y="581037"/>
            <a:chExt cx="4659577" cy="5693449"/>
          </a:xfrm>
        </p:grpSpPr>
        <p:sp>
          <p:nvSpPr>
            <p:cNvPr id="62" name="Google Shape;62;p2"/>
            <p:cNvSpPr/>
            <p:nvPr/>
          </p:nvSpPr>
          <p:spPr>
            <a:xfrm>
              <a:off x="7875555" y="3143250"/>
              <a:ext cx="198977" cy="210707"/>
            </a:xfrm>
            <a:custGeom>
              <a:avLst/>
              <a:gdLst/>
              <a:ahLst/>
              <a:cxnLst/>
              <a:rect l="l" t="t" r="r" b="b"/>
              <a:pathLst>
                <a:path w="198977" h="210707" extrusionOk="0">
                  <a:moveTo>
                    <a:pt x="101632" y="190500"/>
                  </a:moveTo>
                  <a:cubicBezTo>
                    <a:pt x="147638" y="152400"/>
                    <a:pt x="191834" y="65913"/>
                    <a:pt x="198977" y="0"/>
                  </a:cubicBezTo>
                  <a:cubicBezTo>
                    <a:pt x="166497" y="86678"/>
                    <a:pt x="116586" y="163735"/>
                    <a:pt x="0" y="209550"/>
                  </a:cubicBezTo>
                  <a:cubicBezTo>
                    <a:pt x="12383" y="213170"/>
                    <a:pt x="32195" y="207454"/>
                    <a:pt x="51530" y="204026"/>
                  </a:cubicBezTo>
                  <a:cubicBezTo>
                    <a:pt x="70866" y="200596"/>
                    <a:pt x="92107" y="197929"/>
                    <a:pt x="101632" y="190500"/>
                  </a:cubicBezTo>
                </a:path>
              </a:pathLst>
            </a:custGeom>
            <a:solidFill>
              <a:srgbClr val="6CA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156826" y="929595"/>
              <a:ext cx="89743" cy="60502"/>
            </a:xfrm>
            <a:custGeom>
              <a:avLst/>
              <a:gdLst/>
              <a:ahLst/>
              <a:cxnLst/>
              <a:rect l="l" t="t" r="r" b="b"/>
              <a:pathLst>
                <a:path w="89743" h="60502" extrusionOk="0">
                  <a:moveTo>
                    <a:pt x="44102" y="60053"/>
                  </a:moveTo>
                  <a:cubicBezTo>
                    <a:pt x="19623" y="62910"/>
                    <a:pt x="-189" y="51861"/>
                    <a:pt x="1" y="35383"/>
                  </a:cubicBezTo>
                  <a:cubicBezTo>
                    <a:pt x="192" y="18905"/>
                    <a:pt x="20671" y="3188"/>
                    <a:pt x="45626" y="426"/>
                  </a:cubicBezTo>
                  <a:cubicBezTo>
                    <a:pt x="70582" y="-2336"/>
                    <a:pt x="90394" y="8617"/>
                    <a:pt x="89727" y="25096"/>
                  </a:cubicBezTo>
                  <a:cubicBezTo>
                    <a:pt x="89060" y="41574"/>
                    <a:pt x="68677" y="57290"/>
                    <a:pt x="44102" y="60053"/>
                  </a:cubicBezTo>
                </a:path>
              </a:pathLst>
            </a:custGeom>
            <a:solidFill>
              <a:srgbClr val="893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075296" y="930684"/>
              <a:ext cx="113050" cy="86490"/>
            </a:xfrm>
            <a:custGeom>
              <a:avLst/>
              <a:gdLst/>
              <a:ahLst/>
              <a:cxnLst/>
              <a:rect l="l" t="t" r="r" b="b"/>
              <a:pathLst>
                <a:path w="113050" h="86490" extrusionOk="0">
                  <a:moveTo>
                    <a:pt x="56291" y="670"/>
                  </a:moveTo>
                  <a:cubicBezTo>
                    <a:pt x="91248" y="-4759"/>
                    <a:pt x="131443" y="23149"/>
                    <a:pt x="103916" y="71346"/>
                  </a:cubicBezTo>
                  <a:cubicBezTo>
                    <a:pt x="94029" y="77758"/>
                    <a:pt x="83104" y="82400"/>
                    <a:pt x="71626" y="85062"/>
                  </a:cubicBezTo>
                  <a:cubicBezTo>
                    <a:pt x="71626" y="82776"/>
                    <a:pt x="71626" y="80776"/>
                    <a:pt x="71626" y="78394"/>
                  </a:cubicBezTo>
                  <a:lnTo>
                    <a:pt x="61434" y="85919"/>
                  </a:lnTo>
                  <a:cubicBezTo>
                    <a:pt x="50395" y="86681"/>
                    <a:pt x="39327" y="86681"/>
                    <a:pt x="28287" y="85919"/>
                  </a:cubicBezTo>
                  <a:cubicBezTo>
                    <a:pt x="-31625" y="57344"/>
                    <a:pt x="16095" y="7052"/>
                    <a:pt x="56862" y="670"/>
                  </a:cubicBezTo>
                </a:path>
              </a:pathLst>
            </a:custGeom>
            <a:solidFill>
              <a:srgbClr val="B34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50922" y="935363"/>
              <a:ext cx="63155" cy="231651"/>
            </a:xfrm>
            <a:custGeom>
              <a:avLst/>
              <a:gdLst/>
              <a:ahLst/>
              <a:cxnLst/>
              <a:rect l="l" t="t" r="r" b="b"/>
              <a:pathLst>
                <a:path w="63155" h="231651" extrusionOk="0">
                  <a:moveTo>
                    <a:pt x="63070" y="13517"/>
                  </a:moveTo>
                  <a:cubicBezTo>
                    <a:pt x="63854" y="6882"/>
                    <a:pt x="59112" y="868"/>
                    <a:pt x="52477" y="84"/>
                  </a:cubicBezTo>
                  <a:cubicBezTo>
                    <a:pt x="46481" y="-624"/>
                    <a:pt x="40879" y="3198"/>
                    <a:pt x="39353" y="9041"/>
                  </a:cubicBezTo>
                  <a:lnTo>
                    <a:pt x="396" y="216495"/>
                  </a:lnTo>
                  <a:cubicBezTo>
                    <a:pt x="-1293" y="222959"/>
                    <a:pt x="2579" y="229568"/>
                    <a:pt x="9043" y="231256"/>
                  </a:cubicBezTo>
                  <a:cubicBezTo>
                    <a:pt x="15507" y="232945"/>
                    <a:pt x="22116" y="229073"/>
                    <a:pt x="23804" y="222609"/>
                  </a:cubicBezTo>
                  <a:cubicBezTo>
                    <a:pt x="23944" y="222071"/>
                    <a:pt x="24047" y="221524"/>
                    <a:pt x="24113" y="220972"/>
                  </a:cubicBezTo>
                  <a:lnTo>
                    <a:pt x="63070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237493" y="3319237"/>
              <a:ext cx="223931" cy="89439"/>
            </a:xfrm>
            <a:custGeom>
              <a:avLst/>
              <a:gdLst/>
              <a:ahLst/>
              <a:cxnLst/>
              <a:rect l="l" t="t" r="r" b="b"/>
              <a:pathLst>
                <a:path w="223931" h="89439" extrusionOk="0">
                  <a:moveTo>
                    <a:pt x="8274" y="23466"/>
                  </a:moveTo>
                  <a:cubicBezTo>
                    <a:pt x="1962" y="21390"/>
                    <a:pt x="-1472" y="14589"/>
                    <a:pt x="607" y="8274"/>
                  </a:cubicBezTo>
                  <a:cubicBezTo>
                    <a:pt x="2685" y="1959"/>
                    <a:pt x="9487" y="-1470"/>
                    <a:pt x="15799" y="606"/>
                  </a:cubicBezTo>
                  <a:lnTo>
                    <a:pt x="216396" y="66138"/>
                  </a:lnTo>
                  <a:cubicBezTo>
                    <a:pt x="222583" y="68662"/>
                    <a:pt x="225555" y="75720"/>
                    <a:pt x="223034" y="81902"/>
                  </a:cubicBezTo>
                  <a:cubicBezTo>
                    <a:pt x="220773" y="87455"/>
                    <a:pt x="214789" y="90513"/>
                    <a:pt x="208966" y="89093"/>
                  </a:cubicBezTo>
                  <a:lnTo>
                    <a:pt x="8274" y="2346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448921" y="5661741"/>
              <a:ext cx="63465" cy="232818"/>
            </a:xfrm>
            <a:custGeom>
              <a:avLst/>
              <a:gdLst/>
              <a:ahLst/>
              <a:cxnLst/>
              <a:rect l="l" t="t" r="r" b="b"/>
              <a:pathLst>
                <a:path w="63465" h="232818" extrusionOk="0">
                  <a:moveTo>
                    <a:pt x="63070" y="217660"/>
                  </a:moveTo>
                  <a:cubicBezTo>
                    <a:pt x="64759" y="224128"/>
                    <a:pt x="60887" y="230738"/>
                    <a:pt x="54423" y="232424"/>
                  </a:cubicBezTo>
                  <a:cubicBezTo>
                    <a:pt x="47959" y="234110"/>
                    <a:pt x="41350" y="230243"/>
                    <a:pt x="39662" y="223775"/>
                  </a:cubicBezTo>
                  <a:cubicBezTo>
                    <a:pt x="39522" y="223232"/>
                    <a:pt x="39419" y="222689"/>
                    <a:pt x="39353" y="222137"/>
                  </a:cubicBezTo>
                  <a:lnTo>
                    <a:pt x="396" y="15159"/>
                  </a:lnTo>
                  <a:cubicBezTo>
                    <a:pt x="-1293" y="8691"/>
                    <a:pt x="2579" y="2090"/>
                    <a:pt x="9043" y="395"/>
                  </a:cubicBezTo>
                  <a:cubicBezTo>
                    <a:pt x="15507" y="-1291"/>
                    <a:pt x="22116" y="2576"/>
                    <a:pt x="23804" y="9043"/>
                  </a:cubicBezTo>
                  <a:cubicBezTo>
                    <a:pt x="23944" y="9586"/>
                    <a:pt x="24047" y="10129"/>
                    <a:pt x="24113" y="10682"/>
                  </a:cubicBezTo>
                  <a:lnTo>
                    <a:pt x="63070" y="21813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732687" y="3322856"/>
              <a:ext cx="223632" cy="89414"/>
            </a:xfrm>
            <a:custGeom>
              <a:avLst/>
              <a:gdLst/>
              <a:ahLst/>
              <a:cxnLst/>
              <a:rect l="l" t="t" r="r" b="b"/>
              <a:pathLst>
                <a:path w="223632" h="89414" extrusionOk="0">
                  <a:moveTo>
                    <a:pt x="215924" y="23371"/>
                  </a:moveTo>
                  <a:cubicBezTo>
                    <a:pt x="222154" y="20942"/>
                    <a:pt x="225230" y="13932"/>
                    <a:pt x="222801" y="7712"/>
                  </a:cubicBezTo>
                  <a:cubicBezTo>
                    <a:pt x="220563" y="1959"/>
                    <a:pt x="214362" y="-1184"/>
                    <a:pt x="208400" y="416"/>
                  </a:cubicBezTo>
                  <a:lnTo>
                    <a:pt x="7708" y="66043"/>
                  </a:lnTo>
                  <a:cubicBezTo>
                    <a:pt x="1479" y="68472"/>
                    <a:pt x="-1598" y="75482"/>
                    <a:pt x="831" y="81702"/>
                  </a:cubicBezTo>
                  <a:cubicBezTo>
                    <a:pt x="3069" y="87455"/>
                    <a:pt x="9280" y="90599"/>
                    <a:pt x="15233" y="88998"/>
                  </a:cubicBezTo>
                  <a:lnTo>
                    <a:pt x="215924" y="2337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679827" y="938982"/>
              <a:ext cx="63153" cy="231747"/>
            </a:xfrm>
            <a:custGeom>
              <a:avLst/>
              <a:gdLst/>
              <a:ahLst/>
              <a:cxnLst/>
              <a:rect l="l" t="t" r="r" b="b"/>
              <a:pathLst>
                <a:path w="63153" h="231747" extrusionOk="0">
                  <a:moveTo>
                    <a:pt x="84" y="13517"/>
                  </a:moveTo>
                  <a:cubicBezTo>
                    <a:pt x="-697" y="6882"/>
                    <a:pt x="4046" y="868"/>
                    <a:pt x="10676" y="84"/>
                  </a:cubicBezTo>
                  <a:cubicBezTo>
                    <a:pt x="16677" y="-624"/>
                    <a:pt x="22277" y="3198"/>
                    <a:pt x="23801" y="9041"/>
                  </a:cubicBezTo>
                  <a:lnTo>
                    <a:pt x="62759" y="216590"/>
                  </a:lnTo>
                  <a:cubicBezTo>
                    <a:pt x="64444" y="223054"/>
                    <a:pt x="60577" y="229664"/>
                    <a:pt x="54110" y="231351"/>
                  </a:cubicBezTo>
                  <a:cubicBezTo>
                    <a:pt x="47652" y="233040"/>
                    <a:pt x="41042" y="229168"/>
                    <a:pt x="39346" y="222705"/>
                  </a:cubicBezTo>
                  <a:cubicBezTo>
                    <a:pt x="39213" y="222166"/>
                    <a:pt x="39108" y="221620"/>
                    <a:pt x="39041" y="221067"/>
                  </a:cubicBezTo>
                  <a:lnTo>
                    <a:pt x="84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681698" y="5665546"/>
              <a:ext cx="63082" cy="231640"/>
            </a:xfrm>
            <a:custGeom>
              <a:avLst/>
              <a:gdLst/>
              <a:ahLst/>
              <a:cxnLst/>
              <a:rect l="l" t="t" r="r" b="b"/>
              <a:pathLst>
                <a:path w="63082" h="231640" extrusionOk="0">
                  <a:moveTo>
                    <a:pt x="213" y="217379"/>
                  </a:moveTo>
                  <a:cubicBezTo>
                    <a:pt x="-1025" y="223903"/>
                    <a:pt x="3261" y="230190"/>
                    <a:pt x="9786" y="231428"/>
                  </a:cubicBezTo>
                  <a:cubicBezTo>
                    <a:pt x="16310" y="232666"/>
                    <a:pt x="22597" y="228380"/>
                    <a:pt x="23835" y="221855"/>
                  </a:cubicBezTo>
                  <a:lnTo>
                    <a:pt x="62887" y="14401"/>
                  </a:lnTo>
                  <a:cubicBezTo>
                    <a:pt x="64059" y="7876"/>
                    <a:pt x="59849" y="1600"/>
                    <a:pt x="53362" y="209"/>
                  </a:cubicBezTo>
                  <a:cubicBezTo>
                    <a:pt x="46847" y="-1010"/>
                    <a:pt x="40561" y="3228"/>
                    <a:pt x="39266" y="9734"/>
                  </a:cubicBezTo>
                  <a:lnTo>
                    <a:pt x="213" y="217379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6129" y="1119867"/>
              <a:ext cx="3565088" cy="4651004"/>
            </a:xfrm>
            <a:custGeom>
              <a:avLst/>
              <a:gdLst/>
              <a:ahLst/>
              <a:cxnLst/>
              <a:rect l="l" t="t" r="r" b="b"/>
              <a:pathLst>
                <a:path w="3565088" h="4651004" extrusionOk="0">
                  <a:moveTo>
                    <a:pt x="63180" y="294628"/>
                  </a:moveTo>
                  <a:cubicBezTo>
                    <a:pt x="38320" y="244622"/>
                    <a:pt x="22699" y="141371"/>
                    <a:pt x="35177" y="89746"/>
                  </a:cubicBezTo>
                  <a:cubicBezTo>
                    <a:pt x="64609" y="-31508"/>
                    <a:pt x="486566" y="93556"/>
                    <a:pt x="635252" y="93556"/>
                  </a:cubicBezTo>
                  <a:cubicBezTo>
                    <a:pt x="832991" y="93556"/>
                    <a:pt x="870233" y="-11219"/>
                    <a:pt x="964436" y="108319"/>
                  </a:cubicBezTo>
                  <a:cubicBezTo>
                    <a:pt x="993582" y="145467"/>
                    <a:pt x="1007584" y="111558"/>
                    <a:pt x="1034063" y="94984"/>
                  </a:cubicBezTo>
                  <a:cubicBezTo>
                    <a:pt x="1272188" y="184900"/>
                    <a:pt x="1244090" y="35739"/>
                    <a:pt x="1398014" y="18784"/>
                  </a:cubicBezTo>
                  <a:cubicBezTo>
                    <a:pt x="1412777" y="17165"/>
                    <a:pt x="1552604" y="235097"/>
                    <a:pt x="1570607" y="236145"/>
                  </a:cubicBezTo>
                  <a:cubicBezTo>
                    <a:pt x="1593276" y="237478"/>
                    <a:pt x="1552700" y="68314"/>
                    <a:pt x="1581560" y="75172"/>
                  </a:cubicBezTo>
                  <a:cubicBezTo>
                    <a:pt x="1607754" y="81364"/>
                    <a:pt x="1623089" y="42216"/>
                    <a:pt x="1655474" y="54027"/>
                  </a:cubicBezTo>
                  <a:cubicBezTo>
                    <a:pt x="1804160" y="108034"/>
                    <a:pt x="1855499" y="95365"/>
                    <a:pt x="1882931" y="57742"/>
                  </a:cubicBezTo>
                  <a:cubicBezTo>
                    <a:pt x="1904648" y="28119"/>
                    <a:pt x="2075336" y="106414"/>
                    <a:pt x="2085147" y="56122"/>
                  </a:cubicBezTo>
                  <a:cubicBezTo>
                    <a:pt x="2102102" y="63552"/>
                    <a:pt x="2167919" y="171756"/>
                    <a:pt x="2212306" y="90317"/>
                  </a:cubicBezTo>
                  <a:cubicBezTo>
                    <a:pt x="2221831" y="73363"/>
                    <a:pt x="2548348" y="37930"/>
                    <a:pt x="2574732" y="37263"/>
                  </a:cubicBezTo>
                  <a:cubicBezTo>
                    <a:pt x="2637788" y="35739"/>
                    <a:pt x="2806666" y="-7409"/>
                    <a:pt x="2915918" y="23737"/>
                  </a:cubicBezTo>
                  <a:cubicBezTo>
                    <a:pt x="3025169" y="54884"/>
                    <a:pt x="2892677" y="280912"/>
                    <a:pt x="3045553" y="410643"/>
                  </a:cubicBezTo>
                  <a:cubicBezTo>
                    <a:pt x="2911060" y="93841"/>
                    <a:pt x="3083653" y="-1599"/>
                    <a:pt x="3098988" y="20"/>
                  </a:cubicBezTo>
                  <a:cubicBezTo>
                    <a:pt x="3343495" y="26595"/>
                    <a:pt x="3188142" y="135942"/>
                    <a:pt x="3210145" y="126036"/>
                  </a:cubicBezTo>
                  <a:cubicBezTo>
                    <a:pt x="3310729" y="80792"/>
                    <a:pt x="3466272" y="14974"/>
                    <a:pt x="3530661" y="34405"/>
                  </a:cubicBezTo>
                  <a:cubicBezTo>
                    <a:pt x="3576286" y="48217"/>
                    <a:pt x="3580858" y="134894"/>
                    <a:pt x="3518183" y="290342"/>
                  </a:cubicBezTo>
                  <a:cubicBezTo>
                    <a:pt x="3476750" y="393117"/>
                    <a:pt x="3449603" y="430741"/>
                    <a:pt x="3501991" y="544564"/>
                  </a:cubicBezTo>
                  <a:cubicBezTo>
                    <a:pt x="3533423" y="613049"/>
                    <a:pt x="3435316" y="663627"/>
                    <a:pt x="3399216" y="709728"/>
                  </a:cubicBezTo>
                  <a:cubicBezTo>
                    <a:pt x="3387500" y="724778"/>
                    <a:pt x="3389691" y="863271"/>
                    <a:pt x="3386929" y="974428"/>
                  </a:cubicBezTo>
                  <a:cubicBezTo>
                    <a:pt x="3384167" y="1105111"/>
                    <a:pt x="3324350" y="1034721"/>
                    <a:pt x="3257675" y="1047865"/>
                  </a:cubicBezTo>
                  <a:cubicBezTo>
                    <a:pt x="3198239" y="1059486"/>
                    <a:pt x="3139184" y="1032530"/>
                    <a:pt x="3042886" y="985096"/>
                  </a:cubicBezTo>
                  <a:cubicBezTo>
                    <a:pt x="3048696" y="996907"/>
                    <a:pt x="3189666" y="1073202"/>
                    <a:pt x="3248912" y="1082251"/>
                  </a:cubicBezTo>
                  <a:cubicBezTo>
                    <a:pt x="3314920" y="1091776"/>
                    <a:pt x="3384643" y="1099586"/>
                    <a:pt x="3384072" y="1103968"/>
                  </a:cubicBezTo>
                  <a:cubicBezTo>
                    <a:pt x="3359688" y="1278942"/>
                    <a:pt x="3489894" y="1095205"/>
                    <a:pt x="3287107" y="1347332"/>
                  </a:cubicBezTo>
                  <a:cubicBezTo>
                    <a:pt x="3143565" y="1637749"/>
                    <a:pt x="3302061" y="1612793"/>
                    <a:pt x="3401407" y="1935119"/>
                  </a:cubicBezTo>
                  <a:cubicBezTo>
                    <a:pt x="3443984" y="2073803"/>
                    <a:pt x="3303109" y="2121143"/>
                    <a:pt x="3347876" y="2154194"/>
                  </a:cubicBezTo>
                  <a:cubicBezTo>
                    <a:pt x="3550188" y="2277162"/>
                    <a:pt x="3649533" y="2493761"/>
                    <a:pt x="3375785" y="2532622"/>
                  </a:cubicBezTo>
                  <a:cubicBezTo>
                    <a:pt x="3262818" y="2548720"/>
                    <a:pt x="3463986" y="2950580"/>
                    <a:pt x="3402836" y="3045068"/>
                  </a:cubicBezTo>
                  <a:cubicBezTo>
                    <a:pt x="3275963" y="3240997"/>
                    <a:pt x="3478178" y="3362250"/>
                    <a:pt x="3457700" y="3534748"/>
                  </a:cubicBezTo>
                  <a:cubicBezTo>
                    <a:pt x="3448175" y="3613520"/>
                    <a:pt x="3348924" y="3516555"/>
                    <a:pt x="3262532" y="3566942"/>
                  </a:cubicBezTo>
                  <a:cubicBezTo>
                    <a:pt x="3501896" y="3569514"/>
                    <a:pt x="3414456" y="3612757"/>
                    <a:pt x="3470368" y="3807925"/>
                  </a:cubicBezTo>
                  <a:cubicBezTo>
                    <a:pt x="3503229" y="3922796"/>
                    <a:pt x="3416456" y="4004330"/>
                    <a:pt x="3458271" y="4244551"/>
                  </a:cubicBezTo>
                  <a:cubicBezTo>
                    <a:pt x="3459986" y="4254076"/>
                    <a:pt x="3496371" y="4410762"/>
                    <a:pt x="3496371" y="4425526"/>
                  </a:cubicBezTo>
                  <a:cubicBezTo>
                    <a:pt x="3496371" y="4431717"/>
                    <a:pt x="3566285" y="4575449"/>
                    <a:pt x="3508182" y="4623265"/>
                  </a:cubicBezTo>
                  <a:cubicBezTo>
                    <a:pt x="3475988" y="4664127"/>
                    <a:pt x="3367879" y="4582688"/>
                    <a:pt x="3293774" y="4547065"/>
                  </a:cubicBezTo>
                  <a:cubicBezTo>
                    <a:pt x="3235100" y="4518490"/>
                    <a:pt x="3145851" y="4516776"/>
                    <a:pt x="3030313" y="4516109"/>
                  </a:cubicBezTo>
                  <a:cubicBezTo>
                    <a:pt x="2939730" y="4515537"/>
                    <a:pt x="2964209" y="4573259"/>
                    <a:pt x="2811238" y="4543350"/>
                  </a:cubicBezTo>
                  <a:cubicBezTo>
                    <a:pt x="2506914" y="4484010"/>
                    <a:pt x="2636740" y="4426574"/>
                    <a:pt x="2337941" y="4535159"/>
                  </a:cubicBezTo>
                  <a:cubicBezTo>
                    <a:pt x="2218688" y="4578593"/>
                    <a:pt x="2185541" y="4524015"/>
                    <a:pt x="2127724" y="4539540"/>
                  </a:cubicBezTo>
                  <a:cubicBezTo>
                    <a:pt x="2101816" y="4463340"/>
                    <a:pt x="2090862" y="4534587"/>
                    <a:pt x="2039808" y="4383235"/>
                  </a:cubicBezTo>
                  <a:cubicBezTo>
                    <a:pt x="2036760" y="4373710"/>
                    <a:pt x="2036474" y="4380663"/>
                    <a:pt x="2031617" y="4372567"/>
                  </a:cubicBezTo>
                  <a:cubicBezTo>
                    <a:pt x="2009805" y="4408095"/>
                    <a:pt x="2070574" y="4528872"/>
                    <a:pt x="2025235" y="4544017"/>
                  </a:cubicBezTo>
                  <a:cubicBezTo>
                    <a:pt x="2013805" y="4534492"/>
                    <a:pt x="1631186" y="4568020"/>
                    <a:pt x="1528887" y="4552780"/>
                  </a:cubicBezTo>
                  <a:cubicBezTo>
                    <a:pt x="1455621" y="4541531"/>
                    <a:pt x="1384383" y="4519642"/>
                    <a:pt x="1317432" y="4487819"/>
                  </a:cubicBezTo>
                  <a:cubicBezTo>
                    <a:pt x="1248852" y="4480199"/>
                    <a:pt x="1190273" y="4498297"/>
                    <a:pt x="1128266" y="4515537"/>
                  </a:cubicBezTo>
                  <a:cubicBezTo>
                    <a:pt x="1105787" y="4521728"/>
                    <a:pt x="1173414" y="4366852"/>
                    <a:pt x="1142363" y="4232264"/>
                  </a:cubicBezTo>
                  <a:cubicBezTo>
                    <a:pt x="1131504" y="4185210"/>
                    <a:pt x="1185606" y="4103486"/>
                    <a:pt x="1142363" y="4069100"/>
                  </a:cubicBezTo>
                  <a:cubicBezTo>
                    <a:pt x="1169318" y="4117773"/>
                    <a:pt x="1109978" y="4200736"/>
                    <a:pt x="1119979" y="4242932"/>
                  </a:cubicBezTo>
                  <a:cubicBezTo>
                    <a:pt x="1158841" y="4407238"/>
                    <a:pt x="1081403" y="4517633"/>
                    <a:pt x="985867" y="4536492"/>
                  </a:cubicBezTo>
                  <a:cubicBezTo>
                    <a:pt x="965579" y="4540493"/>
                    <a:pt x="943481" y="4534016"/>
                    <a:pt x="920335" y="4529539"/>
                  </a:cubicBezTo>
                  <a:cubicBezTo>
                    <a:pt x="802415" y="4506488"/>
                    <a:pt x="676781" y="4635171"/>
                    <a:pt x="527714" y="4541636"/>
                  </a:cubicBezTo>
                  <a:cubicBezTo>
                    <a:pt x="374171" y="4445433"/>
                    <a:pt x="173003" y="4746519"/>
                    <a:pt x="30795" y="4618979"/>
                  </a:cubicBezTo>
                  <a:cubicBezTo>
                    <a:pt x="-53501" y="4543636"/>
                    <a:pt x="59370" y="4455720"/>
                    <a:pt x="83659" y="4248266"/>
                  </a:cubicBezTo>
                  <a:cubicBezTo>
                    <a:pt x="79373" y="4147015"/>
                    <a:pt x="157478" y="3807068"/>
                    <a:pt x="156049" y="3792209"/>
                  </a:cubicBezTo>
                  <a:cubicBezTo>
                    <a:pt x="148524" y="3707531"/>
                    <a:pt x="213199" y="3724581"/>
                    <a:pt x="150715" y="3562465"/>
                  </a:cubicBezTo>
                  <a:cubicBezTo>
                    <a:pt x="65561" y="3343390"/>
                    <a:pt x="281493" y="3361202"/>
                    <a:pt x="164050" y="3057640"/>
                  </a:cubicBezTo>
                  <a:cubicBezTo>
                    <a:pt x="149096" y="2892287"/>
                    <a:pt x="154525" y="2962390"/>
                    <a:pt x="164050" y="2796655"/>
                  </a:cubicBezTo>
                  <a:cubicBezTo>
                    <a:pt x="170146" y="2691404"/>
                    <a:pt x="166907" y="2584820"/>
                    <a:pt x="147953" y="2531861"/>
                  </a:cubicBezTo>
                  <a:cubicBezTo>
                    <a:pt x="74801" y="2328406"/>
                    <a:pt x="32700" y="2302594"/>
                    <a:pt x="107757" y="2095520"/>
                  </a:cubicBezTo>
                  <a:cubicBezTo>
                    <a:pt x="109186" y="2091520"/>
                    <a:pt x="216437" y="1963694"/>
                    <a:pt x="254061" y="1869778"/>
                  </a:cubicBezTo>
                  <a:cubicBezTo>
                    <a:pt x="261014" y="1852347"/>
                    <a:pt x="443228" y="1808437"/>
                    <a:pt x="425511" y="1807103"/>
                  </a:cubicBezTo>
                  <a:cubicBezTo>
                    <a:pt x="366266" y="1802722"/>
                    <a:pt x="302353" y="1849870"/>
                    <a:pt x="245393" y="1745286"/>
                  </a:cubicBezTo>
                  <a:cubicBezTo>
                    <a:pt x="125950" y="1525544"/>
                    <a:pt x="79277" y="1575455"/>
                    <a:pt x="161669" y="1363048"/>
                  </a:cubicBezTo>
                  <a:cubicBezTo>
                    <a:pt x="167669" y="1347712"/>
                    <a:pt x="116806" y="829648"/>
                    <a:pt x="119949" y="714109"/>
                  </a:cubicBezTo>
                  <a:cubicBezTo>
                    <a:pt x="125759" y="497225"/>
                    <a:pt x="22032" y="580759"/>
                    <a:pt x="161669" y="407881"/>
                  </a:cubicBezTo>
                  <a:cubicBezTo>
                    <a:pt x="3554" y="511894"/>
                    <a:pt x="73086" y="313678"/>
                    <a:pt x="63180" y="294628"/>
                  </a:cubicBezTo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755921" y="5611558"/>
              <a:ext cx="40386" cy="40385"/>
            </a:xfrm>
            <a:custGeom>
              <a:avLst/>
              <a:gdLst/>
              <a:ahLst/>
              <a:cxnLst/>
              <a:rect l="l" t="t" r="r" b="b"/>
              <a:pathLst>
                <a:path w="40386" h="40385" extrusionOk="0">
                  <a:moveTo>
                    <a:pt x="20193" y="0"/>
                  </a:moveTo>
                  <a:cubicBezTo>
                    <a:pt x="9039" y="0"/>
                    <a:pt x="0" y="9039"/>
                    <a:pt x="0" y="20193"/>
                  </a:cubicBezTo>
                  <a:cubicBezTo>
                    <a:pt x="0" y="31347"/>
                    <a:pt x="9039" y="40386"/>
                    <a:pt x="20193" y="40386"/>
                  </a:cubicBezTo>
                  <a:cubicBezTo>
                    <a:pt x="31347" y="40386"/>
                    <a:pt x="40386" y="31347"/>
                    <a:pt x="40386" y="20193"/>
                  </a:cubicBezTo>
                  <a:cubicBezTo>
                    <a:pt x="40339" y="9058"/>
                    <a:pt x="31328" y="57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761160" y="5611558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18097" y="0"/>
                  </a:moveTo>
                  <a:cubicBezTo>
                    <a:pt x="8106" y="0"/>
                    <a:pt x="0" y="8106"/>
                    <a:pt x="0" y="18097"/>
                  </a:cubicBezTo>
                  <a:cubicBezTo>
                    <a:pt x="0" y="28089"/>
                    <a:pt x="8106" y="36195"/>
                    <a:pt x="18097" y="36195"/>
                  </a:cubicBezTo>
                  <a:cubicBezTo>
                    <a:pt x="28089" y="36195"/>
                    <a:pt x="36195" y="28089"/>
                    <a:pt x="36195" y="18097"/>
                  </a:cubicBezTo>
                  <a:cubicBezTo>
                    <a:pt x="36147" y="8125"/>
                    <a:pt x="28070" y="57"/>
                    <a:pt x="1809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771358" y="5515505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22616"/>
                  </a:moveTo>
                  <a:cubicBezTo>
                    <a:pt x="209001" y="19434"/>
                    <a:pt x="211153" y="12119"/>
                    <a:pt x="207972" y="6281"/>
                  </a:cubicBezTo>
                  <a:cubicBezTo>
                    <a:pt x="204791" y="441"/>
                    <a:pt x="197475" y="-1711"/>
                    <a:pt x="191637" y="1470"/>
                  </a:cubicBezTo>
                  <a:lnTo>
                    <a:pt x="6280" y="102530"/>
                  </a:lnTo>
                  <a:cubicBezTo>
                    <a:pt x="441" y="105712"/>
                    <a:pt x="-1711" y="113027"/>
                    <a:pt x="1470" y="118866"/>
                  </a:cubicBezTo>
                  <a:cubicBezTo>
                    <a:pt x="4651" y="124705"/>
                    <a:pt x="11967" y="126857"/>
                    <a:pt x="17806" y="123676"/>
                  </a:cubicBezTo>
                  <a:lnTo>
                    <a:pt x="203162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894955" y="2477685"/>
              <a:ext cx="222566" cy="1900754"/>
            </a:xfrm>
            <a:custGeom>
              <a:avLst/>
              <a:gdLst/>
              <a:ahLst/>
              <a:cxnLst/>
              <a:rect l="l" t="t" r="r" b="b"/>
              <a:pathLst>
                <a:path w="222566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34632" y="6339"/>
                    <a:pt x="208057" y="65203"/>
                    <a:pt x="206057" y="95683"/>
                  </a:cubicBezTo>
                  <a:cubicBezTo>
                    <a:pt x="171005" y="651372"/>
                    <a:pt x="162147" y="1212013"/>
                    <a:pt x="206057" y="1782942"/>
                  </a:cubicBezTo>
                  <a:cubicBezTo>
                    <a:pt x="209010" y="1821042"/>
                    <a:pt x="241680" y="1894385"/>
                    <a:pt x="206057" y="189638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042909" y="2487072"/>
              <a:ext cx="74924" cy="1880235"/>
            </a:xfrm>
            <a:custGeom>
              <a:avLst/>
              <a:gdLst/>
              <a:ahLst/>
              <a:cxnLst/>
              <a:rect l="l" t="t" r="r" b="b"/>
              <a:pathLst>
                <a:path w="74924" h="1880235" extrusionOk="0">
                  <a:moveTo>
                    <a:pt x="68675" y="286"/>
                  </a:moveTo>
                  <a:cubicBezTo>
                    <a:pt x="78772" y="16097"/>
                    <a:pt x="60008" y="60960"/>
                    <a:pt x="58388" y="86011"/>
                  </a:cubicBezTo>
                  <a:cubicBezTo>
                    <a:pt x="23336" y="641699"/>
                    <a:pt x="14478" y="1202341"/>
                    <a:pt x="58388" y="1773269"/>
                  </a:cubicBezTo>
                  <a:cubicBezTo>
                    <a:pt x="60865" y="1804702"/>
                    <a:pt x="84011" y="1861185"/>
                    <a:pt x="70961" y="1880235"/>
                  </a:cubicBezTo>
                  <a:cubicBezTo>
                    <a:pt x="27622" y="1654397"/>
                    <a:pt x="0" y="1314355"/>
                    <a:pt x="0" y="933926"/>
                  </a:cubicBezTo>
                  <a:cubicBezTo>
                    <a:pt x="0" y="560356"/>
                    <a:pt x="26670" y="225742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894955" y="2477685"/>
              <a:ext cx="222965" cy="1900754"/>
            </a:xfrm>
            <a:custGeom>
              <a:avLst/>
              <a:gdLst/>
              <a:ahLst/>
              <a:cxnLst/>
              <a:rect l="l" t="t" r="r" b="b"/>
              <a:pathLst>
                <a:path w="222965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107" y="5386"/>
                    <a:pt x="220630" y="26627"/>
                    <a:pt x="215582" y="49963"/>
                  </a:cubicBezTo>
                  <a:cubicBezTo>
                    <a:pt x="192712" y="46401"/>
                    <a:pt x="170090" y="41372"/>
                    <a:pt x="147859" y="34914"/>
                  </a:cubicBezTo>
                  <a:cubicBezTo>
                    <a:pt x="127571" y="31104"/>
                    <a:pt x="56419" y="34914"/>
                    <a:pt x="77565" y="144547"/>
                  </a:cubicBezTo>
                  <a:cubicBezTo>
                    <a:pt x="109854" y="312472"/>
                    <a:pt x="116141" y="765672"/>
                    <a:pt x="115665" y="955696"/>
                  </a:cubicBezTo>
                  <a:cubicBezTo>
                    <a:pt x="114807" y="1228682"/>
                    <a:pt x="71564" y="1813517"/>
                    <a:pt x="75278" y="1814374"/>
                  </a:cubicBezTo>
                  <a:cubicBezTo>
                    <a:pt x="87566" y="1865047"/>
                    <a:pt x="217677" y="1875049"/>
                    <a:pt x="202723" y="1787800"/>
                  </a:cubicBezTo>
                  <a:cubicBezTo>
                    <a:pt x="215963" y="1809326"/>
                    <a:pt x="213201" y="1818756"/>
                    <a:pt x="216915" y="1833901"/>
                  </a:cubicBezTo>
                  <a:cubicBezTo>
                    <a:pt x="224250" y="1865238"/>
                    <a:pt x="228917" y="1895146"/>
                    <a:pt x="206438" y="189638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894955" y="2477685"/>
              <a:ext cx="222394" cy="1900754"/>
            </a:xfrm>
            <a:custGeom>
              <a:avLst/>
              <a:gdLst/>
              <a:ahLst/>
              <a:cxnLst/>
              <a:rect l="l" t="t" r="r" b="b"/>
              <a:pathLst>
                <a:path w="222394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869" y="5482"/>
                    <a:pt x="220440" y="28437"/>
                    <a:pt x="214725" y="53011"/>
                  </a:cubicBezTo>
                  <a:cubicBezTo>
                    <a:pt x="215582" y="5863"/>
                    <a:pt x="154717" y="28151"/>
                    <a:pt x="145002" y="26341"/>
                  </a:cubicBezTo>
                  <a:cubicBezTo>
                    <a:pt x="124713" y="22532"/>
                    <a:pt x="19462" y="-7568"/>
                    <a:pt x="53085" y="130259"/>
                  </a:cubicBezTo>
                  <a:cubicBezTo>
                    <a:pt x="93567" y="296185"/>
                    <a:pt x="88994" y="771387"/>
                    <a:pt x="88328" y="961411"/>
                  </a:cubicBezTo>
                  <a:cubicBezTo>
                    <a:pt x="87375" y="1234397"/>
                    <a:pt x="46513" y="1806754"/>
                    <a:pt x="50228" y="1848664"/>
                  </a:cubicBezTo>
                  <a:cubicBezTo>
                    <a:pt x="54514" y="1893051"/>
                    <a:pt x="97853" y="1878382"/>
                    <a:pt x="135953" y="1875430"/>
                  </a:cubicBezTo>
                  <a:cubicBezTo>
                    <a:pt x="178339" y="1872096"/>
                    <a:pt x="207581" y="1884097"/>
                    <a:pt x="216344" y="1833996"/>
                  </a:cubicBezTo>
                  <a:cubicBezTo>
                    <a:pt x="223678" y="1865333"/>
                    <a:pt x="228345" y="1895146"/>
                    <a:pt x="205866" y="18963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898003" y="4373703"/>
              <a:ext cx="222543" cy="1900783"/>
            </a:xfrm>
            <a:custGeom>
              <a:avLst/>
              <a:gdLst/>
              <a:ahLst/>
              <a:cxnLst/>
              <a:rect l="l" t="t" r="r" b="b"/>
              <a:pathLst>
                <a:path w="22254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34632" y="6368"/>
                    <a:pt x="207962" y="65137"/>
                    <a:pt x="206057" y="95712"/>
                  </a:cubicBezTo>
                  <a:cubicBezTo>
                    <a:pt x="170910" y="651305"/>
                    <a:pt x="162052" y="1212042"/>
                    <a:pt x="206057" y="1782875"/>
                  </a:cubicBezTo>
                  <a:cubicBezTo>
                    <a:pt x="208914" y="1820975"/>
                    <a:pt x="241680" y="1894318"/>
                    <a:pt x="206057" y="1896414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045671" y="4382928"/>
              <a:ext cx="74829" cy="1880330"/>
            </a:xfrm>
            <a:custGeom>
              <a:avLst/>
              <a:gdLst/>
              <a:ahLst/>
              <a:cxnLst/>
              <a:rect l="l" t="t" r="r" b="b"/>
              <a:pathLst>
                <a:path w="74829" h="1880330" extrusionOk="0">
                  <a:moveTo>
                    <a:pt x="68580" y="381"/>
                  </a:moveTo>
                  <a:cubicBezTo>
                    <a:pt x="78772" y="16193"/>
                    <a:pt x="60007" y="61151"/>
                    <a:pt x="58388" y="86106"/>
                  </a:cubicBezTo>
                  <a:cubicBezTo>
                    <a:pt x="23241" y="641699"/>
                    <a:pt x="14383" y="1202436"/>
                    <a:pt x="58388" y="1773269"/>
                  </a:cubicBezTo>
                  <a:cubicBezTo>
                    <a:pt x="60770" y="1804702"/>
                    <a:pt x="83915" y="1861185"/>
                    <a:pt x="70866" y="1880330"/>
                  </a:cubicBezTo>
                  <a:cubicBezTo>
                    <a:pt x="27527" y="1654492"/>
                    <a:pt x="0" y="1314450"/>
                    <a:pt x="0" y="934022"/>
                  </a:cubicBezTo>
                  <a:cubicBezTo>
                    <a:pt x="0" y="560451"/>
                    <a:pt x="26575" y="225838"/>
                    <a:pt x="68580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98003" y="4373703"/>
              <a:ext cx="222815" cy="1900783"/>
            </a:xfrm>
            <a:custGeom>
              <a:avLst/>
              <a:gdLst/>
              <a:ahLst/>
              <a:cxnLst/>
              <a:rect l="l" t="t" r="r" b="b"/>
              <a:pathLst>
                <a:path w="222815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012" y="5415"/>
                    <a:pt x="220630" y="26561"/>
                    <a:pt x="215582" y="49992"/>
                  </a:cubicBezTo>
                  <a:cubicBezTo>
                    <a:pt x="192712" y="46363"/>
                    <a:pt x="170091" y="41305"/>
                    <a:pt x="147859" y="34847"/>
                  </a:cubicBezTo>
                  <a:cubicBezTo>
                    <a:pt x="127476" y="31133"/>
                    <a:pt x="56324" y="34847"/>
                    <a:pt x="77470" y="144575"/>
                  </a:cubicBezTo>
                  <a:cubicBezTo>
                    <a:pt x="109759" y="312501"/>
                    <a:pt x="116141" y="765605"/>
                    <a:pt x="115570" y="955724"/>
                  </a:cubicBezTo>
                  <a:cubicBezTo>
                    <a:pt x="114617" y="1228711"/>
                    <a:pt x="71373" y="1813451"/>
                    <a:pt x="75088" y="1814403"/>
                  </a:cubicBezTo>
                  <a:cubicBezTo>
                    <a:pt x="87375" y="1864981"/>
                    <a:pt x="217487" y="1875077"/>
                    <a:pt x="202533" y="1787733"/>
                  </a:cubicBezTo>
                  <a:cubicBezTo>
                    <a:pt x="215868" y="1809355"/>
                    <a:pt x="213010" y="1818689"/>
                    <a:pt x="216725" y="1833929"/>
                  </a:cubicBezTo>
                  <a:cubicBezTo>
                    <a:pt x="224059" y="1865267"/>
                    <a:pt x="228822" y="1895080"/>
                    <a:pt x="206343" y="1896414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898003" y="4373703"/>
              <a:ext cx="222323" cy="1900783"/>
            </a:xfrm>
            <a:custGeom>
              <a:avLst/>
              <a:gdLst/>
              <a:ahLst/>
              <a:cxnLst/>
              <a:rect l="l" t="t" r="r" b="b"/>
              <a:pathLst>
                <a:path w="22232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773" y="5415"/>
                    <a:pt x="220345" y="28466"/>
                    <a:pt x="214629" y="53040"/>
                  </a:cubicBezTo>
                  <a:cubicBezTo>
                    <a:pt x="215487" y="5891"/>
                    <a:pt x="154622" y="28085"/>
                    <a:pt x="144906" y="26275"/>
                  </a:cubicBezTo>
                  <a:cubicBezTo>
                    <a:pt x="124618" y="22560"/>
                    <a:pt x="19367" y="-7539"/>
                    <a:pt x="52990" y="130288"/>
                  </a:cubicBezTo>
                  <a:cubicBezTo>
                    <a:pt x="93471" y="296118"/>
                    <a:pt x="88995" y="771320"/>
                    <a:pt x="88328" y="961439"/>
                  </a:cubicBezTo>
                  <a:cubicBezTo>
                    <a:pt x="87375" y="1234426"/>
                    <a:pt x="46418" y="1806783"/>
                    <a:pt x="50228" y="1848693"/>
                  </a:cubicBezTo>
                  <a:cubicBezTo>
                    <a:pt x="54610" y="1893079"/>
                    <a:pt x="97853" y="1878411"/>
                    <a:pt x="135953" y="1875363"/>
                  </a:cubicBezTo>
                  <a:cubicBezTo>
                    <a:pt x="178244" y="1872124"/>
                    <a:pt x="207486" y="1884126"/>
                    <a:pt x="216344" y="1834024"/>
                  </a:cubicBezTo>
                  <a:cubicBezTo>
                    <a:pt x="223583" y="1865267"/>
                    <a:pt x="228250" y="1895080"/>
                    <a:pt x="205866" y="189641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941944" y="5482780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0" y="130778"/>
                  </a:moveTo>
                  <a:cubicBezTo>
                    <a:pt x="1143" y="87030"/>
                    <a:pt x="2000" y="43434"/>
                    <a:pt x="2572" y="0"/>
                  </a:cubicBezTo>
                  <a:cubicBezTo>
                    <a:pt x="8449" y="2286"/>
                    <a:pt x="14592" y="3820"/>
                    <a:pt x="20860" y="4572"/>
                  </a:cubicBezTo>
                  <a:cubicBezTo>
                    <a:pt x="47149" y="7811"/>
                    <a:pt x="81725" y="16764"/>
                    <a:pt x="107347" y="8191"/>
                  </a:cubicBezTo>
                  <a:cubicBezTo>
                    <a:pt x="116310" y="7115"/>
                    <a:pt x="125016" y="4467"/>
                    <a:pt x="133064" y="381"/>
                  </a:cubicBezTo>
                  <a:cubicBezTo>
                    <a:pt x="133569" y="41977"/>
                    <a:pt x="134274" y="83630"/>
                    <a:pt x="135160" y="125349"/>
                  </a:cubicBezTo>
                  <a:cubicBezTo>
                    <a:pt x="115348" y="115824"/>
                    <a:pt x="81344" y="104013"/>
                    <a:pt x="70771" y="104394"/>
                  </a:cubicBezTo>
                  <a:cubicBezTo>
                    <a:pt x="24194" y="106394"/>
                    <a:pt x="12097" y="123444"/>
                    <a:pt x="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922608" y="5763216"/>
              <a:ext cx="171831" cy="269442"/>
            </a:xfrm>
            <a:custGeom>
              <a:avLst/>
              <a:gdLst/>
              <a:ahLst/>
              <a:cxnLst/>
              <a:rect l="l" t="t" r="r" b="b"/>
              <a:pathLst>
                <a:path w="171831" h="269442" extrusionOk="0">
                  <a:moveTo>
                    <a:pt x="0" y="269442"/>
                  </a:moveTo>
                  <a:cubicBezTo>
                    <a:pt x="4001" y="204863"/>
                    <a:pt x="10954" y="77704"/>
                    <a:pt x="13811" y="13696"/>
                  </a:cubicBezTo>
                  <a:cubicBezTo>
                    <a:pt x="25908" y="40938"/>
                    <a:pt x="75438" y="63798"/>
                    <a:pt x="86773" y="61321"/>
                  </a:cubicBezTo>
                  <a:cubicBezTo>
                    <a:pt x="114110" y="56749"/>
                    <a:pt x="136208" y="-2401"/>
                    <a:pt x="159163" y="76"/>
                  </a:cubicBezTo>
                  <a:cubicBezTo>
                    <a:pt x="161735" y="63512"/>
                    <a:pt x="168021" y="192099"/>
                    <a:pt x="171831" y="255726"/>
                  </a:cubicBezTo>
                  <a:cubicBezTo>
                    <a:pt x="154877" y="225437"/>
                    <a:pt x="112681" y="208101"/>
                    <a:pt x="88297" y="201815"/>
                  </a:cubicBezTo>
                  <a:cubicBezTo>
                    <a:pt x="63913" y="195529"/>
                    <a:pt x="24098" y="250298"/>
                    <a:pt x="0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894955" y="584522"/>
              <a:ext cx="222566" cy="1900824"/>
            </a:xfrm>
            <a:custGeom>
              <a:avLst/>
              <a:gdLst/>
              <a:ahLst/>
              <a:cxnLst/>
              <a:rect l="l" t="t" r="r" b="b"/>
              <a:pathLst>
                <a:path w="222566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34632" y="6409"/>
                    <a:pt x="208057" y="65178"/>
                    <a:pt x="206057" y="95753"/>
                  </a:cubicBezTo>
                  <a:cubicBezTo>
                    <a:pt x="171005" y="651347"/>
                    <a:pt x="162147" y="1212083"/>
                    <a:pt x="206057" y="1782917"/>
                  </a:cubicBezTo>
                  <a:cubicBezTo>
                    <a:pt x="209010" y="1821017"/>
                    <a:pt x="241680" y="1894359"/>
                    <a:pt x="206057" y="189645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042909" y="593788"/>
              <a:ext cx="74924" cy="1880330"/>
            </a:xfrm>
            <a:custGeom>
              <a:avLst/>
              <a:gdLst/>
              <a:ahLst/>
              <a:cxnLst/>
              <a:rect l="l" t="t" r="r" b="b"/>
              <a:pathLst>
                <a:path w="74924" h="1880330" extrusionOk="0">
                  <a:moveTo>
                    <a:pt x="68675" y="381"/>
                  </a:moveTo>
                  <a:cubicBezTo>
                    <a:pt x="78772" y="16192"/>
                    <a:pt x="60008" y="61055"/>
                    <a:pt x="58388" y="86106"/>
                  </a:cubicBezTo>
                  <a:cubicBezTo>
                    <a:pt x="23336" y="641699"/>
                    <a:pt x="14478" y="1202436"/>
                    <a:pt x="58388" y="1773269"/>
                  </a:cubicBezTo>
                  <a:cubicBezTo>
                    <a:pt x="60865" y="1804702"/>
                    <a:pt x="84011" y="1861185"/>
                    <a:pt x="70961" y="1880330"/>
                  </a:cubicBezTo>
                  <a:cubicBezTo>
                    <a:pt x="27622" y="1654492"/>
                    <a:pt x="0" y="1314355"/>
                    <a:pt x="0" y="933926"/>
                  </a:cubicBezTo>
                  <a:cubicBezTo>
                    <a:pt x="0" y="560451"/>
                    <a:pt x="26670" y="225743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894955" y="584522"/>
              <a:ext cx="223061" cy="1900824"/>
            </a:xfrm>
            <a:custGeom>
              <a:avLst/>
              <a:gdLst/>
              <a:ahLst/>
              <a:cxnLst/>
              <a:rect l="l" t="t" r="r" b="b"/>
              <a:pathLst>
                <a:path w="223061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107" y="5361"/>
                    <a:pt x="220630" y="26602"/>
                    <a:pt x="215582" y="50033"/>
                  </a:cubicBezTo>
                  <a:cubicBezTo>
                    <a:pt x="192741" y="46307"/>
                    <a:pt x="170157" y="41153"/>
                    <a:pt x="147954" y="34603"/>
                  </a:cubicBezTo>
                  <a:cubicBezTo>
                    <a:pt x="127666" y="30888"/>
                    <a:pt x="56514" y="34603"/>
                    <a:pt x="77660" y="144331"/>
                  </a:cubicBezTo>
                  <a:cubicBezTo>
                    <a:pt x="109950" y="312161"/>
                    <a:pt x="116236" y="765361"/>
                    <a:pt x="115760" y="955480"/>
                  </a:cubicBezTo>
                  <a:cubicBezTo>
                    <a:pt x="114903" y="1228466"/>
                    <a:pt x="71659" y="1813206"/>
                    <a:pt x="75374" y="1814159"/>
                  </a:cubicBezTo>
                  <a:cubicBezTo>
                    <a:pt x="87661" y="1864736"/>
                    <a:pt x="217773" y="1874833"/>
                    <a:pt x="202818" y="1787489"/>
                  </a:cubicBezTo>
                  <a:cubicBezTo>
                    <a:pt x="216058" y="1809110"/>
                    <a:pt x="213296" y="1818445"/>
                    <a:pt x="217011" y="1833685"/>
                  </a:cubicBezTo>
                  <a:cubicBezTo>
                    <a:pt x="224345" y="1865022"/>
                    <a:pt x="229012" y="1894835"/>
                    <a:pt x="206533" y="189616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894955" y="584522"/>
              <a:ext cx="222965" cy="1900824"/>
            </a:xfrm>
            <a:custGeom>
              <a:avLst/>
              <a:gdLst/>
              <a:ahLst/>
              <a:cxnLst/>
              <a:rect l="l" t="t" r="r" b="b"/>
              <a:pathLst>
                <a:path w="222965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869" y="5456"/>
                    <a:pt x="220440" y="28507"/>
                    <a:pt x="214725" y="53081"/>
                  </a:cubicBezTo>
                  <a:cubicBezTo>
                    <a:pt x="215582" y="5456"/>
                    <a:pt x="154717" y="28126"/>
                    <a:pt x="145002" y="26316"/>
                  </a:cubicBezTo>
                  <a:cubicBezTo>
                    <a:pt x="124999" y="22601"/>
                    <a:pt x="19748" y="-7593"/>
                    <a:pt x="53657" y="129853"/>
                  </a:cubicBezTo>
                  <a:cubicBezTo>
                    <a:pt x="94138" y="295778"/>
                    <a:pt x="89566" y="770981"/>
                    <a:pt x="88899" y="961100"/>
                  </a:cubicBezTo>
                  <a:cubicBezTo>
                    <a:pt x="87947" y="1234086"/>
                    <a:pt x="47085" y="1806348"/>
                    <a:pt x="50799" y="1848353"/>
                  </a:cubicBezTo>
                  <a:cubicBezTo>
                    <a:pt x="55086" y="1892740"/>
                    <a:pt x="98424" y="1878071"/>
                    <a:pt x="136524" y="1875023"/>
                  </a:cubicBezTo>
                  <a:cubicBezTo>
                    <a:pt x="178911" y="1871785"/>
                    <a:pt x="208152" y="1883786"/>
                    <a:pt x="216915" y="1833685"/>
                  </a:cubicBezTo>
                  <a:cubicBezTo>
                    <a:pt x="224250" y="1864927"/>
                    <a:pt x="228917" y="1894740"/>
                    <a:pt x="206438" y="18960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921942" y="806686"/>
              <a:ext cx="170211" cy="284552"/>
            </a:xfrm>
            <a:custGeom>
              <a:avLst/>
              <a:gdLst/>
              <a:ahLst/>
              <a:cxnLst/>
              <a:rect l="l" t="t" r="r" b="b"/>
              <a:pathLst>
                <a:path w="170211" h="284552" extrusionOk="0">
                  <a:moveTo>
                    <a:pt x="9525" y="230015"/>
                  </a:moveTo>
                  <a:cubicBezTo>
                    <a:pt x="6667" y="167404"/>
                    <a:pt x="3495" y="104983"/>
                    <a:pt x="0" y="42753"/>
                  </a:cubicBezTo>
                  <a:cubicBezTo>
                    <a:pt x="0" y="-12397"/>
                    <a:pt x="41148" y="-2300"/>
                    <a:pt x="42863" y="8463"/>
                  </a:cubicBezTo>
                  <a:cubicBezTo>
                    <a:pt x="51721" y="65613"/>
                    <a:pt x="131350" y="61327"/>
                    <a:pt x="170212" y="37038"/>
                  </a:cubicBezTo>
                  <a:cubicBezTo>
                    <a:pt x="166783" y="101618"/>
                    <a:pt x="163763" y="166197"/>
                    <a:pt x="161163" y="230777"/>
                  </a:cubicBezTo>
                  <a:cubicBezTo>
                    <a:pt x="153352" y="221252"/>
                    <a:pt x="147066" y="216680"/>
                    <a:pt x="117443" y="202773"/>
                  </a:cubicBezTo>
                  <a:cubicBezTo>
                    <a:pt x="101822" y="195534"/>
                    <a:pt x="56388" y="206297"/>
                    <a:pt x="58388" y="261638"/>
                  </a:cubicBezTo>
                  <a:cubicBezTo>
                    <a:pt x="59912" y="304976"/>
                    <a:pt x="49625" y="282497"/>
                    <a:pt x="9906" y="2304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318426" y="5801937"/>
              <a:ext cx="1556127" cy="177174"/>
            </a:xfrm>
            <a:custGeom>
              <a:avLst/>
              <a:gdLst/>
              <a:ahLst/>
              <a:cxnLst/>
              <a:rect l="l" t="t" r="r" b="b"/>
              <a:pathLst>
                <a:path w="1556127" h="177174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5191" y="186716"/>
                    <a:pt x="53388" y="165475"/>
                    <a:pt x="78343" y="163951"/>
                  </a:cubicBezTo>
                  <a:cubicBezTo>
                    <a:pt x="533257" y="135948"/>
                    <a:pt x="992743" y="128994"/>
                    <a:pt x="1459468" y="163951"/>
                  </a:cubicBezTo>
                  <a:cubicBezTo>
                    <a:pt x="1490329" y="166237"/>
                    <a:pt x="1550622" y="192526"/>
                    <a:pt x="1552337" y="16395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326188" y="5919120"/>
              <a:ext cx="1539335" cy="59612"/>
            </a:xfrm>
            <a:custGeom>
              <a:avLst/>
              <a:gdLst/>
              <a:ahLst/>
              <a:cxnLst/>
              <a:rect l="l" t="t" r="r" b="b"/>
              <a:pathLst>
                <a:path w="1539335" h="59612" extrusionOk="0">
                  <a:moveTo>
                    <a:pt x="191" y="54864"/>
                  </a:moveTo>
                  <a:cubicBezTo>
                    <a:pt x="13145" y="62865"/>
                    <a:pt x="49911" y="48006"/>
                    <a:pt x="70580" y="46768"/>
                  </a:cubicBezTo>
                  <a:cubicBezTo>
                    <a:pt x="525494" y="18765"/>
                    <a:pt x="984980" y="11811"/>
                    <a:pt x="1451705" y="46768"/>
                  </a:cubicBezTo>
                  <a:cubicBezTo>
                    <a:pt x="1477423" y="48673"/>
                    <a:pt x="1523619" y="66961"/>
                    <a:pt x="1539335" y="56293"/>
                  </a:cubicBezTo>
                  <a:cubicBezTo>
                    <a:pt x="1354455" y="21907"/>
                    <a:pt x="1076039" y="0"/>
                    <a:pt x="764572" y="0"/>
                  </a:cubicBezTo>
                  <a:cubicBezTo>
                    <a:pt x="458819" y="0"/>
                    <a:pt x="184785" y="21146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318426" y="5801937"/>
              <a:ext cx="1556127" cy="176951"/>
            </a:xfrm>
            <a:custGeom>
              <a:avLst/>
              <a:gdLst/>
              <a:ahLst/>
              <a:cxnLst/>
              <a:rect l="l" t="t" r="r" b="b"/>
              <a:pathLst>
                <a:path w="1556127" h="176951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429" y="177477"/>
                    <a:pt x="21860" y="175476"/>
                    <a:pt x="41386" y="171285"/>
                  </a:cubicBezTo>
                  <a:cubicBezTo>
                    <a:pt x="38405" y="153131"/>
                    <a:pt x="34271" y="135186"/>
                    <a:pt x="29004" y="117564"/>
                  </a:cubicBezTo>
                  <a:cubicBezTo>
                    <a:pt x="25956" y="101372"/>
                    <a:pt x="29004" y="44889"/>
                    <a:pt x="118824" y="61652"/>
                  </a:cubicBezTo>
                  <a:cubicBezTo>
                    <a:pt x="256270" y="87275"/>
                    <a:pt x="627174" y="92323"/>
                    <a:pt x="782812" y="91847"/>
                  </a:cubicBezTo>
                  <a:cubicBezTo>
                    <a:pt x="1006269" y="91085"/>
                    <a:pt x="1484995" y="56795"/>
                    <a:pt x="1485757" y="59748"/>
                  </a:cubicBezTo>
                  <a:cubicBezTo>
                    <a:pt x="1527191" y="69273"/>
                    <a:pt x="1535478" y="172810"/>
                    <a:pt x="1463945" y="160903"/>
                  </a:cubicBezTo>
                  <a:cubicBezTo>
                    <a:pt x="1481662" y="171476"/>
                    <a:pt x="1489281" y="169285"/>
                    <a:pt x="1502045" y="172143"/>
                  </a:cubicBezTo>
                  <a:cubicBezTo>
                    <a:pt x="1527667" y="177953"/>
                    <a:pt x="1552146" y="181668"/>
                    <a:pt x="1553194" y="16395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18426" y="5801937"/>
              <a:ext cx="1556127" cy="176999"/>
            </a:xfrm>
            <a:custGeom>
              <a:avLst/>
              <a:gdLst/>
              <a:ahLst/>
              <a:cxnLst/>
              <a:rect l="l" t="t" r="r" b="b"/>
              <a:pathLst>
                <a:path w="1556127" h="176999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524" y="177953"/>
                    <a:pt x="23384" y="175286"/>
                    <a:pt x="43482" y="170714"/>
                  </a:cubicBezTo>
                  <a:cubicBezTo>
                    <a:pt x="4810" y="171381"/>
                    <a:pt x="23098" y="123089"/>
                    <a:pt x="21574" y="115374"/>
                  </a:cubicBezTo>
                  <a:cubicBezTo>
                    <a:pt x="18526" y="99276"/>
                    <a:pt x="-6144" y="15742"/>
                    <a:pt x="106632" y="42412"/>
                  </a:cubicBezTo>
                  <a:cubicBezTo>
                    <a:pt x="242554" y="74511"/>
                    <a:pt x="631555" y="70987"/>
                    <a:pt x="787098" y="70416"/>
                  </a:cubicBezTo>
                  <a:cubicBezTo>
                    <a:pt x="1010650" y="69654"/>
                    <a:pt x="1479185" y="37174"/>
                    <a:pt x="1513475" y="40412"/>
                  </a:cubicBezTo>
                  <a:cubicBezTo>
                    <a:pt x="1549765" y="43841"/>
                    <a:pt x="1537859" y="78512"/>
                    <a:pt x="1535382" y="108420"/>
                  </a:cubicBezTo>
                  <a:cubicBezTo>
                    <a:pt x="1532620" y="142043"/>
                    <a:pt x="1542431" y="165570"/>
                    <a:pt x="1501473" y="172238"/>
                  </a:cubicBezTo>
                  <a:cubicBezTo>
                    <a:pt x="1527096" y="177953"/>
                    <a:pt x="1551480" y="181763"/>
                    <a:pt x="155252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870620" y="5804063"/>
              <a:ext cx="1556087" cy="177144"/>
            </a:xfrm>
            <a:custGeom>
              <a:avLst/>
              <a:gdLst/>
              <a:ahLst/>
              <a:cxnLst/>
              <a:rect l="l" t="t" r="r" b="b"/>
              <a:pathLst>
                <a:path w="1556087" h="177144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5191" y="186686"/>
                    <a:pt x="53388" y="165444"/>
                    <a:pt x="78343" y="163921"/>
                  </a:cubicBezTo>
                  <a:cubicBezTo>
                    <a:pt x="533257" y="136013"/>
                    <a:pt x="992267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878383" y="5921216"/>
              <a:ext cx="1539239" cy="59650"/>
            </a:xfrm>
            <a:custGeom>
              <a:avLst/>
              <a:gdLst/>
              <a:ahLst/>
              <a:cxnLst/>
              <a:rect l="l" t="t" r="r" b="b"/>
              <a:pathLst>
                <a:path w="1539239" h="59650" extrusionOk="0">
                  <a:moveTo>
                    <a:pt x="190" y="54864"/>
                  </a:moveTo>
                  <a:cubicBezTo>
                    <a:pt x="13144" y="62960"/>
                    <a:pt x="49816" y="48006"/>
                    <a:pt x="70580" y="46767"/>
                  </a:cubicBezTo>
                  <a:cubicBezTo>
                    <a:pt x="525494" y="18859"/>
                    <a:pt x="984504" y="11811"/>
                    <a:pt x="1451705" y="46767"/>
                  </a:cubicBezTo>
                  <a:cubicBezTo>
                    <a:pt x="1477423" y="48673"/>
                    <a:pt x="1523619" y="67056"/>
                    <a:pt x="1539240" y="56292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145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870620" y="5804063"/>
              <a:ext cx="1556087" cy="177007"/>
            </a:xfrm>
            <a:custGeom>
              <a:avLst/>
              <a:gdLst/>
              <a:ahLst/>
              <a:cxnLst/>
              <a:rect l="l" t="t" r="r" b="b"/>
              <a:pathLst>
                <a:path w="1556087" h="177007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429" y="177446"/>
                    <a:pt x="21765" y="175446"/>
                    <a:pt x="40910" y="171255"/>
                  </a:cubicBezTo>
                  <a:cubicBezTo>
                    <a:pt x="37948" y="153110"/>
                    <a:pt x="33842" y="135165"/>
                    <a:pt x="28623" y="117534"/>
                  </a:cubicBezTo>
                  <a:cubicBezTo>
                    <a:pt x="25479" y="101437"/>
                    <a:pt x="28623" y="44954"/>
                    <a:pt x="118348" y="61622"/>
                  </a:cubicBezTo>
                  <a:cubicBezTo>
                    <a:pt x="255794" y="87340"/>
                    <a:pt x="626793" y="92388"/>
                    <a:pt x="782431" y="91816"/>
                  </a:cubicBezTo>
                  <a:cubicBezTo>
                    <a:pt x="1005888" y="91054"/>
                    <a:pt x="1484614" y="56764"/>
                    <a:pt x="1485376" y="59717"/>
                  </a:cubicBezTo>
                  <a:cubicBezTo>
                    <a:pt x="1526810" y="69242"/>
                    <a:pt x="1535097" y="172874"/>
                    <a:pt x="1463564" y="160968"/>
                  </a:cubicBezTo>
                  <a:cubicBezTo>
                    <a:pt x="1481280" y="171445"/>
                    <a:pt x="1488901" y="169255"/>
                    <a:pt x="1501664" y="172207"/>
                  </a:cubicBezTo>
                  <a:cubicBezTo>
                    <a:pt x="1527286" y="178018"/>
                    <a:pt x="1551765" y="181732"/>
                    <a:pt x="1552813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870620" y="5804063"/>
              <a:ext cx="1556087" cy="177483"/>
            </a:xfrm>
            <a:custGeom>
              <a:avLst/>
              <a:gdLst/>
              <a:ahLst/>
              <a:cxnLst/>
              <a:rect l="l" t="t" r="r" b="b"/>
              <a:pathLst>
                <a:path w="1556087" h="177483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524" y="178018"/>
                    <a:pt x="23289" y="175255"/>
                    <a:pt x="43482" y="170779"/>
                  </a:cubicBezTo>
                  <a:cubicBezTo>
                    <a:pt x="4810" y="171445"/>
                    <a:pt x="23003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459" y="74576"/>
                    <a:pt x="631460" y="70957"/>
                    <a:pt x="787098" y="70957"/>
                  </a:cubicBezTo>
                  <a:cubicBezTo>
                    <a:pt x="1010555" y="70194"/>
                    <a:pt x="1479090" y="37714"/>
                    <a:pt x="1513475" y="40953"/>
                  </a:cubicBezTo>
                  <a:cubicBezTo>
                    <a:pt x="1549765" y="44382"/>
                    <a:pt x="1537764" y="78576"/>
                    <a:pt x="1535382" y="108867"/>
                  </a:cubicBezTo>
                  <a:cubicBezTo>
                    <a:pt x="1532620" y="142489"/>
                    <a:pt x="1542431" y="166017"/>
                    <a:pt x="1501473" y="172684"/>
                  </a:cubicBezTo>
                  <a:cubicBezTo>
                    <a:pt x="1527096" y="178494"/>
                    <a:pt x="1551480" y="182209"/>
                    <a:pt x="1552528" y="16439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37811" y="5841206"/>
              <a:ext cx="125825" cy="103155"/>
            </a:xfrm>
            <a:custGeom>
              <a:avLst/>
              <a:gdLst/>
              <a:ahLst/>
              <a:cxnLst/>
              <a:rect l="l" t="t" r="r" b="b"/>
              <a:pathLst>
                <a:path w="125825" h="103155" extrusionOk="0">
                  <a:moveTo>
                    <a:pt x="125825" y="286"/>
                  </a:moveTo>
                  <a:cubicBezTo>
                    <a:pt x="87278" y="791"/>
                    <a:pt x="48739" y="1019"/>
                    <a:pt x="10192" y="952"/>
                  </a:cubicBezTo>
                  <a:cubicBezTo>
                    <a:pt x="18421" y="29842"/>
                    <a:pt x="18193" y="60484"/>
                    <a:pt x="9525" y="89249"/>
                  </a:cubicBezTo>
                  <a:cubicBezTo>
                    <a:pt x="7373" y="94507"/>
                    <a:pt x="4124" y="99250"/>
                    <a:pt x="0" y="103156"/>
                  </a:cubicBezTo>
                  <a:cubicBezTo>
                    <a:pt x="38100" y="103156"/>
                    <a:pt x="76553" y="103156"/>
                    <a:pt x="115348" y="103156"/>
                  </a:cubicBezTo>
                  <a:cubicBezTo>
                    <a:pt x="112204" y="79372"/>
                    <a:pt x="111852" y="55302"/>
                    <a:pt x="114300" y="31432"/>
                  </a:cubicBezTo>
                  <a:cubicBezTo>
                    <a:pt x="115881" y="20260"/>
                    <a:pt x="119815" y="9553"/>
                    <a:pt x="12582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879841" y="5829300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0"/>
                  </a:moveTo>
                  <a:cubicBezTo>
                    <a:pt x="167135" y="4382"/>
                    <a:pt x="84011" y="7554"/>
                    <a:pt x="1334" y="9525"/>
                  </a:cubicBezTo>
                  <a:cubicBezTo>
                    <a:pt x="11430" y="27337"/>
                    <a:pt x="29146" y="35433"/>
                    <a:pt x="46672" y="46767"/>
                  </a:cubicBezTo>
                  <a:cubicBezTo>
                    <a:pt x="72009" y="63246"/>
                    <a:pt x="49244" y="72961"/>
                    <a:pt x="30671" y="86773"/>
                  </a:cubicBezTo>
                  <a:cubicBezTo>
                    <a:pt x="22670" y="92678"/>
                    <a:pt x="5905" y="104013"/>
                    <a:pt x="0" y="116777"/>
                  </a:cubicBezTo>
                  <a:cubicBezTo>
                    <a:pt x="89659" y="118682"/>
                    <a:pt x="179575" y="122015"/>
                    <a:pt x="269748" y="126778"/>
                  </a:cubicBezTo>
                  <a:cubicBezTo>
                    <a:pt x="266700" y="105346"/>
                    <a:pt x="234410" y="78677"/>
                    <a:pt x="218313" y="70675"/>
                  </a:cubicBezTo>
                  <a:cubicBezTo>
                    <a:pt x="212788" y="68009"/>
                    <a:pt x="196882" y="58388"/>
                    <a:pt x="202216" y="50864"/>
                  </a:cubicBezTo>
                  <a:cubicBezTo>
                    <a:pt x="209998" y="40129"/>
                    <a:pt x="218627" y="30023"/>
                    <a:pt x="228029" y="20669"/>
                  </a:cubicBezTo>
                  <a:cubicBezTo>
                    <a:pt x="236106" y="14383"/>
                    <a:pt x="243688" y="7468"/>
                    <a:pt x="250698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318426" y="841157"/>
              <a:ext cx="1556127" cy="177144"/>
            </a:xfrm>
            <a:custGeom>
              <a:avLst/>
              <a:gdLst/>
              <a:ahLst/>
              <a:cxnLst/>
              <a:rect l="l" t="t" r="r" b="b"/>
              <a:pathLst>
                <a:path w="1556127" h="177144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5191" y="186685"/>
                    <a:pt x="53388" y="165445"/>
                    <a:pt x="78343" y="163921"/>
                  </a:cubicBezTo>
                  <a:cubicBezTo>
                    <a:pt x="533257" y="136012"/>
                    <a:pt x="992743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326379" y="958691"/>
              <a:ext cx="1539144" cy="59270"/>
            </a:xfrm>
            <a:custGeom>
              <a:avLst/>
              <a:gdLst/>
              <a:ahLst/>
              <a:cxnLst/>
              <a:rect l="l" t="t" r="r" b="b"/>
              <a:pathLst>
                <a:path w="1539144" h="59270" extrusionOk="0">
                  <a:moveTo>
                    <a:pt x="0" y="54483"/>
                  </a:moveTo>
                  <a:cubicBezTo>
                    <a:pt x="12954" y="62579"/>
                    <a:pt x="49721" y="47625"/>
                    <a:pt x="70390" y="46387"/>
                  </a:cubicBezTo>
                  <a:cubicBezTo>
                    <a:pt x="525304" y="18478"/>
                    <a:pt x="984790" y="11430"/>
                    <a:pt x="1451515" y="46387"/>
                  </a:cubicBezTo>
                  <a:cubicBezTo>
                    <a:pt x="1477232" y="48292"/>
                    <a:pt x="1523429" y="66675"/>
                    <a:pt x="1539145" y="55912"/>
                  </a:cubicBezTo>
                  <a:cubicBezTo>
                    <a:pt x="1354455" y="22384"/>
                    <a:pt x="1076039" y="0"/>
                    <a:pt x="764858" y="0"/>
                  </a:cubicBezTo>
                  <a:cubicBezTo>
                    <a:pt x="459105" y="0"/>
                    <a:pt x="185071" y="21145"/>
                    <a:pt x="286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318426" y="841157"/>
              <a:ext cx="1556127" cy="177483"/>
            </a:xfrm>
            <a:custGeom>
              <a:avLst/>
              <a:gdLst/>
              <a:ahLst/>
              <a:cxnLst/>
              <a:rect l="l" t="t" r="r" b="b"/>
              <a:pathLst>
                <a:path w="1556127" h="177483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429" y="177446"/>
                    <a:pt x="21860" y="175446"/>
                    <a:pt x="41386" y="171350"/>
                  </a:cubicBezTo>
                  <a:cubicBezTo>
                    <a:pt x="38414" y="153165"/>
                    <a:pt x="34281" y="135189"/>
                    <a:pt x="29004" y="117534"/>
                  </a:cubicBezTo>
                  <a:cubicBezTo>
                    <a:pt x="25956" y="101437"/>
                    <a:pt x="29004" y="44953"/>
                    <a:pt x="118824" y="61717"/>
                  </a:cubicBezTo>
                  <a:cubicBezTo>
                    <a:pt x="255889" y="87340"/>
                    <a:pt x="626793" y="92293"/>
                    <a:pt x="782336" y="92293"/>
                  </a:cubicBezTo>
                  <a:cubicBezTo>
                    <a:pt x="1005792" y="91531"/>
                    <a:pt x="1484519" y="57241"/>
                    <a:pt x="1485281" y="60193"/>
                  </a:cubicBezTo>
                  <a:cubicBezTo>
                    <a:pt x="1526715" y="69718"/>
                    <a:pt x="1535001" y="173255"/>
                    <a:pt x="1463469" y="161444"/>
                  </a:cubicBezTo>
                  <a:cubicBezTo>
                    <a:pt x="1481185" y="171922"/>
                    <a:pt x="1488805" y="169731"/>
                    <a:pt x="1501569" y="172684"/>
                  </a:cubicBezTo>
                  <a:cubicBezTo>
                    <a:pt x="1527191" y="178494"/>
                    <a:pt x="1551670" y="182209"/>
                    <a:pt x="1552718" y="16439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318426" y="841157"/>
              <a:ext cx="1556127" cy="177007"/>
            </a:xfrm>
            <a:custGeom>
              <a:avLst/>
              <a:gdLst/>
              <a:ahLst/>
              <a:cxnLst/>
              <a:rect l="l" t="t" r="r" b="b"/>
              <a:pathLst>
                <a:path w="1556127" h="177007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524" y="178018"/>
                    <a:pt x="23384" y="175255"/>
                    <a:pt x="43482" y="170779"/>
                  </a:cubicBezTo>
                  <a:cubicBezTo>
                    <a:pt x="4810" y="171445"/>
                    <a:pt x="23098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554" y="74576"/>
                    <a:pt x="631555" y="70957"/>
                    <a:pt x="787098" y="70385"/>
                  </a:cubicBezTo>
                  <a:cubicBezTo>
                    <a:pt x="1010650" y="69623"/>
                    <a:pt x="1479185" y="37238"/>
                    <a:pt x="1513475" y="40477"/>
                  </a:cubicBezTo>
                  <a:cubicBezTo>
                    <a:pt x="1549765" y="43906"/>
                    <a:pt x="1537859" y="78100"/>
                    <a:pt x="1535382" y="108390"/>
                  </a:cubicBezTo>
                  <a:cubicBezTo>
                    <a:pt x="1532620" y="142013"/>
                    <a:pt x="1542431" y="165540"/>
                    <a:pt x="1501473" y="172207"/>
                  </a:cubicBezTo>
                  <a:cubicBezTo>
                    <a:pt x="1527096" y="178018"/>
                    <a:pt x="1551480" y="181732"/>
                    <a:pt x="1552527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870620" y="843317"/>
              <a:ext cx="1556087" cy="177101"/>
            </a:xfrm>
            <a:custGeom>
              <a:avLst/>
              <a:gdLst/>
              <a:ahLst/>
              <a:cxnLst/>
              <a:rect l="l" t="t" r="r" b="b"/>
              <a:pathLst>
                <a:path w="1556087" h="177101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5191" y="186716"/>
                    <a:pt x="53388" y="165380"/>
                    <a:pt x="78343" y="163856"/>
                  </a:cubicBezTo>
                  <a:cubicBezTo>
                    <a:pt x="533257" y="135948"/>
                    <a:pt x="992267" y="128994"/>
                    <a:pt x="1459468" y="163856"/>
                  </a:cubicBezTo>
                  <a:cubicBezTo>
                    <a:pt x="1490329" y="166237"/>
                    <a:pt x="1550622" y="192431"/>
                    <a:pt x="1552337" y="163856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878383" y="960405"/>
              <a:ext cx="1539239" cy="59662"/>
            </a:xfrm>
            <a:custGeom>
              <a:avLst/>
              <a:gdLst/>
              <a:ahLst/>
              <a:cxnLst/>
              <a:rect l="l" t="t" r="r" b="b"/>
              <a:pathLst>
                <a:path w="1539239" h="59662" extrusionOk="0">
                  <a:moveTo>
                    <a:pt x="190" y="54864"/>
                  </a:moveTo>
                  <a:cubicBezTo>
                    <a:pt x="13144" y="62960"/>
                    <a:pt x="49816" y="48101"/>
                    <a:pt x="70580" y="46768"/>
                  </a:cubicBezTo>
                  <a:cubicBezTo>
                    <a:pt x="525494" y="18859"/>
                    <a:pt x="984504" y="11906"/>
                    <a:pt x="1451705" y="46768"/>
                  </a:cubicBezTo>
                  <a:cubicBezTo>
                    <a:pt x="1477423" y="48768"/>
                    <a:pt x="1523619" y="67056"/>
                    <a:pt x="1539240" y="56293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050"/>
                    <a:pt x="0" y="5438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70620" y="843317"/>
              <a:ext cx="1556087" cy="176990"/>
            </a:xfrm>
            <a:custGeom>
              <a:avLst/>
              <a:gdLst/>
              <a:ahLst/>
              <a:cxnLst/>
              <a:rect l="l" t="t" r="r" b="b"/>
              <a:pathLst>
                <a:path w="1556087" h="176990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429" y="177381"/>
                    <a:pt x="21765" y="175476"/>
                    <a:pt x="40910" y="171285"/>
                  </a:cubicBezTo>
                  <a:cubicBezTo>
                    <a:pt x="37948" y="153137"/>
                    <a:pt x="33842" y="135195"/>
                    <a:pt x="28623" y="117564"/>
                  </a:cubicBezTo>
                  <a:cubicBezTo>
                    <a:pt x="25479" y="101372"/>
                    <a:pt x="28623" y="44889"/>
                    <a:pt x="118348" y="61653"/>
                  </a:cubicBezTo>
                  <a:cubicBezTo>
                    <a:pt x="255794" y="87275"/>
                    <a:pt x="626793" y="92323"/>
                    <a:pt x="782431" y="91847"/>
                  </a:cubicBezTo>
                  <a:cubicBezTo>
                    <a:pt x="1005888" y="91085"/>
                    <a:pt x="1484614" y="56700"/>
                    <a:pt x="1485376" y="59748"/>
                  </a:cubicBezTo>
                  <a:cubicBezTo>
                    <a:pt x="1526810" y="69273"/>
                    <a:pt x="1535097" y="172809"/>
                    <a:pt x="1463564" y="160903"/>
                  </a:cubicBezTo>
                  <a:cubicBezTo>
                    <a:pt x="1481280" y="171476"/>
                    <a:pt x="1488901" y="169285"/>
                    <a:pt x="1501664" y="172238"/>
                  </a:cubicBezTo>
                  <a:cubicBezTo>
                    <a:pt x="1527286" y="177953"/>
                    <a:pt x="1551765" y="181763"/>
                    <a:pt x="1552813" y="163856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70620" y="843317"/>
              <a:ext cx="1556087" cy="177085"/>
            </a:xfrm>
            <a:custGeom>
              <a:avLst/>
              <a:gdLst/>
              <a:ahLst/>
              <a:cxnLst/>
              <a:rect l="l" t="t" r="r" b="b"/>
              <a:pathLst>
                <a:path w="1556087" h="177085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524" y="177953"/>
                    <a:pt x="23289" y="175286"/>
                    <a:pt x="43482" y="170714"/>
                  </a:cubicBezTo>
                  <a:cubicBezTo>
                    <a:pt x="4810" y="171381"/>
                    <a:pt x="23003" y="123089"/>
                    <a:pt x="21574" y="115374"/>
                  </a:cubicBezTo>
                  <a:cubicBezTo>
                    <a:pt x="18526" y="99657"/>
                    <a:pt x="-6144" y="15742"/>
                    <a:pt x="106442" y="42507"/>
                  </a:cubicBezTo>
                  <a:cubicBezTo>
                    <a:pt x="242269" y="74607"/>
                    <a:pt x="631269" y="71082"/>
                    <a:pt x="786908" y="70511"/>
                  </a:cubicBezTo>
                  <a:cubicBezTo>
                    <a:pt x="1010364" y="69749"/>
                    <a:pt x="1478899" y="37269"/>
                    <a:pt x="1513285" y="40507"/>
                  </a:cubicBezTo>
                  <a:cubicBezTo>
                    <a:pt x="1549575" y="43936"/>
                    <a:pt x="1537573" y="78607"/>
                    <a:pt x="1535192" y="108516"/>
                  </a:cubicBezTo>
                  <a:cubicBezTo>
                    <a:pt x="1532430" y="142139"/>
                    <a:pt x="1542240" y="165666"/>
                    <a:pt x="1501283" y="172333"/>
                  </a:cubicBezTo>
                  <a:cubicBezTo>
                    <a:pt x="1526905" y="178048"/>
                    <a:pt x="1551289" y="181858"/>
                    <a:pt x="155233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715630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21631" y="5827298"/>
              <a:ext cx="17525" cy="136684"/>
            </a:xfrm>
            <a:custGeom>
              <a:avLst/>
              <a:gdLst/>
              <a:ahLst/>
              <a:cxnLst/>
              <a:rect l="l" t="t" r="r" b="b"/>
              <a:pathLst>
                <a:path w="17525" h="136684" extrusionOk="0">
                  <a:moveTo>
                    <a:pt x="9430" y="136685"/>
                  </a:moveTo>
                  <a:lnTo>
                    <a:pt x="6953" y="136685"/>
                  </a:lnTo>
                  <a:cubicBezTo>
                    <a:pt x="3095" y="136637"/>
                    <a:pt x="0" y="133494"/>
                    <a:pt x="0" y="129636"/>
                  </a:cubicBezTo>
                  <a:lnTo>
                    <a:pt x="952" y="6859"/>
                  </a:lnTo>
                  <a:cubicBezTo>
                    <a:pt x="1000" y="3020"/>
                    <a:pt x="4162" y="-47"/>
                    <a:pt x="8001" y="1"/>
                  </a:cubicBezTo>
                  <a:cubicBezTo>
                    <a:pt x="8001" y="1"/>
                    <a:pt x="8001" y="1"/>
                    <a:pt x="8001" y="1"/>
                  </a:cubicBezTo>
                  <a:lnTo>
                    <a:pt x="10573" y="1"/>
                  </a:lnTo>
                  <a:cubicBezTo>
                    <a:pt x="14430" y="48"/>
                    <a:pt x="17526" y="3192"/>
                    <a:pt x="17526" y="7050"/>
                  </a:cubicBezTo>
                  <a:lnTo>
                    <a:pt x="16478" y="129826"/>
                  </a:lnTo>
                  <a:cubicBezTo>
                    <a:pt x="16478" y="133617"/>
                    <a:pt x="13411" y="136685"/>
                    <a:pt x="9620" y="136685"/>
                  </a:cubicBezTo>
                  <a:cubicBezTo>
                    <a:pt x="9553" y="136685"/>
                    <a:pt x="9496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726774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62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687245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693246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430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10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479" y="129826"/>
                  </a:lnTo>
                  <a:cubicBezTo>
                    <a:pt x="16431" y="133665"/>
                    <a:pt x="13269" y="136732"/>
                    <a:pt x="9430" y="136685"/>
                  </a:cubicBezTo>
                  <a:cubicBezTo>
                    <a:pt x="9430" y="136685"/>
                    <a:pt x="9430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98199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81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659718" y="5827204"/>
              <a:ext cx="29527" cy="136778"/>
            </a:xfrm>
            <a:custGeom>
              <a:avLst/>
              <a:gdLst/>
              <a:ahLst/>
              <a:cxnLst/>
              <a:rect l="l" t="t" r="r" b="b"/>
              <a:pathLst>
                <a:path w="29527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962" y="5343"/>
                    <a:pt x="6392" y="0"/>
                    <a:pt x="13050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7665528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621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01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384" y="129826"/>
                  </a:lnTo>
                  <a:cubicBezTo>
                    <a:pt x="16336" y="133665"/>
                    <a:pt x="13174" y="136732"/>
                    <a:pt x="9335" y="136685"/>
                  </a:cubicBezTo>
                  <a:cubicBezTo>
                    <a:pt x="9335" y="136685"/>
                    <a:pt x="9335" y="136685"/>
                    <a:pt x="9335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670672" y="5830919"/>
              <a:ext cx="7619" cy="129445"/>
            </a:xfrm>
            <a:custGeom>
              <a:avLst/>
              <a:gdLst/>
              <a:ahLst/>
              <a:cxnLst/>
              <a:rect l="l" t="t" r="r" b="b"/>
              <a:pathLst>
                <a:path w="7619" h="129445" extrusionOk="0">
                  <a:moveTo>
                    <a:pt x="3715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29" y="128111"/>
                    <a:pt x="5429" y="129388"/>
                    <a:pt x="3905" y="129445"/>
                  </a:cubicBezTo>
                  <a:cubicBezTo>
                    <a:pt x="3848" y="129445"/>
                    <a:pt x="3781" y="129445"/>
                    <a:pt x="3715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930228" y="5498496"/>
              <a:ext cx="163449" cy="29527"/>
            </a:xfrm>
            <a:custGeom>
              <a:avLst/>
              <a:gdLst/>
              <a:ahLst/>
              <a:cxnLst/>
              <a:rect l="l" t="t" r="r" b="b"/>
              <a:pathLst>
                <a:path w="163449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01" y="24118"/>
                    <a:pt x="157762" y="29480"/>
                    <a:pt x="151066" y="29528"/>
                  </a:cubicBezTo>
                  <a:lnTo>
                    <a:pt x="11906" y="28575"/>
                  </a:lnTo>
                  <a:cubicBezTo>
                    <a:pt x="5334" y="28575"/>
                    <a:pt x="0" y="23251"/>
                    <a:pt x="0" y="16669"/>
                  </a:cubicBezTo>
                  <a:cubicBezTo>
                    <a:pt x="0" y="16602"/>
                    <a:pt x="0" y="16545"/>
                    <a:pt x="0" y="16479"/>
                  </a:cubicBezTo>
                  <a:lnTo>
                    <a:pt x="0" y="12002"/>
                  </a:lnTo>
                  <a:cubicBezTo>
                    <a:pt x="105" y="5306"/>
                    <a:pt x="5591" y="-57"/>
                    <a:pt x="12287" y="0"/>
                  </a:cubicBezTo>
                  <a:lnTo>
                    <a:pt x="151447" y="857"/>
                  </a:lnTo>
                  <a:cubicBezTo>
                    <a:pt x="158105" y="962"/>
                    <a:pt x="163449" y="6391"/>
                    <a:pt x="163449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930133" y="5504497"/>
              <a:ext cx="163354" cy="17430"/>
            </a:xfrm>
            <a:custGeom>
              <a:avLst/>
              <a:gdLst/>
              <a:ahLst/>
              <a:cxnLst/>
              <a:rect l="l" t="t" r="r" b="b"/>
              <a:pathLst>
                <a:path w="163354" h="17430" extrusionOk="0">
                  <a:moveTo>
                    <a:pt x="163354" y="8001"/>
                  </a:moveTo>
                  <a:lnTo>
                    <a:pt x="163354" y="10477"/>
                  </a:lnTo>
                  <a:cubicBezTo>
                    <a:pt x="163354" y="14316"/>
                    <a:pt x="160239" y="17430"/>
                    <a:pt x="156401" y="17430"/>
                  </a:cubicBezTo>
                  <a:cubicBezTo>
                    <a:pt x="156372" y="17430"/>
                    <a:pt x="156334" y="17430"/>
                    <a:pt x="156305" y="17430"/>
                  </a:cubicBezTo>
                  <a:lnTo>
                    <a:pt x="6858" y="16573"/>
                  </a:lnTo>
                  <a:cubicBezTo>
                    <a:pt x="3038" y="16469"/>
                    <a:pt x="0" y="13345"/>
                    <a:pt x="0" y="9525"/>
                  </a:cubicBezTo>
                  <a:lnTo>
                    <a:pt x="0" y="6953"/>
                  </a:lnTo>
                  <a:cubicBezTo>
                    <a:pt x="105" y="3086"/>
                    <a:pt x="3267" y="0"/>
                    <a:pt x="7144" y="0"/>
                  </a:cubicBezTo>
                  <a:lnTo>
                    <a:pt x="156496" y="952"/>
                  </a:lnTo>
                  <a:cubicBezTo>
                    <a:pt x="160334" y="1000"/>
                    <a:pt x="163401" y="4162"/>
                    <a:pt x="163354" y="8001"/>
                  </a:cubicBezTo>
                  <a:cubicBezTo>
                    <a:pt x="163354" y="8001"/>
                    <a:pt x="163354" y="8001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934705" y="5509450"/>
              <a:ext cx="154304" cy="7525"/>
            </a:xfrm>
            <a:custGeom>
              <a:avLst/>
              <a:gdLst/>
              <a:ahLst/>
              <a:cxnLst/>
              <a:rect l="l" t="t" r="r" b="b"/>
              <a:pathLst>
                <a:path w="154304" h="7525" extrusionOk="0">
                  <a:moveTo>
                    <a:pt x="154305" y="3810"/>
                  </a:moveTo>
                  <a:lnTo>
                    <a:pt x="154305" y="4763"/>
                  </a:lnTo>
                  <a:cubicBezTo>
                    <a:pt x="154257" y="6305"/>
                    <a:pt x="152990" y="7525"/>
                    <a:pt x="151447" y="7525"/>
                  </a:cubicBezTo>
                  <a:lnTo>
                    <a:pt x="2667" y="6572"/>
                  </a:lnTo>
                  <a:cubicBezTo>
                    <a:pt x="1191" y="6572"/>
                    <a:pt x="0" y="5382"/>
                    <a:pt x="0" y="3906"/>
                  </a:cubicBezTo>
                  <a:cubicBezTo>
                    <a:pt x="0" y="3877"/>
                    <a:pt x="0" y="3839"/>
                    <a:pt x="0" y="3810"/>
                  </a:cubicBezTo>
                  <a:lnTo>
                    <a:pt x="0" y="2763"/>
                  </a:lnTo>
                  <a:cubicBezTo>
                    <a:pt x="0" y="1238"/>
                    <a:pt x="1238" y="0"/>
                    <a:pt x="2762" y="0"/>
                  </a:cubicBezTo>
                  <a:lnTo>
                    <a:pt x="151543" y="953"/>
                  </a:lnTo>
                  <a:cubicBezTo>
                    <a:pt x="153086" y="1001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930228" y="5526880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50" y="24108"/>
                    <a:pt x="157839" y="29480"/>
                    <a:pt x="151162" y="29528"/>
                  </a:cubicBezTo>
                  <a:lnTo>
                    <a:pt x="12002" y="28575"/>
                  </a:lnTo>
                  <a:cubicBezTo>
                    <a:pt x="5325" y="28528"/>
                    <a:pt x="-57" y="23061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57" y="5325"/>
                    <a:pt x="5515" y="-47"/>
                    <a:pt x="12192" y="0"/>
                  </a:cubicBezTo>
                  <a:cubicBezTo>
                    <a:pt x="12192" y="0"/>
                    <a:pt x="12192" y="0"/>
                    <a:pt x="12192" y="0"/>
                  </a:cubicBezTo>
                  <a:lnTo>
                    <a:pt x="151353" y="858"/>
                  </a:lnTo>
                  <a:cubicBezTo>
                    <a:pt x="158030" y="915"/>
                    <a:pt x="163402" y="6373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930228" y="5532977"/>
              <a:ext cx="163353" cy="17525"/>
            </a:xfrm>
            <a:custGeom>
              <a:avLst/>
              <a:gdLst/>
              <a:ahLst/>
              <a:cxnLst/>
              <a:rect l="l" t="t" r="r" b="b"/>
              <a:pathLst>
                <a:path w="163353" h="17525" extrusionOk="0">
                  <a:moveTo>
                    <a:pt x="163354" y="7905"/>
                  </a:moveTo>
                  <a:lnTo>
                    <a:pt x="163354" y="10573"/>
                  </a:lnTo>
                  <a:cubicBezTo>
                    <a:pt x="163306" y="14431"/>
                    <a:pt x="160163" y="17526"/>
                    <a:pt x="156305" y="17526"/>
                  </a:cubicBezTo>
                  <a:lnTo>
                    <a:pt x="6953" y="16478"/>
                  </a:lnTo>
                  <a:cubicBezTo>
                    <a:pt x="3115" y="16478"/>
                    <a:pt x="0" y="13364"/>
                    <a:pt x="0" y="9525"/>
                  </a:cubicBezTo>
                  <a:lnTo>
                    <a:pt x="0" y="6953"/>
                  </a:lnTo>
                  <a:cubicBezTo>
                    <a:pt x="48" y="3096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7934705" y="5537835"/>
              <a:ext cx="154304" cy="7619"/>
            </a:xfrm>
            <a:custGeom>
              <a:avLst/>
              <a:gdLst/>
              <a:ahLst/>
              <a:cxnLst/>
              <a:rect l="l" t="t" r="r" b="b"/>
              <a:pathLst>
                <a:path w="154304" h="7619" extrusionOk="0">
                  <a:moveTo>
                    <a:pt x="154305" y="3810"/>
                  </a:moveTo>
                  <a:lnTo>
                    <a:pt x="154305" y="4857"/>
                  </a:lnTo>
                  <a:cubicBezTo>
                    <a:pt x="154257" y="6401"/>
                    <a:pt x="152990" y="7620"/>
                    <a:pt x="151447" y="7620"/>
                  </a:cubicBezTo>
                  <a:lnTo>
                    <a:pt x="2762" y="6572"/>
                  </a:lnTo>
                  <a:cubicBezTo>
                    <a:pt x="1238" y="6572"/>
                    <a:pt x="0" y="5334"/>
                    <a:pt x="0" y="3810"/>
                  </a:cubicBezTo>
                  <a:lnTo>
                    <a:pt x="0" y="2762"/>
                  </a:lnTo>
                  <a:cubicBezTo>
                    <a:pt x="0" y="1238"/>
                    <a:pt x="1238" y="0"/>
                    <a:pt x="2762" y="0"/>
                  </a:cubicBezTo>
                  <a:cubicBezTo>
                    <a:pt x="2791" y="0"/>
                    <a:pt x="2829" y="0"/>
                    <a:pt x="2857" y="0"/>
                  </a:cubicBezTo>
                  <a:lnTo>
                    <a:pt x="151543" y="952"/>
                  </a:lnTo>
                  <a:cubicBezTo>
                    <a:pt x="153086" y="1000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930228" y="5554598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2859"/>
                  </a:moveTo>
                  <a:lnTo>
                    <a:pt x="163354" y="17526"/>
                  </a:lnTo>
                  <a:cubicBezTo>
                    <a:pt x="163250" y="24184"/>
                    <a:pt x="157820" y="29528"/>
                    <a:pt x="151162" y="29528"/>
                  </a:cubicBezTo>
                  <a:lnTo>
                    <a:pt x="12002" y="28575"/>
                  </a:lnTo>
                  <a:cubicBezTo>
                    <a:pt x="5325" y="28518"/>
                    <a:pt x="-57" y="23060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105" y="5344"/>
                    <a:pt x="5534" y="0"/>
                    <a:pt x="12192" y="0"/>
                  </a:cubicBezTo>
                  <a:lnTo>
                    <a:pt x="151353" y="858"/>
                  </a:lnTo>
                  <a:cubicBezTo>
                    <a:pt x="158030" y="905"/>
                    <a:pt x="163402" y="6372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930228" y="5560409"/>
              <a:ext cx="163353" cy="17430"/>
            </a:xfrm>
            <a:custGeom>
              <a:avLst/>
              <a:gdLst/>
              <a:ahLst/>
              <a:cxnLst/>
              <a:rect l="l" t="t" r="r" b="b"/>
              <a:pathLst>
                <a:path w="163353" h="17430" extrusionOk="0">
                  <a:moveTo>
                    <a:pt x="163354" y="8001"/>
                  </a:moveTo>
                  <a:lnTo>
                    <a:pt x="163354" y="10573"/>
                  </a:lnTo>
                  <a:cubicBezTo>
                    <a:pt x="163354" y="14364"/>
                    <a:pt x="160287" y="17430"/>
                    <a:pt x="156496" y="17430"/>
                  </a:cubicBezTo>
                  <a:cubicBezTo>
                    <a:pt x="156429" y="17430"/>
                    <a:pt x="156372" y="17430"/>
                    <a:pt x="156305" y="17430"/>
                  </a:cubicBezTo>
                  <a:lnTo>
                    <a:pt x="6953" y="16478"/>
                  </a:lnTo>
                  <a:cubicBezTo>
                    <a:pt x="3115" y="16478"/>
                    <a:pt x="0" y="13363"/>
                    <a:pt x="0" y="9525"/>
                  </a:cubicBezTo>
                  <a:lnTo>
                    <a:pt x="0" y="6953"/>
                  </a:lnTo>
                  <a:cubicBezTo>
                    <a:pt x="48" y="3095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934705" y="5565457"/>
              <a:ext cx="154304" cy="7429"/>
            </a:xfrm>
            <a:custGeom>
              <a:avLst/>
              <a:gdLst/>
              <a:ahLst/>
              <a:cxnLst/>
              <a:rect l="l" t="t" r="r" b="b"/>
              <a:pathLst>
                <a:path w="154304" h="7429" extrusionOk="0">
                  <a:moveTo>
                    <a:pt x="154305" y="3715"/>
                  </a:moveTo>
                  <a:lnTo>
                    <a:pt x="154305" y="4667"/>
                  </a:lnTo>
                  <a:cubicBezTo>
                    <a:pt x="154305" y="6191"/>
                    <a:pt x="153067" y="7430"/>
                    <a:pt x="151543" y="7430"/>
                  </a:cubicBezTo>
                  <a:cubicBezTo>
                    <a:pt x="151514" y="7430"/>
                    <a:pt x="151476" y="7430"/>
                    <a:pt x="151447" y="7430"/>
                  </a:cubicBezTo>
                  <a:lnTo>
                    <a:pt x="2762" y="6668"/>
                  </a:lnTo>
                  <a:cubicBezTo>
                    <a:pt x="1219" y="6620"/>
                    <a:pt x="0" y="5353"/>
                    <a:pt x="0" y="3810"/>
                  </a:cubicBezTo>
                  <a:lnTo>
                    <a:pt x="0" y="2763"/>
                  </a:lnTo>
                  <a:cubicBezTo>
                    <a:pt x="48" y="1219"/>
                    <a:pt x="1314" y="0"/>
                    <a:pt x="2857" y="0"/>
                  </a:cubicBezTo>
                  <a:lnTo>
                    <a:pt x="151543" y="953"/>
                  </a:lnTo>
                  <a:cubicBezTo>
                    <a:pt x="153067" y="953"/>
                    <a:pt x="154305" y="2191"/>
                    <a:pt x="154305" y="3715"/>
                  </a:cubicBezTo>
                  <a:cubicBezTo>
                    <a:pt x="154305" y="3743"/>
                    <a:pt x="154305" y="3782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916389" y="5779011"/>
              <a:ext cx="228656" cy="195766"/>
            </a:xfrm>
            <a:custGeom>
              <a:avLst/>
              <a:gdLst/>
              <a:ahLst/>
              <a:cxnLst/>
              <a:rect l="l" t="t" r="r" b="b"/>
              <a:pathLst>
                <a:path w="228656" h="195766" extrusionOk="0">
                  <a:moveTo>
                    <a:pt x="226057" y="188210"/>
                  </a:moveTo>
                  <a:lnTo>
                    <a:pt x="223104" y="191545"/>
                  </a:lnTo>
                  <a:cubicBezTo>
                    <a:pt x="218703" y="196564"/>
                    <a:pt x="211122" y="197192"/>
                    <a:pt x="205959" y="192973"/>
                  </a:cubicBezTo>
                  <a:lnTo>
                    <a:pt x="4315" y="24381"/>
                  </a:lnTo>
                  <a:cubicBezTo>
                    <a:pt x="-724" y="20237"/>
                    <a:pt x="-1458" y="12798"/>
                    <a:pt x="2686" y="7759"/>
                  </a:cubicBezTo>
                  <a:cubicBezTo>
                    <a:pt x="2753" y="7674"/>
                    <a:pt x="2819" y="7598"/>
                    <a:pt x="2886" y="7521"/>
                  </a:cubicBezTo>
                  <a:lnTo>
                    <a:pt x="5743" y="4187"/>
                  </a:lnTo>
                  <a:cubicBezTo>
                    <a:pt x="10096" y="-737"/>
                    <a:pt x="17535" y="-1413"/>
                    <a:pt x="22698" y="2664"/>
                  </a:cubicBezTo>
                  <a:lnTo>
                    <a:pt x="224342" y="171256"/>
                  </a:lnTo>
                  <a:cubicBezTo>
                    <a:pt x="229381" y="175400"/>
                    <a:pt x="230114" y="182839"/>
                    <a:pt x="225971" y="187877"/>
                  </a:cubicBezTo>
                  <a:cubicBezTo>
                    <a:pt x="225904" y="187963"/>
                    <a:pt x="225837" y="188039"/>
                    <a:pt x="225771" y="188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7918273" y="5781922"/>
              <a:ext cx="224602" cy="190379"/>
            </a:xfrm>
            <a:custGeom>
              <a:avLst/>
              <a:gdLst/>
              <a:ahLst/>
              <a:cxnLst/>
              <a:rect l="l" t="t" r="r" b="b"/>
              <a:pathLst>
                <a:path w="224602" h="190379" extrusionOk="0">
                  <a:moveTo>
                    <a:pt x="223506" y="186062"/>
                  </a:moveTo>
                  <a:lnTo>
                    <a:pt x="221886" y="187967"/>
                  </a:lnTo>
                  <a:cubicBezTo>
                    <a:pt x="219296" y="190863"/>
                    <a:pt x="214886" y="191196"/>
                    <a:pt x="211885" y="188729"/>
                  </a:cubicBezTo>
                  <a:lnTo>
                    <a:pt x="2335" y="13659"/>
                  </a:lnTo>
                  <a:cubicBezTo>
                    <a:pt x="-456" y="11211"/>
                    <a:pt x="-789" y="6992"/>
                    <a:pt x="1573" y="4134"/>
                  </a:cubicBezTo>
                  <a:lnTo>
                    <a:pt x="3192" y="2229"/>
                  </a:lnTo>
                  <a:cubicBezTo>
                    <a:pt x="5707" y="-419"/>
                    <a:pt x="9812" y="-752"/>
                    <a:pt x="12717" y="1467"/>
                  </a:cubicBezTo>
                  <a:lnTo>
                    <a:pt x="222267" y="176537"/>
                  </a:lnTo>
                  <a:cubicBezTo>
                    <a:pt x="225058" y="178985"/>
                    <a:pt x="225392" y="183204"/>
                    <a:pt x="223030" y="18606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7925992" y="5788487"/>
              <a:ext cx="210021" cy="176500"/>
            </a:xfrm>
            <a:custGeom>
              <a:avLst/>
              <a:gdLst/>
              <a:ahLst/>
              <a:cxnLst/>
              <a:rect l="l" t="t" r="r" b="b"/>
              <a:pathLst>
                <a:path w="210021" h="176500" extrusionOk="0">
                  <a:moveTo>
                    <a:pt x="209214" y="174924"/>
                  </a:moveTo>
                  <a:lnTo>
                    <a:pt x="208548" y="175686"/>
                  </a:lnTo>
                  <a:cubicBezTo>
                    <a:pt x="207433" y="176772"/>
                    <a:pt x="205662" y="176772"/>
                    <a:pt x="204547" y="175686"/>
                  </a:cubicBezTo>
                  <a:lnTo>
                    <a:pt x="807" y="5474"/>
                  </a:lnTo>
                  <a:cubicBezTo>
                    <a:pt x="-269" y="4398"/>
                    <a:pt x="-269" y="2645"/>
                    <a:pt x="807" y="1569"/>
                  </a:cubicBezTo>
                  <a:lnTo>
                    <a:pt x="1474" y="807"/>
                  </a:lnTo>
                  <a:cubicBezTo>
                    <a:pt x="2550" y="-269"/>
                    <a:pt x="4303" y="-269"/>
                    <a:pt x="5379" y="807"/>
                  </a:cubicBezTo>
                  <a:lnTo>
                    <a:pt x="209214" y="171114"/>
                  </a:lnTo>
                  <a:cubicBezTo>
                    <a:pt x="210291" y="172191"/>
                    <a:pt x="210291" y="173943"/>
                    <a:pt x="209214" y="17502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898287" y="5800835"/>
              <a:ext cx="228915" cy="195797"/>
            </a:xfrm>
            <a:custGeom>
              <a:avLst/>
              <a:gdLst/>
              <a:ahLst/>
              <a:cxnLst/>
              <a:rect l="l" t="t" r="r" b="b"/>
              <a:pathLst>
                <a:path w="228915" h="195797" extrusionOk="0">
                  <a:moveTo>
                    <a:pt x="226061" y="188295"/>
                  </a:moveTo>
                  <a:lnTo>
                    <a:pt x="223109" y="191628"/>
                  </a:lnTo>
                  <a:cubicBezTo>
                    <a:pt x="218689" y="196619"/>
                    <a:pt x="211107" y="197210"/>
                    <a:pt x="205963" y="192962"/>
                  </a:cubicBezTo>
                  <a:lnTo>
                    <a:pt x="4224" y="24465"/>
                  </a:lnTo>
                  <a:cubicBezTo>
                    <a:pt x="-824" y="20169"/>
                    <a:pt x="-1434" y="12596"/>
                    <a:pt x="2862" y="7548"/>
                  </a:cubicBezTo>
                  <a:cubicBezTo>
                    <a:pt x="2871" y="7538"/>
                    <a:pt x="2881" y="7520"/>
                    <a:pt x="2890" y="7510"/>
                  </a:cubicBezTo>
                  <a:lnTo>
                    <a:pt x="5748" y="4176"/>
                  </a:lnTo>
                  <a:cubicBezTo>
                    <a:pt x="10206" y="-825"/>
                    <a:pt x="17816" y="-1415"/>
                    <a:pt x="22988" y="2843"/>
                  </a:cubicBezTo>
                  <a:lnTo>
                    <a:pt x="224632" y="171340"/>
                  </a:lnTo>
                  <a:cubicBezTo>
                    <a:pt x="229709" y="175607"/>
                    <a:pt x="230367" y="183170"/>
                    <a:pt x="226099" y="188247"/>
                  </a:cubicBezTo>
                  <a:cubicBezTo>
                    <a:pt x="226090" y="188266"/>
                    <a:pt x="226071" y="188276"/>
                    <a:pt x="226061" y="18829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00612" y="5803699"/>
              <a:ext cx="224681" cy="190231"/>
            </a:xfrm>
            <a:custGeom>
              <a:avLst/>
              <a:gdLst/>
              <a:ahLst/>
              <a:cxnLst/>
              <a:rect l="l" t="t" r="r" b="b"/>
              <a:pathLst>
                <a:path w="224681" h="190231" extrusionOk="0">
                  <a:moveTo>
                    <a:pt x="223069" y="186097"/>
                  </a:moveTo>
                  <a:lnTo>
                    <a:pt x="221449" y="188002"/>
                  </a:lnTo>
                  <a:cubicBezTo>
                    <a:pt x="218935" y="190650"/>
                    <a:pt x="214830" y="190983"/>
                    <a:pt x="211924" y="188764"/>
                  </a:cubicBezTo>
                  <a:lnTo>
                    <a:pt x="2374" y="13695"/>
                  </a:lnTo>
                  <a:cubicBezTo>
                    <a:pt x="-464" y="11275"/>
                    <a:pt x="-807" y="7008"/>
                    <a:pt x="1612" y="4170"/>
                  </a:cubicBezTo>
                  <a:lnTo>
                    <a:pt x="3232" y="2264"/>
                  </a:lnTo>
                  <a:cubicBezTo>
                    <a:pt x="5727" y="-431"/>
                    <a:pt x="9871" y="-764"/>
                    <a:pt x="12757" y="1502"/>
                  </a:cubicBezTo>
                  <a:lnTo>
                    <a:pt x="222307" y="176572"/>
                  </a:lnTo>
                  <a:cubicBezTo>
                    <a:pt x="225145" y="178991"/>
                    <a:pt x="225488" y="183259"/>
                    <a:pt x="223069" y="18609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907894" y="5810335"/>
              <a:ext cx="209735" cy="176524"/>
            </a:xfrm>
            <a:custGeom>
              <a:avLst/>
              <a:gdLst/>
              <a:ahLst/>
              <a:cxnLst/>
              <a:rect l="l" t="t" r="r" b="b"/>
              <a:pathLst>
                <a:path w="209735" h="176524" extrusionOk="0">
                  <a:moveTo>
                    <a:pt x="209214" y="174984"/>
                  </a:moveTo>
                  <a:lnTo>
                    <a:pt x="208548" y="175746"/>
                  </a:lnTo>
                  <a:cubicBezTo>
                    <a:pt x="207414" y="176784"/>
                    <a:pt x="205681" y="176784"/>
                    <a:pt x="204547" y="175746"/>
                  </a:cubicBezTo>
                  <a:lnTo>
                    <a:pt x="807" y="5439"/>
                  </a:lnTo>
                  <a:cubicBezTo>
                    <a:pt x="-269" y="4362"/>
                    <a:pt x="-269" y="2610"/>
                    <a:pt x="807" y="1533"/>
                  </a:cubicBezTo>
                  <a:lnTo>
                    <a:pt x="1474" y="772"/>
                  </a:lnTo>
                  <a:cubicBezTo>
                    <a:pt x="2569" y="-257"/>
                    <a:pt x="4284" y="-257"/>
                    <a:pt x="5379" y="772"/>
                  </a:cubicBezTo>
                  <a:lnTo>
                    <a:pt x="208929" y="171364"/>
                  </a:lnTo>
                  <a:cubicBezTo>
                    <a:pt x="210005" y="172440"/>
                    <a:pt x="210005" y="174193"/>
                    <a:pt x="208929" y="17526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880761" y="5821945"/>
              <a:ext cx="228894" cy="195836"/>
            </a:xfrm>
            <a:custGeom>
              <a:avLst/>
              <a:gdLst/>
              <a:ahLst/>
              <a:cxnLst/>
              <a:rect l="l" t="t" r="r" b="b"/>
              <a:pathLst>
                <a:path w="228894" h="195836" extrusionOk="0">
                  <a:moveTo>
                    <a:pt x="225966" y="188330"/>
                  </a:moveTo>
                  <a:lnTo>
                    <a:pt x="223108" y="191568"/>
                  </a:lnTo>
                  <a:cubicBezTo>
                    <a:pt x="218698" y="196645"/>
                    <a:pt x="211050" y="197283"/>
                    <a:pt x="205868" y="192997"/>
                  </a:cubicBezTo>
                  <a:lnTo>
                    <a:pt x="4224" y="24499"/>
                  </a:lnTo>
                  <a:cubicBezTo>
                    <a:pt x="-824" y="20204"/>
                    <a:pt x="-1434" y="12632"/>
                    <a:pt x="2862" y="7583"/>
                  </a:cubicBezTo>
                  <a:cubicBezTo>
                    <a:pt x="2871" y="7574"/>
                    <a:pt x="2881" y="7555"/>
                    <a:pt x="2890" y="7545"/>
                  </a:cubicBezTo>
                  <a:lnTo>
                    <a:pt x="5748" y="4211"/>
                  </a:lnTo>
                  <a:cubicBezTo>
                    <a:pt x="10177" y="-837"/>
                    <a:pt x="17835" y="-1427"/>
                    <a:pt x="22988" y="2878"/>
                  </a:cubicBezTo>
                  <a:lnTo>
                    <a:pt x="224632" y="171375"/>
                  </a:lnTo>
                  <a:cubicBezTo>
                    <a:pt x="229671" y="175595"/>
                    <a:pt x="230338" y="183100"/>
                    <a:pt x="226118" y="188149"/>
                  </a:cubicBezTo>
                  <a:cubicBezTo>
                    <a:pt x="226071" y="188206"/>
                    <a:pt x="226023" y="188273"/>
                    <a:pt x="225966" y="18833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882973" y="5824886"/>
              <a:ext cx="224624" cy="190287"/>
            </a:xfrm>
            <a:custGeom>
              <a:avLst/>
              <a:gdLst/>
              <a:ahLst/>
              <a:cxnLst/>
              <a:rect l="l" t="t" r="r" b="b"/>
              <a:pathLst>
                <a:path w="224624" h="190287" extrusionOk="0">
                  <a:moveTo>
                    <a:pt x="223182" y="186151"/>
                  </a:moveTo>
                  <a:lnTo>
                    <a:pt x="221467" y="188056"/>
                  </a:lnTo>
                  <a:cubicBezTo>
                    <a:pt x="218953" y="190713"/>
                    <a:pt x="214848" y="191037"/>
                    <a:pt x="211942" y="188817"/>
                  </a:cubicBezTo>
                  <a:lnTo>
                    <a:pt x="2392" y="13748"/>
                  </a:lnTo>
                  <a:cubicBezTo>
                    <a:pt x="-427" y="11329"/>
                    <a:pt x="-808" y="7109"/>
                    <a:pt x="1535" y="4223"/>
                  </a:cubicBezTo>
                  <a:lnTo>
                    <a:pt x="3250" y="2318"/>
                  </a:lnTo>
                  <a:cubicBezTo>
                    <a:pt x="5717" y="-406"/>
                    <a:pt x="9860" y="-778"/>
                    <a:pt x="12775" y="1461"/>
                  </a:cubicBezTo>
                  <a:lnTo>
                    <a:pt x="222325" y="176530"/>
                  </a:lnTo>
                  <a:cubicBezTo>
                    <a:pt x="225068" y="178997"/>
                    <a:pt x="225401" y="183179"/>
                    <a:pt x="223087" y="18605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890654" y="5831819"/>
              <a:ext cx="210021" cy="176186"/>
            </a:xfrm>
            <a:custGeom>
              <a:avLst/>
              <a:gdLst/>
              <a:ahLst/>
              <a:cxnLst/>
              <a:rect l="l" t="t" r="r" b="b"/>
              <a:pathLst>
                <a:path w="210021" h="176186" extrusionOk="0">
                  <a:moveTo>
                    <a:pt x="208929" y="174645"/>
                  </a:moveTo>
                  <a:lnTo>
                    <a:pt x="208262" y="175407"/>
                  </a:lnTo>
                  <a:cubicBezTo>
                    <a:pt x="207128" y="176446"/>
                    <a:pt x="205395" y="176446"/>
                    <a:pt x="204261" y="175407"/>
                  </a:cubicBezTo>
                  <a:lnTo>
                    <a:pt x="807" y="5482"/>
                  </a:lnTo>
                  <a:cubicBezTo>
                    <a:pt x="-269" y="4405"/>
                    <a:pt x="-269" y="2653"/>
                    <a:pt x="807" y="1576"/>
                  </a:cubicBezTo>
                  <a:lnTo>
                    <a:pt x="1474" y="814"/>
                  </a:lnTo>
                  <a:cubicBezTo>
                    <a:pt x="2589" y="-271"/>
                    <a:pt x="4360" y="-271"/>
                    <a:pt x="5474" y="814"/>
                  </a:cubicBezTo>
                  <a:lnTo>
                    <a:pt x="209214" y="171026"/>
                  </a:lnTo>
                  <a:cubicBezTo>
                    <a:pt x="210291" y="172102"/>
                    <a:pt x="210291" y="173855"/>
                    <a:pt x="209214" y="17493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869872" y="5771000"/>
              <a:ext cx="223381" cy="202186"/>
            </a:xfrm>
            <a:custGeom>
              <a:avLst/>
              <a:gdLst/>
              <a:ahLst/>
              <a:cxnLst/>
              <a:rect l="l" t="t" r="r" b="b"/>
              <a:pathLst>
                <a:path w="223381" h="202186" extrusionOk="0">
                  <a:moveTo>
                    <a:pt x="217614" y="4198"/>
                  </a:moveTo>
                  <a:lnTo>
                    <a:pt x="220472" y="7531"/>
                  </a:lnTo>
                  <a:cubicBezTo>
                    <a:pt x="224786" y="12637"/>
                    <a:pt x="224243" y="20247"/>
                    <a:pt x="219233" y="24676"/>
                  </a:cubicBezTo>
                  <a:lnTo>
                    <a:pt x="22732" y="199174"/>
                  </a:lnTo>
                  <a:cubicBezTo>
                    <a:pt x="17818" y="203546"/>
                    <a:pt x="10293" y="203108"/>
                    <a:pt x="5921" y="198193"/>
                  </a:cubicBezTo>
                  <a:cubicBezTo>
                    <a:pt x="5873" y="198146"/>
                    <a:pt x="5826" y="198089"/>
                    <a:pt x="5778" y="198031"/>
                  </a:cubicBezTo>
                  <a:lnTo>
                    <a:pt x="2921" y="194698"/>
                  </a:lnTo>
                  <a:cubicBezTo>
                    <a:pt x="-1413" y="189564"/>
                    <a:pt x="-861" y="181915"/>
                    <a:pt x="4159" y="177457"/>
                  </a:cubicBezTo>
                  <a:lnTo>
                    <a:pt x="200659" y="3055"/>
                  </a:lnTo>
                  <a:cubicBezTo>
                    <a:pt x="205498" y="-1327"/>
                    <a:pt x="212966" y="-946"/>
                    <a:pt x="217338" y="3883"/>
                  </a:cubicBezTo>
                  <a:cubicBezTo>
                    <a:pt x="217433" y="3988"/>
                    <a:pt x="217528" y="4093"/>
                    <a:pt x="217614" y="419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7872204" y="5773487"/>
              <a:ext cx="218982" cy="196359"/>
            </a:xfrm>
            <a:custGeom>
              <a:avLst/>
              <a:gdLst/>
              <a:ahLst/>
              <a:cxnLst/>
              <a:rect l="l" t="t" r="r" b="b"/>
              <a:pathLst>
                <a:path w="218982" h="196359" extrusionOk="0">
                  <a:moveTo>
                    <a:pt x="215854" y="2378"/>
                  </a:moveTo>
                  <a:lnTo>
                    <a:pt x="217473" y="4283"/>
                  </a:lnTo>
                  <a:cubicBezTo>
                    <a:pt x="219721" y="7159"/>
                    <a:pt x="219426" y="11274"/>
                    <a:pt x="216806" y="13808"/>
                  </a:cubicBezTo>
                  <a:lnTo>
                    <a:pt x="12685" y="194783"/>
                  </a:lnTo>
                  <a:cubicBezTo>
                    <a:pt x="9837" y="197116"/>
                    <a:pt x="5656" y="196830"/>
                    <a:pt x="3160" y="194116"/>
                  </a:cubicBezTo>
                  <a:lnTo>
                    <a:pt x="1541" y="192116"/>
                  </a:lnTo>
                  <a:cubicBezTo>
                    <a:pt x="-745" y="189248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879069" y="5780867"/>
              <a:ext cx="204997" cy="182632"/>
            </a:xfrm>
            <a:custGeom>
              <a:avLst/>
              <a:gdLst/>
              <a:ahLst/>
              <a:cxnLst/>
              <a:rect l="l" t="t" r="r" b="b"/>
              <a:pathLst>
                <a:path w="204997" h="182632" extrusionOk="0">
                  <a:moveTo>
                    <a:pt x="203559" y="807"/>
                  </a:moveTo>
                  <a:lnTo>
                    <a:pt x="204226" y="1569"/>
                  </a:lnTo>
                  <a:cubicBezTo>
                    <a:pt x="205254" y="2665"/>
                    <a:pt x="205254" y="4379"/>
                    <a:pt x="204226" y="5474"/>
                  </a:cubicBezTo>
                  <a:lnTo>
                    <a:pt x="5344" y="181782"/>
                  </a:lnTo>
                  <a:cubicBezTo>
                    <a:pt x="4343" y="182858"/>
                    <a:pt x="2657" y="182925"/>
                    <a:pt x="1572" y="181915"/>
                  </a:cubicBezTo>
                  <a:cubicBezTo>
                    <a:pt x="1524" y="181877"/>
                    <a:pt x="1486" y="181830"/>
                    <a:pt x="1438" y="181782"/>
                  </a:cubicBezTo>
                  <a:lnTo>
                    <a:pt x="772" y="181020"/>
                  </a:lnTo>
                  <a:cubicBezTo>
                    <a:pt x="-257" y="179925"/>
                    <a:pt x="-257" y="178210"/>
                    <a:pt x="772" y="177115"/>
                  </a:cubicBezTo>
                  <a:lnTo>
                    <a:pt x="199654" y="807"/>
                  </a:lnTo>
                  <a:cubicBezTo>
                    <a:pt x="200730" y="-269"/>
                    <a:pt x="202482" y="-269"/>
                    <a:pt x="203559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88827" y="5792040"/>
              <a:ext cx="223381" cy="202196"/>
            </a:xfrm>
            <a:custGeom>
              <a:avLst/>
              <a:gdLst/>
              <a:ahLst/>
              <a:cxnLst/>
              <a:rect l="l" t="t" r="r" b="b"/>
              <a:pathLst>
                <a:path w="223381" h="202196" extrusionOk="0">
                  <a:moveTo>
                    <a:pt x="217614" y="4303"/>
                  </a:moveTo>
                  <a:lnTo>
                    <a:pt x="220471" y="7637"/>
                  </a:lnTo>
                  <a:cubicBezTo>
                    <a:pt x="224786" y="12743"/>
                    <a:pt x="224243" y="20353"/>
                    <a:pt x="219233" y="24782"/>
                  </a:cubicBezTo>
                  <a:lnTo>
                    <a:pt x="22732" y="199185"/>
                  </a:lnTo>
                  <a:cubicBezTo>
                    <a:pt x="17818" y="203556"/>
                    <a:pt x="10293" y="203119"/>
                    <a:pt x="5921" y="198203"/>
                  </a:cubicBezTo>
                  <a:cubicBezTo>
                    <a:pt x="5873" y="198156"/>
                    <a:pt x="5826" y="198099"/>
                    <a:pt x="5778" y="198042"/>
                  </a:cubicBezTo>
                  <a:lnTo>
                    <a:pt x="2921" y="194708"/>
                  </a:lnTo>
                  <a:cubicBezTo>
                    <a:pt x="-1413" y="189574"/>
                    <a:pt x="-861" y="181925"/>
                    <a:pt x="4159" y="177467"/>
                  </a:cubicBezTo>
                  <a:lnTo>
                    <a:pt x="200660" y="2970"/>
                  </a:lnTo>
                  <a:cubicBezTo>
                    <a:pt x="205594" y="-1374"/>
                    <a:pt x="213118" y="-897"/>
                    <a:pt x="217461" y="4037"/>
                  </a:cubicBezTo>
                  <a:cubicBezTo>
                    <a:pt x="217519" y="4094"/>
                    <a:pt x="217566" y="4151"/>
                    <a:pt x="217614" y="420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91159" y="5795108"/>
              <a:ext cx="219201" cy="196398"/>
            </a:xfrm>
            <a:custGeom>
              <a:avLst/>
              <a:gdLst/>
              <a:ahLst/>
              <a:cxnLst/>
              <a:rect l="l" t="t" r="r" b="b"/>
              <a:pathLst>
                <a:path w="219201" h="196398" extrusionOk="0">
                  <a:moveTo>
                    <a:pt x="215854" y="1902"/>
                  </a:moveTo>
                  <a:lnTo>
                    <a:pt x="217473" y="3807"/>
                  </a:lnTo>
                  <a:cubicBezTo>
                    <a:pt x="220016" y="6759"/>
                    <a:pt x="219721" y="11217"/>
                    <a:pt x="216806" y="13808"/>
                  </a:cubicBezTo>
                  <a:lnTo>
                    <a:pt x="12685" y="194783"/>
                  </a:lnTo>
                  <a:cubicBezTo>
                    <a:pt x="9847" y="197174"/>
                    <a:pt x="5637" y="196879"/>
                    <a:pt x="3160" y="194116"/>
                  </a:cubicBezTo>
                  <a:lnTo>
                    <a:pt x="1541" y="192116"/>
                  </a:lnTo>
                  <a:cubicBezTo>
                    <a:pt x="-745" y="189249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898310" y="5802048"/>
              <a:ext cx="204718" cy="182692"/>
            </a:xfrm>
            <a:custGeom>
              <a:avLst/>
              <a:gdLst/>
              <a:ahLst/>
              <a:cxnLst/>
              <a:rect l="l" t="t" r="r" b="b"/>
              <a:pathLst>
                <a:path w="204718" h="182692" extrusionOk="0">
                  <a:moveTo>
                    <a:pt x="203273" y="771"/>
                  </a:moveTo>
                  <a:lnTo>
                    <a:pt x="203940" y="1533"/>
                  </a:lnTo>
                  <a:cubicBezTo>
                    <a:pt x="204978" y="2667"/>
                    <a:pt x="204978" y="4401"/>
                    <a:pt x="203940" y="5534"/>
                  </a:cubicBezTo>
                  <a:lnTo>
                    <a:pt x="5344" y="181842"/>
                  </a:lnTo>
                  <a:cubicBezTo>
                    <a:pt x="4343" y="182918"/>
                    <a:pt x="2648" y="182985"/>
                    <a:pt x="1572" y="181975"/>
                  </a:cubicBezTo>
                  <a:cubicBezTo>
                    <a:pt x="1524" y="181937"/>
                    <a:pt x="1486" y="181889"/>
                    <a:pt x="1438" y="181842"/>
                  </a:cubicBezTo>
                  <a:lnTo>
                    <a:pt x="772" y="181080"/>
                  </a:lnTo>
                  <a:cubicBezTo>
                    <a:pt x="-257" y="179984"/>
                    <a:pt x="-257" y="178270"/>
                    <a:pt x="772" y="177175"/>
                  </a:cubicBezTo>
                  <a:lnTo>
                    <a:pt x="199368" y="771"/>
                  </a:lnTo>
                  <a:cubicBezTo>
                    <a:pt x="200463" y="-257"/>
                    <a:pt x="202178" y="-257"/>
                    <a:pt x="203273" y="77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906829" y="5812650"/>
              <a:ext cx="223733" cy="202215"/>
            </a:xfrm>
            <a:custGeom>
              <a:avLst/>
              <a:gdLst/>
              <a:ahLst/>
              <a:cxnLst/>
              <a:rect l="l" t="t" r="r" b="b"/>
              <a:pathLst>
                <a:path w="223733" h="202215" extrusionOk="0">
                  <a:moveTo>
                    <a:pt x="217995" y="4172"/>
                  </a:moveTo>
                  <a:lnTo>
                    <a:pt x="220852" y="7505"/>
                  </a:lnTo>
                  <a:cubicBezTo>
                    <a:pt x="225129" y="12658"/>
                    <a:pt x="224586" y="20260"/>
                    <a:pt x="219614" y="24745"/>
                  </a:cubicBezTo>
                  <a:lnTo>
                    <a:pt x="22733" y="199244"/>
                  </a:lnTo>
                  <a:cubicBezTo>
                    <a:pt x="17751" y="203606"/>
                    <a:pt x="10159" y="203111"/>
                    <a:pt x="5797" y="198120"/>
                  </a:cubicBezTo>
                  <a:cubicBezTo>
                    <a:pt x="5788" y="198120"/>
                    <a:pt x="5788" y="198110"/>
                    <a:pt x="5778" y="198101"/>
                  </a:cubicBezTo>
                  <a:lnTo>
                    <a:pt x="2921" y="194672"/>
                  </a:lnTo>
                  <a:cubicBezTo>
                    <a:pt x="-1413" y="189538"/>
                    <a:pt x="-861" y="181889"/>
                    <a:pt x="4159" y="177431"/>
                  </a:cubicBezTo>
                  <a:lnTo>
                    <a:pt x="200659" y="2933"/>
                  </a:lnTo>
                  <a:cubicBezTo>
                    <a:pt x="205670" y="-1410"/>
                    <a:pt x="213252" y="-867"/>
                    <a:pt x="217585" y="4143"/>
                  </a:cubicBezTo>
                  <a:cubicBezTo>
                    <a:pt x="217595" y="4153"/>
                    <a:pt x="217605" y="4162"/>
                    <a:pt x="217614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909478" y="5815206"/>
              <a:ext cx="219014" cy="196303"/>
            </a:xfrm>
            <a:custGeom>
              <a:avLst/>
              <a:gdLst/>
              <a:ahLst/>
              <a:cxnLst/>
              <a:rect l="l" t="t" r="r" b="b"/>
              <a:pathLst>
                <a:path w="219014" h="196303" extrusionOk="0">
                  <a:moveTo>
                    <a:pt x="215917" y="2283"/>
                  </a:moveTo>
                  <a:lnTo>
                    <a:pt x="217537" y="4188"/>
                  </a:lnTo>
                  <a:cubicBezTo>
                    <a:pt x="219737" y="7083"/>
                    <a:pt x="219451" y="11160"/>
                    <a:pt x="216870" y="13713"/>
                  </a:cubicBezTo>
                  <a:lnTo>
                    <a:pt x="12654" y="194688"/>
                  </a:lnTo>
                  <a:cubicBezTo>
                    <a:pt x="9815" y="197078"/>
                    <a:pt x="5606" y="196783"/>
                    <a:pt x="3129" y="194021"/>
                  </a:cubicBezTo>
                  <a:lnTo>
                    <a:pt x="1510" y="192116"/>
                  </a:lnTo>
                  <a:cubicBezTo>
                    <a:pt x="-738" y="189239"/>
                    <a:pt x="-443" y="185124"/>
                    <a:pt x="2176" y="182591"/>
                  </a:cubicBezTo>
                  <a:lnTo>
                    <a:pt x="206297" y="1616"/>
                  </a:lnTo>
                  <a:cubicBezTo>
                    <a:pt x="209136" y="-775"/>
                    <a:pt x="213346" y="-480"/>
                    <a:pt x="215822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916781" y="5822448"/>
              <a:ext cx="204718" cy="182727"/>
            </a:xfrm>
            <a:custGeom>
              <a:avLst/>
              <a:gdLst/>
              <a:ahLst/>
              <a:cxnLst/>
              <a:rect l="l" t="t" r="r" b="b"/>
              <a:pathLst>
                <a:path w="204718" h="182727" extrusionOk="0">
                  <a:moveTo>
                    <a:pt x="203280" y="946"/>
                  </a:moveTo>
                  <a:lnTo>
                    <a:pt x="203947" y="1708"/>
                  </a:lnTo>
                  <a:cubicBezTo>
                    <a:pt x="204976" y="2803"/>
                    <a:pt x="204976" y="4518"/>
                    <a:pt x="203947" y="5613"/>
                  </a:cubicBezTo>
                  <a:lnTo>
                    <a:pt x="5351" y="181921"/>
                  </a:lnTo>
                  <a:cubicBezTo>
                    <a:pt x="4274" y="182997"/>
                    <a:pt x="2522" y="182997"/>
                    <a:pt x="1445" y="181921"/>
                  </a:cubicBezTo>
                  <a:lnTo>
                    <a:pt x="779" y="181159"/>
                  </a:lnTo>
                  <a:cubicBezTo>
                    <a:pt x="-260" y="180026"/>
                    <a:pt x="-260" y="178292"/>
                    <a:pt x="779" y="177158"/>
                  </a:cubicBezTo>
                  <a:lnTo>
                    <a:pt x="199375" y="851"/>
                  </a:lnTo>
                  <a:cubicBezTo>
                    <a:pt x="200375" y="-226"/>
                    <a:pt x="202061" y="-292"/>
                    <a:pt x="203147" y="717"/>
                  </a:cubicBezTo>
                  <a:cubicBezTo>
                    <a:pt x="203194" y="755"/>
                    <a:pt x="203232" y="803"/>
                    <a:pt x="203280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7753730" y="1183290"/>
              <a:ext cx="40576" cy="40576"/>
            </a:xfrm>
            <a:custGeom>
              <a:avLst/>
              <a:gdLst/>
              <a:ahLst/>
              <a:cxnLst/>
              <a:rect l="l" t="t" r="r" b="b"/>
              <a:pathLst>
                <a:path w="40576" h="40576" extrusionOk="0">
                  <a:moveTo>
                    <a:pt x="20384" y="0"/>
                  </a:moveTo>
                  <a:cubicBezTo>
                    <a:pt x="9182" y="-52"/>
                    <a:pt x="57" y="8988"/>
                    <a:pt x="0" y="20193"/>
                  </a:cubicBezTo>
                  <a:cubicBezTo>
                    <a:pt x="-57" y="31397"/>
                    <a:pt x="8992" y="40523"/>
                    <a:pt x="20193" y="40577"/>
                  </a:cubicBezTo>
                  <a:cubicBezTo>
                    <a:pt x="31395" y="40629"/>
                    <a:pt x="40520" y="31588"/>
                    <a:pt x="40577" y="20384"/>
                  </a:cubicBezTo>
                  <a:cubicBezTo>
                    <a:pt x="40577" y="20351"/>
                    <a:pt x="40577" y="20320"/>
                    <a:pt x="40577" y="20288"/>
                  </a:cubicBezTo>
                  <a:cubicBezTo>
                    <a:pt x="40577" y="9120"/>
                    <a:pt x="31547" y="53"/>
                    <a:pt x="20384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758969" y="1187481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193" y="0"/>
                  </a:moveTo>
                  <a:cubicBezTo>
                    <a:pt x="8144" y="0"/>
                    <a:pt x="0" y="8146"/>
                    <a:pt x="0" y="18193"/>
                  </a:cubicBezTo>
                  <a:cubicBezTo>
                    <a:pt x="0" y="28241"/>
                    <a:pt x="8144" y="36385"/>
                    <a:pt x="18193" y="36385"/>
                  </a:cubicBezTo>
                  <a:cubicBezTo>
                    <a:pt x="28242" y="36385"/>
                    <a:pt x="36386" y="28240"/>
                    <a:pt x="36386" y="18193"/>
                  </a:cubicBezTo>
                  <a:cubicBezTo>
                    <a:pt x="36386" y="18160"/>
                    <a:pt x="36386" y="18129"/>
                    <a:pt x="36386" y="18098"/>
                  </a:cubicBezTo>
                  <a:cubicBezTo>
                    <a:pt x="36338" y="8087"/>
                    <a:pt x="28204" y="0"/>
                    <a:pt x="18193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769357" y="1194583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102531"/>
                  </a:moveTo>
                  <a:cubicBezTo>
                    <a:pt x="209001" y="105713"/>
                    <a:pt x="211153" y="113027"/>
                    <a:pt x="207972" y="118866"/>
                  </a:cubicBezTo>
                  <a:cubicBezTo>
                    <a:pt x="204791" y="124705"/>
                    <a:pt x="197476" y="126859"/>
                    <a:pt x="191637" y="123676"/>
                  </a:cubicBezTo>
                  <a:lnTo>
                    <a:pt x="6280" y="22616"/>
                  </a:lnTo>
                  <a:cubicBezTo>
                    <a:pt x="441" y="19434"/>
                    <a:pt x="-1711" y="12120"/>
                    <a:pt x="1470" y="6281"/>
                  </a:cubicBezTo>
                  <a:cubicBezTo>
                    <a:pt x="4652" y="442"/>
                    <a:pt x="11967" y="-1712"/>
                    <a:pt x="17805" y="1471"/>
                  </a:cubicBezTo>
                  <a:lnTo>
                    <a:pt x="203162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7919370" y="802576"/>
              <a:ext cx="174402" cy="269055"/>
            </a:xfrm>
            <a:custGeom>
              <a:avLst/>
              <a:gdLst/>
              <a:ahLst/>
              <a:cxnLst/>
              <a:rect l="l" t="t" r="r" b="b"/>
              <a:pathLst>
                <a:path w="174402" h="269055" extrusionOk="0">
                  <a:moveTo>
                    <a:pt x="0" y="0"/>
                  </a:moveTo>
                  <a:cubicBezTo>
                    <a:pt x="4096" y="64580"/>
                    <a:pt x="11144" y="191738"/>
                    <a:pt x="14002" y="255841"/>
                  </a:cubicBezTo>
                  <a:cubicBezTo>
                    <a:pt x="26289" y="228600"/>
                    <a:pt x="76676" y="205740"/>
                    <a:pt x="88106" y="207645"/>
                  </a:cubicBezTo>
                  <a:cubicBezTo>
                    <a:pt x="115824" y="212217"/>
                    <a:pt x="138303" y="271367"/>
                    <a:pt x="161544" y="268986"/>
                  </a:cubicBezTo>
                  <a:cubicBezTo>
                    <a:pt x="164116" y="205550"/>
                    <a:pt x="170593" y="76867"/>
                    <a:pt x="174403" y="13240"/>
                  </a:cubicBezTo>
                  <a:cubicBezTo>
                    <a:pt x="157258" y="43529"/>
                    <a:pt x="114395" y="60865"/>
                    <a:pt x="89630" y="67246"/>
                  </a:cubicBezTo>
                  <a:cubicBezTo>
                    <a:pt x="64865" y="73628"/>
                    <a:pt x="24479" y="1866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7633525" y="881062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125921" y="102870"/>
                  </a:moveTo>
                  <a:cubicBezTo>
                    <a:pt x="87249" y="102425"/>
                    <a:pt x="48701" y="102235"/>
                    <a:pt x="10287" y="102299"/>
                  </a:cubicBezTo>
                  <a:cubicBezTo>
                    <a:pt x="18526" y="73372"/>
                    <a:pt x="18259" y="42686"/>
                    <a:pt x="9525" y="13906"/>
                  </a:cubicBezTo>
                  <a:cubicBezTo>
                    <a:pt x="7382" y="8641"/>
                    <a:pt x="4134" y="3899"/>
                    <a:pt x="0" y="0"/>
                  </a:cubicBezTo>
                  <a:cubicBezTo>
                    <a:pt x="38100" y="0"/>
                    <a:pt x="76514" y="0"/>
                    <a:pt x="115252" y="0"/>
                  </a:cubicBezTo>
                  <a:cubicBezTo>
                    <a:pt x="112185" y="23824"/>
                    <a:pt x="111871" y="47921"/>
                    <a:pt x="114300" y="71819"/>
                  </a:cubicBezTo>
                  <a:cubicBezTo>
                    <a:pt x="115833" y="82974"/>
                    <a:pt x="119767" y="93666"/>
                    <a:pt x="12582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877841" y="879252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126302"/>
                  </a:moveTo>
                  <a:cubicBezTo>
                    <a:pt x="167192" y="121920"/>
                    <a:pt x="84077" y="118745"/>
                    <a:pt x="1333" y="116777"/>
                  </a:cubicBezTo>
                  <a:cubicBezTo>
                    <a:pt x="11430" y="99060"/>
                    <a:pt x="29146" y="90868"/>
                    <a:pt x="46672" y="79534"/>
                  </a:cubicBezTo>
                  <a:cubicBezTo>
                    <a:pt x="72009" y="63056"/>
                    <a:pt x="49339" y="53435"/>
                    <a:pt x="30671" y="39529"/>
                  </a:cubicBezTo>
                  <a:cubicBezTo>
                    <a:pt x="22670" y="33623"/>
                    <a:pt x="5905" y="22384"/>
                    <a:pt x="0" y="9525"/>
                  </a:cubicBezTo>
                  <a:cubicBezTo>
                    <a:pt x="89659" y="7620"/>
                    <a:pt x="179575" y="4445"/>
                    <a:pt x="269748" y="0"/>
                  </a:cubicBezTo>
                  <a:cubicBezTo>
                    <a:pt x="266700" y="21336"/>
                    <a:pt x="234410" y="47625"/>
                    <a:pt x="218313" y="56007"/>
                  </a:cubicBezTo>
                  <a:cubicBezTo>
                    <a:pt x="212788" y="58769"/>
                    <a:pt x="196882" y="68294"/>
                    <a:pt x="202216" y="75819"/>
                  </a:cubicBezTo>
                  <a:cubicBezTo>
                    <a:pt x="209998" y="86558"/>
                    <a:pt x="218627" y="96656"/>
                    <a:pt x="228029" y="106013"/>
                  </a:cubicBezTo>
                  <a:cubicBezTo>
                    <a:pt x="236115" y="112335"/>
                    <a:pt x="243697" y="119278"/>
                    <a:pt x="250698" y="126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711343" y="861440"/>
              <a:ext cx="29528" cy="136684"/>
            </a:xfrm>
            <a:custGeom>
              <a:avLst/>
              <a:gdLst/>
              <a:ahLst/>
              <a:cxnLst/>
              <a:rect l="l" t="t" r="r" b="b"/>
              <a:pathLst>
                <a:path w="29528" h="136684" extrusionOk="0">
                  <a:moveTo>
                    <a:pt x="16383" y="0"/>
                  </a:moveTo>
                  <a:lnTo>
                    <a:pt x="12002" y="0"/>
                  </a:lnTo>
                  <a:cubicBezTo>
                    <a:pt x="5325" y="53"/>
                    <a:pt x="-47" y="5511"/>
                    <a:pt x="0" y="12191"/>
                  </a:cubicBezTo>
                  <a:cubicBezTo>
                    <a:pt x="0" y="12191"/>
                    <a:pt x="0" y="12192"/>
                    <a:pt x="0" y="12192"/>
                  </a:cubicBezTo>
                  <a:lnTo>
                    <a:pt x="953" y="124683"/>
                  </a:lnTo>
                  <a:cubicBezTo>
                    <a:pt x="1001" y="131363"/>
                    <a:pt x="6468" y="136737"/>
                    <a:pt x="13145" y="136684"/>
                  </a:cubicBezTo>
                  <a:cubicBezTo>
                    <a:pt x="13145" y="136684"/>
                    <a:pt x="13145" y="136684"/>
                    <a:pt x="13145" y="136684"/>
                  </a:cubicBezTo>
                  <a:lnTo>
                    <a:pt x="17526" y="136684"/>
                  </a:lnTo>
                  <a:cubicBezTo>
                    <a:pt x="24222" y="136579"/>
                    <a:pt x="29585" y="131094"/>
                    <a:pt x="29528" y="124397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717345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29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0" y="136727"/>
                    <a:pt x="17526" y="133586"/>
                    <a:pt x="17526" y="129731"/>
                  </a:cubicBezTo>
                  <a:lnTo>
                    <a:pt x="16573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722297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7682959" y="861345"/>
              <a:ext cx="30004" cy="136779"/>
            </a:xfrm>
            <a:custGeom>
              <a:avLst/>
              <a:gdLst/>
              <a:ahLst/>
              <a:cxnLst/>
              <a:rect l="l" t="t" r="r" b="b"/>
              <a:pathLst>
                <a:path w="30004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5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01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8003" y="136779"/>
                  </a:lnTo>
                  <a:cubicBezTo>
                    <a:pt x="24699" y="136675"/>
                    <a:pt x="30061" y="131189"/>
                    <a:pt x="30004" y="124492"/>
                  </a:cubicBezTo>
                  <a:lnTo>
                    <a:pt x="29147" y="12002"/>
                  </a:lnTo>
                  <a:cubicBezTo>
                    <a:pt x="29042" y="5306"/>
                    <a:pt x="23556" y="-53"/>
                    <a:pt x="1686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7688960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30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1" y="136727"/>
                    <a:pt x="17526" y="133586"/>
                    <a:pt x="17526" y="129731"/>
                  </a:cubicBezTo>
                  <a:lnTo>
                    <a:pt x="16574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7693913" y="865251"/>
              <a:ext cx="7619" cy="129444"/>
            </a:xfrm>
            <a:custGeom>
              <a:avLst/>
              <a:gdLst/>
              <a:ahLst/>
              <a:cxnLst/>
              <a:rect l="l" t="t" r="r" b="b"/>
              <a:pathLst>
                <a:path w="7619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572" y="2762"/>
                  </a:lnTo>
                  <a:cubicBezTo>
                    <a:pt x="6572" y="1236"/>
                    <a:pt x="5334" y="0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7655432" y="861345"/>
              <a:ext cx="29528" cy="136779"/>
            </a:xfrm>
            <a:custGeom>
              <a:avLst/>
              <a:gdLst/>
              <a:ahLst/>
              <a:cxnLst/>
              <a:rect l="l" t="t" r="r" b="b"/>
              <a:pathLst>
                <a:path w="29528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4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10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7526" y="136779"/>
                  </a:lnTo>
                  <a:cubicBezTo>
                    <a:pt x="24222" y="136675"/>
                    <a:pt x="29585" y="131189"/>
                    <a:pt x="29528" y="124492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661433" y="861441"/>
              <a:ext cx="17907" cy="136779"/>
            </a:xfrm>
            <a:custGeom>
              <a:avLst/>
              <a:gdLst/>
              <a:ahLst/>
              <a:cxnLst/>
              <a:rect l="l" t="t" r="r" b="b"/>
              <a:pathLst>
                <a:path w="17907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429" y="129826"/>
                  </a:lnTo>
                  <a:cubicBezTo>
                    <a:pt x="1429" y="133666"/>
                    <a:pt x="4543" y="136779"/>
                    <a:pt x="8382" y="136780"/>
                  </a:cubicBezTo>
                  <a:cubicBezTo>
                    <a:pt x="8411" y="136780"/>
                    <a:pt x="8449" y="136779"/>
                    <a:pt x="8477" y="136779"/>
                  </a:cubicBezTo>
                  <a:lnTo>
                    <a:pt x="10954" y="136779"/>
                  </a:lnTo>
                  <a:cubicBezTo>
                    <a:pt x="14811" y="136727"/>
                    <a:pt x="17907" y="133586"/>
                    <a:pt x="17907" y="129731"/>
                  </a:cubicBezTo>
                  <a:lnTo>
                    <a:pt x="16954" y="6953"/>
                  </a:lnTo>
                  <a:cubicBezTo>
                    <a:pt x="16907" y="3098"/>
                    <a:pt x="13764" y="0"/>
                    <a:pt x="990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666386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14431" y="860467"/>
              <a:ext cx="229001" cy="195827"/>
            </a:xfrm>
            <a:custGeom>
              <a:avLst/>
              <a:gdLst/>
              <a:ahLst/>
              <a:cxnLst/>
              <a:rect l="l" t="t" r="r" b="b"/>
              <a:pathLst>
                <a:path w="229001" h="195827" extrusionOk="0">
                  <a:moveTo>
                    <a:pt x="226014" y="7546"/>
                  </a:moveTo>
                  <a:lnTo>
                    <a:pt x="223156" y="4212"/>
                  </a:lnTo>
                  <a:cubicBezTo>
                    <a:pt x="218727" y="-836"/>
                    <a:pt x="211069" y="-1428"/>
                    <a:pt x="205916" y="2878"/>
                  </a:cubicBezTo>
                  <a:lnTo>
                    <a:pt x="4272" y="171376"/>
                  </a:lnTo>
                  <a:cubicBezTo>
                    <a:pt x="-776" y="175591"/>
                    <a:pt x="-1443" y="183100"/>
                    <a:pt x="2767" y="188146"/>
                  </a:cubicBezTo>
                  <a:cubicBezTo>
                    <a:pt x="2796" y="188176"/>
                    <a:pt x="2815" y="188205"/>
                    <a:pt x="2843" y="188235"/>
                  </a:cubicBezTo>
                  <a:lnTo>
                    <a:pt x="5796" y="191569"/>
                  </a:lnTo>
                  <a:cubicBezTo>
                    <a:pt x="10168" y="196634"/>
                    <a:pt x="17788" y="197269"/>
                    <a:pt x="22941" y="192997"/>
                  </a:cubicBezTo>
                  <a:lnTo>
                    <a:pt x="224681" y="24500"/>
                  </a:lnTo>
                  <a:cubicBezTo>
                    <a:pt x="229748" y="20310"/>
                    <a:pt x="230462" y="12805"/>
                    <a:pt x="226271" y="7737"/>
                  </a:cubicBezTo>
                  <a:cubicBezTo>
                    <a:pt x="226214" y="7673"/>
                    <a:pt x="226166" y="7609"/>
                    <a:pt x="226109" y="75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16749" y="863121"/>
              <a:ext cx="224641" cy="190192"/>
            </a:xfrm>
            <a:custGeom>
              <a:avLst/>
              <a:gdLst/>
              <a:ahLst/>
              <a:cxnLst/>
              <a:rect l="l" t="t" r="r" b="b"/>
              <a:pathLst>
                <a:path w="224641" h="190192" extrusionOk="0">
                  <a:moveTo>
                    <a:pt x="223030" y="4225"/>
                  </a:moveTo>
                  <a:lnTo>
                    <a:pt x="221410" y="2320"/>
                  </a:lnTo>
                  <a:cubicBezTo>
                    <a:pt x="218943" y="-406"/>
                    <a:pt x="214800" y="-779"/>
                    <a:pt x="211885" y="1462"/>
                  </a:cubicBezTo>
                  <a:lnTo>
                    <a:pt x="2335" y="176532"/>
                  </a:lnTo>
                  <a:cubicBezTo>
                    <a:pt x="-456" y="178978"/>
                    <a:pt x="-789" y="183198"/>
                    <a:pt x="1573" y="186057"/>
                  </a:cubicBezTo>
                  <a:lnTo>
                    <a:pt x="3192" y="187962"/>
                  </a:lnTo>
                  <a:cubicBezTo>
                    <a:pt x="5707" y="190615"/>
                    <a:pt x="9812" y="190943"/>
                    <a:pt x="12717" y="188724"/>
                  </a:cubicBezTo>
                  <a:lnTo>
                    <a:pt x="222267" y="13654"/>
                  </a:lnTo>
                  <a:cubicBezTo>
                    <a:pt x="225106" y="11233"/>
                    <a:pt x="225449" y="6971"/>
                    <a:pt x="223030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923992" y="870252"/>
              <a:ext cx="210021" cy="176277"/>
            </a:xfrm>
            <a:custGeom>
              <a:avLst/>
              <a:gdLst/>
              <a:ahLst/>
              <a:cxnLst/>
              <a:rect l="l" t="t" r="r" b="b"/>
              <a:pathLst>
                <a:path w="210021" h="176277" extrusionOk="0">
                  <a:moveTo>
                    <a:pt x="209214" y="1571"/>
                  </a:moveTo>
                  <a:lnTo>
                    <a:pt x="208548" y="809"/>
                  </a:lnTo>
                  <a:cubicBezTo>
                    <a:pt x="207471" y="-270"/>
                    <a:pt x="205719" y="-270"/>
                    <a:pt x="204642" y="809"/>
                  </a:cubicBezTo>
                  <a:lnTo>
                    <a:pt x="807" y="170830"/>
                  </a:lnTo>
                  <a:cubicBezTo>
                    <a:pt x="-269" y="171908"/>
                    <a:pt x="-269" y="173657"/>
                    <a:pt x="807" y="174735"/>
                  </a:cubicBezTo>
                  <a:lnTo>
                    <a:pt x="1474" y="175497"/>
                  </a:lnTo>
                  <a:cubicBezTo>
                    <a:pt x="2607" y="176538"/>
                    <a:pt x="4341" y="176538"/>
                    <a:pt x="5474" y="175497"/>
                  </a:cubicBezTo>
                  <a:lnTo>
                    <a:pt x="209214" y="5190"/>
                  </a:lnTo>
                  <a:cubicBezTo>
                    <a:pt x="210291" y="4112"/>
                    <a:pt x="210291" y="2363"/>
                    <a:pt x="209214" y="12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896704" y="838608"/>
              <a:ext cx="228878" cy="195532"/>
            </a:xfrm>
            <a:custGeom>
              <a:avLst/>
              <a:gdLst/>
              <a:ahLst/>
              <a:cxnLst/>
              <a:rect l="l" t="t" r="r" b="b"/>
              <a:pathLst>
                <a:path w="228878" h="195532" extrusionOk="0">
                  <a:moveTo>
                    <a:pt x="225643" y="7497"/>
                  </a:moveTo>
                  <a:lnTo>
                    <a:pt x="222691" y="4259"/>
                  </a:lnTo>
                  <a:cubicBezTo>
                    <a:pt x="218319" y="-807"/>
                    <a:pt x="210699" y="-1442"/>
                    <a:pt x="205546" y="2830"/>
                  </a:cubicBezTo>
                  <a:lnTo>
                    <a:pt x="4283" y="171041"/>
                  </a:lnTo>
                  <a:cubicBezTo>
                    <a:pt x="-794" y="175306"/>
                    <a:pt x="-1451" y="182876"/>
                    <a:pt x="2816" y="187950"/>
                  </a:cubicBezTo>
                  <a:cubicBezTo>
                    <a:pt x="2825" y="187965"/>
                    <a:pt x="2844" y="187981"/>
                    <a:pt x="2854" y="187996"/>
                  </a:cubicBezTo>
                  <a:lnTo>
                    <a:pt x="5807" y="191330"/>
                  </a:lnTo>
                  <a:cubicBezTo>
                    <a:pt x="10207" y="196365"/>
                    <a:pt x="17827" y="196958"/>
                    <a:pt x="22951" y="192663"/>
                  </a:cubicBezTo>
                  <a:lnTo>
                    <a:pt x="224596" y="24166"/>
                  </a:lnTo>
                  <a:cubicBezTo>
                    <a:pt x="229673" y="19901"/>
                    <a:pt x="230330" y="12331"/>
                    <a:pt x="226063" y="7257"/>
                  </a:cubicBezTo>
                  <a:cubicBezTo>
                    <a:pt x="226053" y="7242"/>
                    <a:pt x="226034" y="7227"/>
                    <a:pt x="226025" y="721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898612" y="841303"/>
              <a:ext cx="224641" cy="190287"/>
            </a:xfrm>
            <a:custGeom>
              <a:avLst/>
              <a:gdLst/>
              <a:ahLst/>
              <a:cxnLst/>
              <a:rect l="l" t="t" r="r" b="b"/>
              <a:pathLst>
                <a:path w="224641" h="190287" extrusionOk="0">
                  <a:moveTo>
                    <a:pt x="223069" y="4136"/>
                  </a:moveTo>
                  <a:lnTo>
                    <a:pt x="221449" y="2231"/>
                  </a:lnTo>
                  <a:cubicBezTo>
                    <a:pt x="218935" y="-422"/>
                    <a:pt x="214830" y="-750"/>
                    <a:pt x="211924" y="1469"/>
                  </a:cubicBezTo>
                  <a:lnTo>
                    <a:pt x="2374" y="176538"/>
                  </a:lnTo>
                  <a:cubicBezTo>
                    <a:pt x="-464" y="178960"/>
                    <a:pt x="-807" y="183221"/>
                    <a:pt x="1613" y="186063"/>
                  </a:cubicBezTo>
                  <a:lnTo>
                    <a:pt x="3232" y="187968"/>
                  </a:lnTo>
                  <a:cubicBezTo>
                    <a:pt x="5699" y="190693"/>
                    <a:pt x="9842" y="191067"/>
                    <a:pt x="12757" y="188826"/>
                  </a:cubicBezTo>
                  <a:lnTo>
                    <a:pt x="222307" y="13756"/>
                  </a:lnTo>
                  <a:cubicBezTo>
                    <a:pt x="225097" y="11310"/>
                    <a:pt x="225431" y="7090"/>
                    <a:pt x="223069" y="423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905894" y="848372"/>
              <a:ext cx="210012" cy="176285"/>
            </a:xfrm>
            <a:custGeom>
              <a:avLst/>
              <a:gdLst/>
              <a:ahLst/>
              <a:cxnLst/>
              <a:rect l="l" t="t" r="r" b="b"/>
              <a:pathLst>
                <a:path w="210012" h="176285" extrusionOk="0">
                  <a:moveTo>
                    <a:pt x="209214" y="1638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88" y="176558"/>
                    <a:pt x="4360" y="176558"/>
                    <a:pt x="5474" y="175469"/>
                  </a:cubicBezTo>
                  <a:lnTo>
                    <a:pt x="209214" y="5162"/>
                  </a:lnTo>
                  <a:cubicBezTo>
                    <a:pt x="210262" y="4132"/>
                    <a:pt x="210281" y="2443"/>
                    <a:pt x="209252" y="1390"/>
                  </a:cubicBezTo>
                  <a:cubicBezTo>
                    <a:pt x="209243" y="1378"/>
                    <a:pt x="209224" y="1365"/>
                    <a:pt x="209214" y="13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7878729" y="817396"/>
              <a:ext cx="228960" cy="195853"/>
            </a:xfrm>
            <a:custGeom>
              <a:avLst/>
              <a:gdLst/>
              <a:ahLst/>
              <a:cxnLst/>
              <a:rect l="l" t="t" r="r" b="b"/>
              <a:pathLst>
                <a:path w="228960" h="195853" extrusionOk="0">
                  <a:moveTo>
                    <a:pt x="225997" y="7564"/>
                  </a:moveTo>
                  <a:lnTo>
                    <a:pt x="223139" y="4230"/>
                  </a:lnTo>
                  <a:cubicBezTo>
                    <a:pt x="218710" y="-799"/>
                    <a:pt x="211100" y="-1430"/>
                    <a:pt x="205899" y="2801"/>
                  </a:cubicBezTo>
                  <a:lnTo>
                    <a:pt x="4255" y="171394"/>
                  </a:lnTo>
                  <a:cubicBezTo>
                    <a:pt x="-755" y="175566"/>
                    <a:pt x="-1441" y="183012"/>
                    <a:pt x="2731" y="188027"/>
                  </a:cubicBezTo>
                  <a:cubicBezTo>
                    <a:pt x="2788" y="188103"/>
                    <a:pt x="2855" y="188179"/>
                    <a:pt x="2922" y="188253"/>
                  </a:cubicBezTo>
                  <a:lnTo>
                    <a:pt x="5779" y="191587"/>
                  </a:lnTo>
                  <a:cubicBezTo>
                    <a:pt x="10189" y="196663"/>
                    <a:pt x="17838" y="197298"/>
                    <a:pt x="23019" y="193015"/>
                  </a:cubicBezTo>
                  <a:lnTo>
                    <a:pt x="224664" y="24423"/>
                  </a:lnTo>
                  <a:cubicBezTo>
                    <a:pt x="229674" y="20326"/>
                    <a:pt x="230407" y="12945"/>
                    <a:pt x="226311" y="7937"/>
                  </a:cubicBezTo>
                  <a:cubicBezTo>
                    <a:pt x="226216" y="7810"/>
                    <a:pt x="226102" y="7685"/>
                    <a:pt x="225997" y="756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880631" y="819878"/>
              <a:ext cx="224620" cy="190383"/>
            </a:xfrm>
            <a:custGeom>
              <a:avLst/>
              <a:gdLst/>
              <a:ahLst/>
              <a:cxnLst/>
              <a:rect l="l" t="t" r="r" b="b"/>
              <a:pathLst>
                <a:path w="224620" h="190383" extrusionOk="0">
                  <a:moveTo>
                    <a:pt x="223524" y="4415"/>
                  </a:moveTo>
                  <a:lnTo>
                    <a:pt x="221905" y="2415"/>
                  </a:lnTo>
                  <a:cubicBezTo>
                    <a:pt x="219314" y="-482"/>
                    <a:pt x="214904" y="-818"/>
                    <a:pt x="211903" y="1653"/>
                  </a:cubicBezTo>
                  <a:lnTo>
                    <a:pt x="2353" y="176722"/>
                  </a:lnTo>
                  <a:cubicBezTo>
                    <a:pt x="-419" y="179165"/>
                    <a:pt x="-790" y="183349"/>
                    <a:pt x="1496" y="186247"/>
                  </a:cubicBezTo>
                  <a:lnTo>
                    <a:pt x="3211" y="188152"/>
                  </a:lnTo>
                  <a:cubicBezTo>
                    <a:pt x="5725" y="190805"/>
                    <a:pt x="9830" y="191134"/>
                    <a:pt x="12736" y="188914"/>
                  </a:cubicBezTo>
                  <a:lnTo>
                    <a:pt x="222286" y="13845"/>
                  </a:lnTo>
                  <a:cubicBezTo>
                    <a:pt x="225076" y="11399"/>
                    <a:pt x="225410" y="7178"/>
                    <a:pt x="223047" y="432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7888368" y="827132"/>
              <a:ext cx="209985" cy="176277"/>
            </a:xfrm>
            <a:custGeom>
              <a:avLst/>
              <a:gdLst/>
              <a:ahLst/>
              <a:cxnLst/>
              <a:rect l="l" t="t" r="r" b="b"/>
              <a:pathLst>
                <a:path w="209985" h="176277" extrusionOk="0">
                  <a:moveTo>
                    <a:pt x="209214" y="1543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50" y="176548"/>
                    <a:pt x="4303" y="176548"/>
                    <a:pt x="5379" y="175469"/>
                  </a:cubicBezTo>
                  <a:lnTo>
                    <a:pt x="209214" y="5162"/>
                  </a:lnTo>
                  <a:cubicBezTo>
                    <a:pt x="210243" y="4064"/>
                    <a:pt x="210243" y="2355"/>
                    <a:pt x="209214" y="12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7868090" y="862013"/>
              <a:ext cx="223177" cy="202234"/>
            </a:xfrm>
            <a:custGeom>
              <a:avLst/>
              <a:gdLst/>
              <a:ahLst/>
              <a:cxnLst/>
              <a:rect l="l" t="t" r="r" b="b"/>
              <a:pathLst>
                <a:path w="223177" h="202234" extrusionOk="0">
                  <a:moveTo>
                    <a:pt x="217396" y="198119"/>
                  </a:moveTo>
                  <a:lnTo>
                    <a:pt x="220253" y="194785"/>
                  </a:lnTo>
                  <a:cubicBezTo>
                    <a:pt x="224559" y="189661"/>
                    <a:pt x="224054" y="182056"/>
                    <a:pt x="219110" y="177545"/>
                  </a:cubicBezTo>
                  <a:lnTo>
                    <a:pt x="22514" y="3047"/>
                  </a:lnTo>
                  <a:cubicBezTo>
                    <a:pt x="17723" y="-1305"/>
                    <a:pt x="10313" y="-953"/>
                    <a:pt x="5960" y="3835"/>
                  </a:cubicBezTo>
                  <a:cubicBezTo>
                    <a:pt x="5855" y="3951"/>
                    <a:pt x="5760" y="4070"/>
                    <a:pt x="5655" y="4190"/>
                  </a:cubicBezTo>
                  <a:lnTo>
                    <a:pt x="2798" y="7523"/>
                  </a:lnTo>
                  <a:cubicBezTo>
                    <a:pt x="-1460" y="12730"/>
                    <a:pt x="-784" y="20385"/>
                    <a:pt x="4322" y="24764"/>
                  </a:cubicBezTo>
                  <a:lnTo>
                    <a:pt x="200822" y="199262"/>
                  </a:lnTo>
                  <a:cubicBezTo>
                    <a:pt x="205813" y="203629"/>
                    <a:pt x="213395" y="203127"/>
                    <a:pt x="217758" y="198140"/>
                  </a:cubicBezTo>
                  <a:cubicBezTo>
                    <a:pt x="217767" y="198133"/>
                    <a:pt x="217767" y="198126"/>
                    <a:pt x="217777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870235" y="865423"/>
              <a:ext cx="219039" cy="196361"/>
            </a:xfrm>
            <a:custGeom>
              <a:avLst/>
              <a:gdLst/>
              <a:ahLst/>
              <a:cxnLst/>
              <a:rect l="l" t="t" r="r" b="b"/>
              <a:pathLst>
                <a:path w="219039" h="196361" extrusionOk="0">
                  <a:moveTo>
                    <a:pt x="215822" y="193947"/>
                  </a:moveTo>
                  <a:lnTo>
                    <a:pt x="217537" y="192042"/>
                  </a:lnTo>
                  <a:cubicBezTo>
                    <a:pt x="219804" y="189153"/>
                    <a:pt x="219470" y="185009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7877062" y="871681"/>
              <a:ext cx="205047" cy="182650"/>
            </a:xfrm>
            <a:custGeom>
              <a:avLst/>
              <a:gdLst/>
              <a:ahLst/>
              <a:cxnLst/>
              <a:rect l="l" t="t" r="r" b="b"/>
              <a:pathLst>
                <a:path w="205047" h="182650" extrusionOk="0">
                  <a:moveTo>
                    <a:pt x="203566" y="181879"/>
                  </a:moveTo>
                  <a:lnTo>
                    <a:pt x="204233" y="181117"/>
                  </a:lnTo>
                  <a:cubicBezTo>
                    <a:pt x="205319" y="180005"/>
                    <a:pt x="205319" y="178228"/>
                    <a:pt x="204233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6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886866" y="840868"/>
              <a:ext cx="223352" cy="202234"/>
            </a:xfrm>
            <a:custGeom>
              <a:avLst/>
              <a:gdLst/>
              <a:ahLst/>
              <a:cxnLst/>
              <a:rect l="l" t="t" r="r" b="b"/>
              <a:pathLst>
                <a:path w="223352" h="202234" extrusionOk="0">
                  <a:moveTo>
                    <a:pt x="217575" y="198119"/>
                  </a:moveTo>
                  <a:lnTo>
                    <a:pt x="220432" y="194785"/>
                  </a:lnTo>
                  <a:cubicBezTo>
                    <a:pt x="224766" y="189653"/>
                    <a:pt x="224214" y="182005"/>
                    <a:pt x="219194" y="177545"/>
                  </a:cubicBezTo>
                  <a:lnTo>
                    <a:pt x="22693" y="3047"/>
                  </a:lnTo>
                  <a:cubicBezTo>
                    <a:pt x="17902" y="-1305"/>
                    <a:pt x="10492" y="-953"/>
                    <a:pt x="6139" y="3835"/>
                  </a:cubicBezTo>
                  <a:cubicBezTo>
                    <a:pt x="6034" y="3951"/>
                    <a:pt x="5939" y="4070"/>
                    <a:pt x="5834" y="4190"/>
                  </a:cubicBezTo>
                  <a:lnTo>
                    <a:pt x="2881" y="7523"/>
                  </a:lnTo>
                  <a:cubicBezTo>
                    <a:pt x="-1395" y="12672"/>
                    <a:pt x="-852" y="20279"/>
                    <a:pt x="4120" y="24764"/>
                  </a:cubicBezTo>
                  <a:lnTo>
                    <a:pt x="200620" y="199262"/>
                  </a:lnTo>
                  <a:cubicBezTo>
                    <a:pt x="205602" y="203629"/>
                    <a:pt x="213193" y="203127"/>
                    <a:pt x="217556" y="198140"/>
                  </a:cubicBezTo>
                  <a:cubicBezTo>
                    <a:pt x="217565" y="198133"/>
                    <a:pt x="217565" y="198126"/>
                    <a:pt x="217575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889190" y="844277"/>
              <a:ext cx="219017" cy="196361"/>
            </a:xfrm>
            <a:custGeom>
              <a:avLst/>
              <a:gdLst/>
              <a:ahLst/>
              <a:cxnLst/>
              <a:rect l="l" t="t" r="r" b="b"/>
              <a:pathLst>
                <a:path w="219017" h="196361" extrusionOk="0">
                  <a:moveTo>
                    <a:pt x="215822" y="193947"/>
                  </a:moveTo>
                  <a:lnTo>
                    <a:pt x="217441" y="192042"/>
                  </a:lnTo>
                  <a:cubicBezTo>
                    <a:pt x="219775" y="189193"/>
                    <a:pt x="219489" y="185014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895636" y="850535"/>
              <a:ext cx="205428" cy="182650"/>
            </a:xfrm>
            <a:custGeom>
              <a:avLst/>
              <a:gdLst/>
              <a:ahLst/>
              <a:cxnLst/>
              <a:rect l="l" t="t" r="r" b="b"/>
              <a:pathLst>
                <a:path w="205428" h="182650" extrusionOk="0">
                  <a:moveTo>
                    <a:pt x="203947" y="181879"/>
                  </a:moveTo>
                  <a:lnTo>
                    <a:pt x="204614" y="181117"/>
                  </a:lnTo>
                  <a:cubicBezTo>
                    <a:pt x="205699" y="180005"/>
                    <a:pt x="205699" y="178228"/>
                    <a:pt x="204614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5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905210" y="820423"/>
              <a:ext cx="223392" cy="202201"/>
            </a:xfrm>
            <a:custGeom>
              <a:avLst/>
              <a:gdLst/>
              <a:ahLst/>
              <a:cxnLst/>
              <a:rect l="l" t="t" r="r" b="b"/>
              <a:pathLst>
                <a:path w="223392" h="202201" extrusionOk="0">
                  <a:moveTo>
                    <a:pt x="217614" y="198085"/>
                  </a:moveTo>
                  <a:lnTo>
                    <a:pt x="220471" y="194656"/>
                  </a:lnTo>
                  <a:cubicBezTo>
                    <a:pt x="224806" y="189524"/>
                    <a:pt x="224253" y="181876"/>
                    <a:pt x="219233" y="177416"/>
                  </a:cubicBezTo>
                  <a:lnTo>
                    <a:pt x="22732" y="3013"/>
                  </a:lnTo>
                  <a:cubicBezTo>
                    <a:pt x="17818" y="-1359"/>
                    <a:pt x="10293" y="-922"/>
                    <a:pt x="5921" y="3990"/>
                  </a:cubicBezTo>
                  <a:cubicBezTo>
                    <a:pt x="5873" y="4045"/>
                    <a:pt x="5826" y="4100"/>
                    <a:pt x="5778" y="4156"/>
                  </a:cubicBezTo>
                  <a:lnTo>
                    <a:pt x="2921" y="7490"/>
                  </a:lnTo>
                  <a:cubicBezTo>
                    <a:pt x="-1413" y="12622"/>
                    <a:pt x="-861" y="20270"/>
                    <a:pt x="4159" y="24730"/>
                  </a:cubicBezTo>
                  <a:lnTo>
                    <a:pt x="200660" y="199228"/>
                  </a:lnTo>
                  <a:cubicBezTo>
                    <a:pt x="205651" y="203595"/>
                    <a:pt x="213232" y="203093"/>
                    <a:pt x="217595" y="198107"/>
                  </a:cubicBezTo>
                  <a:cubicBezTo>
                    <a:pt x="217605" y="198099"/>
                    <a:pt x="217605" y="198093"/>
                    <a:pt x="217614" y="19808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907198" y="823002"/>
              <a:ext cx="219325" cy="196776"/>
            </a:xfrm>
            <a:custGeom>
              <a:avLst/>
              <a:gdLst/>
              <a:ahLst/>
              <a:cxnLst/>
              <a:rect l="l" t="t" r="r" b="b"/>
              <a:pathLst>
                <a:path w="219325" h="196776" extrusionOk="0">
                  <a:moveTo>
                    <a:pt x="216197" y="194744"/>
                  </a:moveTo>
                  <a:lnTo>
                    <a:pt x="217816" y="192839"/>
                  </a:lnTo>
                  <a:cubicBezTo>
                    <a:pt x="220064" y="189960"/>
                    <a:pt x="219769" y="185853"/>
                    <a:pt x="217149" y="183314"/>
                  </a:cubicBezTo>
                  <a:lnTo>
                    <a:pt x="12838" y="1577"/>
                  </a:lnTo>
                  <a:cubicBezTo>
                    <a:pt x="9990" y="-760"/>
                    <a:pt x="5809" y="-468"/>
                    <a:pt x="3313" y="2244"/>
                  </a:cubicBezTo>
                  <a:lnTo>
                    <a:pt x="1694" y="4149"/>
                  </a:lnTo>
                  <a:cubicBezTo>
                    <a:pt x="-802" y="7123"/>
                    <a:pt x="-506" y="11535"/>
                    <a:pt x="2360" y="14150"/>
                  </a:cubicBezTo>
                  <a:lnTo>
                    <a:pt x="206577" y="195125"/>
                  </a:lnTo>
                  <a:cubicBezTo>
                    <a:pt x="209396" y="197565"/>
                    <a:pt x="213654" y="197267"/>
                    <a:pt x="216102" y="19445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914693" y="830015"/>
              <a:ext cx="204718" cy="182633"/>
            </a:xfrm>
            <a:custGeom>
              <a:avLst/>
              <a:gdLst/>
              <a:ahLst/>
              <a:cxnLst/>
              <a:rect l="l" t="t" r="r" b="b"/>
              <a:pathLst>
                <a:path w="204718" h="182633" extrusionOk="0">
                  <a:moveTo>
                    <a:pt x="203273" y="181921"/>
                  </a:moveTo>
                  <a:lnTo>
                    <a:pt x="203940" y="181159"/>
                  </a:lnTo>
                  <a:cubicBezTo>
                    <a:pt x="204978" y="180028"/>
                    <a:pt x="204978" y="178289"/>
                    <a:pt x="203940" y="177158"/>
                  </a:cubicBezTo>
                  <a:lnTo>
                    <a:pt x="5344" y="850"/>
                  </a:lnTo>
                  <a:cubicBezTo>
                    <a:pt x="4343" y="-228"/>
                    <a:pt x="2648" y="-289"/>
                    <a:pt x="1572" y="714"/>
                  </a:cubicBezTo>
                  <a:cubicBezTo>
                    <a:pt x="1524" y="758"/>
                    <a:pt x="1486" y="804"/>
                    <a:pt x="1438" y="850"/>
                  </a:cubicBezTo>
                  <a:lnTo>
                    <a:pt x="772" y="1612"/>
                  </a:lnTo>
                  <a:cubicBezTo>
                    <a:pt x="-257" y="2711"/>
                    <a:pt x="-257" y="4419"/>
                    <a:pt x="772" y="5518"/>
                  </a:cubicBezTo>
                  <a:lnTo>
                    <a:pt x="199368" y="181825"/>
                  </a:lnTo>
                  <a:cubicBezTo>
                    <a:pt x="200444" y="182904"/>
                    <a:pt x="202197" y="182904"/>
                    <a:pt x="203273" y="18182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7940325" y="3265741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0" y="0"/>
                  </a:moveTo>
                  <a:cubicBezTo>
                    <a:pt x="1143" y="43625"/>
                    <a:pt x="2000" y="87221"/>
                    <a:pt x="2572" y="130778"/>
                  </a:cubicBezTo>
                  <a:cubicBezTo>
                    <a:pt x="8296" y="128416"/>
                    <a:pt x="14326" y="126845"/>
                    <a:pt x="20479" y="126111"/>
                  </a:cubicBezTo>
                  <a:cubicBezTo>
                    <a:pt x="46291" y="122873"/>
                    <a:pt x="80200" y="113919"/>
                    <a:pt x="105346" y="122587"/>
                  </a:cubicBezTo>
                  <a:cubicBezTo>
                    <a:pt x="114157" y="123616"/>
                    <a:pt x="122711" y="126235"/>
                    <a:pt x="130588" y="130302"/>
                  </a:cubicBezTo>
                  <a:cubicBezTo>
                    <a:pt x="131035" y="88649"/>
                    <a:pt x="131731" y="46987"/>
                    <a:pt x="132683" y="5334"/>
                  </a:cubicBezTo>
                  <a:cubicBezTo>
                    <a:pt x="113157" y="14859"/>
                    <a:pt x="79820" y="26766"/>
                    <a:pt x="69437" y="26289"/>
                  </a:cubicBezTo>
                  <a:cubicBezTo>
                    <a:pt x="23717" y="24289"/>
                    <a:pt x="12287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7928799" y="3351275"/>
              <a:ext cx="160306" cy="29528"/>
            </a:xfrm>
            <a:custGeom>
              <a:avLst/>
              <a:gdLst/>
              <a:ahLst/>
              <a:cxnLst/>
              <a:rect l="l" t="t" r="r" b="b"/>
              <a:pathLst>
                <a:path w="160306" h="29528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53" y="24118"/>
                    <a:pt x="5591" y="29480"/>
                    <a:pt x="12287" y="29528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7928799" y="3357276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1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1" y="14316"/>
                    <a:pt x="3115" y="17431"/>
                    <a:pt x="6954" y="17431"/>
                  </a:cubicBezTo>
                  <a:cubicBezTo>
                    <a:pt x="6982" y="17431"/>
                    <a:pt x="7020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63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7933276" y="3362325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352" y="3715"/>
                  </a:moveTo>
                  <a:lnTo>
                    <a:pt x="151352" y="2667"/>
                  </a:lnTo>
                  <a:cubicBezTo>
                    <a:pt x="151304" y="1219"/>
                    <a:pt x="150133" y="48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8685" y="6572"/>
                  </a:lnTo>
                  <a:cubicBezTo>
                    <a:pt x="150161" y="6630"/>
                    <a:pt x="151390" y="5477"/>
                    <a:pt x="151447" y="4001"/>
                  </a:cubicBezTo>
                  <a:cubicBezTo>
                    <a:pt x="151447" y="3943"/>
                    <a:pt x="151447" y="3877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7928799" y="3322890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1" y="29490"/>
                    <a:pt x="12287" y="29433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928799" y="3328892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0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48" y="14335"/>
                    <a:pt x="3191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4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933276" y="3333750"/>
              <a:ext cx="151449" cy="7524"/>
            </a:xfrm>
            <a:custGeom>
              <a:avLst/>
              <a:gdLst/>
              <a:ahLst/>
              <a:cxnLst/>
              <a:rect l="l" t="t" r="r" b="b"/>
              <a:pathLst>
                <a:path w="151449" h="7524" extrusionOk="0">
                  <a:moveTo>
                    <a:pt x="151447" y="3905"/>
                  </a:moveTo>
                  <a:lnTo>
                    <a:pt x="151447" y="2857"/>
                  </a:lnTo>
                  <a:cubicBezTo>
                    <a:pt x="151504" y="1334"/>
                    <a:pt x="150304" y="57"/>
                    <a:pt x="148780" y="0"/>
                  </a:cubicBezTo>
                  <a:cubicBezTo>
                    <a:pt x="148752" y="0"/>
                    <a:pt x="148714" y="0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7928894" y="3295363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4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2" y="29490"/>
                    <a:pt x="12288" y="29433"/>
                  </a:cubicBezTo>
                  <a:lnTo>
                    <a:pt x="148305" y="28861"/>
                  </a:lnTo>
                  <a:cubicBezTo>
                    <a:pt x="154982" y="28814"/>
                    <a:pt x="160363" y="23346"/>
                    <a:pt x="160306" y="16669"/>
                  </a:cubicBezTo>
                  <a:cubicBezTo>
                    <a:pt x="160306" y="16669"/>
                    <a:pt x="160306" y="16669"/>
                    <a:pt x="160306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7928800" y="3301365"/>
              <a:ext cx="160305" cy="17430"/>
            </a:xfrm>
            <a:custGeom>
              <a:avLst/>
              <a:gdLst/>
              <a:ahLst/>
              <a:cxnLst/>
              <a:rect l="l" t="t" r="r" b="b"/>
              <a:pathLst>
                <a:path w="160305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8" y="3095"/>
                    <a:pt x="157115" y="0"/>
                    <a:pt x="153257" y="0"/>
                  </a:cubicBezTo>
                  <a:lnTo>
                    <a:pt x="6858" y="953"/>
                  </a:lnTo>
                  <a:cubicBezTo>
                    <a:pt x="3067" y="953"/>
                    <a:pt x="0" y="4020"/>
                    <a:pt x="0" y="7811"/>
                  </a:cubicBezTo>
                  <a:cubicBezTo>
                    <a:pt x="0" y="7877"/>
                    <a:pt x="0" y="7934"/>
                    <a:pt x="0" y="8001"/>
                  </a:cubicBezTo>
                  <a:lnTo>
                    <a:pt x="0" y="10478"/>
                  </a:lnTo>
                  <a:cubicBezTo>
                    <a:pt x="47" y="14335"/>
                    <a:pt x="3191" y="17431"/>
                    <a:pt x="7048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3"/>
                    <a:pt x="160306" y="9496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7933276" y="3306317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447" y="3810"/>
                  </a:moveTo>
                  <a:lnTo>
                    <a:pt x="151447" y="2762"/>
                  </a:lnTo>
                  <a:cubicBezTo>
                    <a:pt x="151352" y="1238"/>
                    <a:pt x="150114" y="48"/>
                    <a:pt x="148590" y="0"/>
                  </a:cubicBezTo>
                  <a:lnTo>
                    <a:pt x="2762" y="953"/>
                  </a:lnTo>
                  <a:cubicBezTo>
                    <a:pt x="1286" y="895"/>
                    <a:pt x="57" y="2048"/>
                    <a:pt x="0" y="3524"/>
                  </a:cubicBezTo>
                  <a:cubicBezTo>
                    <a:pt x="0" y="3581"/>
                    <a:pt x="0" y="3648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7719713" y="3416337"/>
              <a:ext cx="40392" cy="40392"/>
            </a:xfrm>
            <a:custGeom>
              <a:avLst/>
              <a:gdLst/>
              <a:ahLst/>
              <a:cxnLst/>
              <a:rect l="l" t="t" r="r" b="b"/>
              <a:pathLst>
                <a:path w="40392" h="40392" extrusionOk="0">
                  <a:moveTo>
                    <a:pt x="16872" y="280"/>
                  </a:moveTo>
                  <a:cubicBezTo>
                    <a:pt x="5871" y="2118"/>
                    <a:pt x="-1559" y="12519"/>
                    <a:pt x="279" y="23521"/>
                  </a:cubicBezTo>
                  <a:cubicBezTo>
                    <a:pt x="2118" y="34522"/>
                    <a:pt x="12529" y="41952"/>
                    <a:pt x="23530" y="40113"/>
                  </a:cubicBezTo>
                  <a:cubicBezTo>
                    <a:pt x="34522" y="38275"/>
                    <a:pt x="41951" y="27873"/>
                    <a:pt x="40113" y="16872"/>
                  </a:cubicBezTo>
                  <a:cubicBezTo>
                    <a:pt x="40113" y="16863"/>
                    <a:pt x="40113" y="16863"/>
                    <a:pt x="40113" y="16853"/>
                  </a:cubicBezTo>
                  <a:cubicBezTo>
                    <a:pt x="38265" y="5861"/>
                    <a:pt x="27864" y="-1559"/>
                    <a:pt x="16872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7725128" y="3419885"/>
              <a:ext cx="36390" cy="36391"/>
            </a:xfrm>
            <a:custGeom>
              <a:avLst/>
              <a:gdLst/>
              <a:ahLst/>
              <a:cxnLst/>
              <a:rect l="l" t="t" r="r" b="b"/>
              <a:pathLst>
                <a:path w="36390" h="36391" extrusionOk="0">
                  <a:moveTo>
                    <a:pt x="15171" y="256"/>
                  </a:moveTo>
                  <a:cubicBezTo>
                    <a:pt x="5265" y="1923"/>
                    <a:pt x="-1412" y="11314"/>
                    <a:pt x="255" y="21220"/>
                  </a:cubicBezTo>
                  <a:cubicBezTo>
                    <a:pt x="1931" y="31127"/>
                    <a:pt x="11314" y="37803"/>
                    <a:pt x="21220" y="36137"/>
                  </a:cubicBezTo>
                  <a:cubicBezTo>
                    <a:pt x="31126" y="34460"/>
                    <a:pt x="37803" y="25078"/>
                    <a:pt x="36136" y="15172"/>
                  </a:cubicBezTo>
                  <a:cubicBezTo>
                    <a:pt x="36136" y="15153"/>
                    <a:pt x="36126" y="15134"/>
                    <a:pt x="36126" y="15115"/>
                  </a:cubicBezTo>
                  <a:cubicBezTo>
                    <a:pt x="34431" y="5237"/>
                    <a:pt x="25058" y="-1411"/>
                    <a:pt x="15171" y="256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736158" y="3426257"/>
              <a:ext cx="222501" cy="92733"/>
            </a:xfrm>
            <a:custGeom>
              <a:avLst/>
              <a:gdLst/>
              <a:ahLst/>
              <a:cxnLst/>
              <a:rect l="l" t="t" r="r" b="b"/>
              <a:pathLst>
                <a:path w="222501" h="92733" extrusionOk="0">
                  <a:moveTo>
                    <a:pt x="214930" y="69417"/>
                  </a:moveTo>
                  <a:cubicBezTo>
                    <a:pt x="221121" y="71923"/>
                    <a:pt x="224122" y="78971"/>
                    <a:pt x="221617" y="85162"/>
                  </a:cubicBezTo>
                  <a:cubicBezTo>
                    <a:pt x="219302" y="90887"/>
                    <a:pt x="213063" y="93954"/>
                    <a:pt x="207120" y="92277"/>
                  </a:cubicBezTo>
                  <a:lnTo>
                    <a:pt x="7571" y="23317"/>
                  </a:lnTo>
                  <a:cubicBezTo>
                    <a:pt x="1380" y="20811"/>
                    <a:pt x="-1621" y="13763"/>
                    <a:pt x="884" y="7572"/>
                  </a:cubicBezTo>
                  <a:cubicBezTo>
                    <a:pt x="3199" y="1847"/>
                    <a:pt x="9438" y="-1220"/>
                    <a:pt x="15381" y="457"/>
                  </a:cubicBezTo>
                  <a:lnTo>
                    <a:pt x="214930" y="694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942611" y="3434048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0" y="0"/>
                  </a:moveTo>
                  <a:cubicBezTo>
                    <a:pt x="1143" y="43624"/>
                    <a:pt x="1905" y="87249"/>
                    <a:pt x="2572" y="130778"/>
                  </a:cubicBezTo>
                  <a:cubicBezTo>
                    <a:pt x="8172" y="128416"/>
                    <a:pt x="14068" y="126844"/>
                    <a:pt x="20098" y="126111"/>
                  </a:cubicBezTo>
                  <a:cubicBezTo>
                    <a:pt x="45434" y="122872"/>
                    <a:pt x="78772" y="113919"/>
                    <a:pt x="103442" y="122587"/>
                  </a:cubicBezTo>
                  <a:cubicBezTo>
                    <a:pt x="112100" y="123635"/>
                    <a:pt x="120491" y="126244"/>
                    <a:pt x="128206" y="130302"/>
                  </a:cubicBezTo>
                  <a:cubicBezTo>
                    <a:pt x="128588" y="88649"/>
                    <a:pt x="129254" y="47025"/>
                    <a:pt x="130207" y="5429"/>
                  </a:cubicBezTo>
                  <a:cubicBezTo>
                    <a:pt x="111157" y="14954"/>
                    <a:pt x="78391" y="26765"/>
                    <a:pt x="68199" y="26289"/>
                  </a:cubicBezTo>
                  <a:cubicBezTo>
                    <a:pt x="23336" y="24289"/>
                    <a:pt x="11621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930990" y="3519582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2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48" y="24127"/>
                    <a:pt x="5496" y="29528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7931752" y="3525583"/>
              <a:ext cx="157352" cy="17431"/>
            </a:xfrm>
            <a:custGeom>
              <a:avLst/>
              <a:gdLst/>
              <a:ahLst/>
              <a:cxnLst/>
              <a:rect l="l" t="t" r="r" b="b"/>
              <a:pathLst>
                <a:path w="157352" h="17431" extrusionOk="0">
                  <a:moveTo>
                    <a:pt x="156877" y="9525"/>
                  </a:moveTo>
                  <a:lnTo>
                    <a:pt x="156877" y="6953"/>
                  </a:lnTo>
                  <a:cubicBezTo>
                    <a:pt x="156772" y="3115"/>
                    <a:pt x="153667" y="47"/>
                    <a:pt x="149828" y="0"/>
                  </a:cubicBezTo>
                  <a:lnTo>
                    <a:pt x="6953" y="952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105" y="14430"/>
                    <a:pt x="3286" y="17488"/>
                    <a:pt x="7144" y="17431"/>
                  </a:cubicBezTo>
                  <a:lnTo>
                    <a:pt x="150495" y="16478"/>
                  </a:lnTo>
                  <a:cubicBezTo>
                    <a:pt x="154295" y="16430"/>
                    <a:pt x="157353" y="13325"/>
                    <a:pt x="157353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935753" y="3531012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495" y="3334"/>
                  </a:moveTo>
                  <a:lnTo>
                    <a:pt x="148495" y="2762"/>
                  </a:lnTo>
                  <a:cubicBezTo>
                    <a:pt x="148495" y="1238"/>
                    <a:pt x="147256" y="0"/>
                    <a:pt x="145733" y="0"/>
                  </a:cubicBezTo>
                  <a:cubicBezTo>
                    <a:pt x="145704" y="0"/>
                    <a:pt x="145666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cubicBezTo>
                    <a:pt x="2791" y="7525"/>
                    <a:pt x="2829" y="7525"/>
                    <a:pt x="2858" y="7525"/>
                  </a:cubicBezTo>
                  <a:lnTo>
                    <a:pt x="145733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30990" y="3491197"/>
              <a:ext cx="157639" cy="29528"/>
            </a:xfrm>
            <a:custGeom>
              <a:avLst/>
              <a:gdLst/>
              <a:ahLst/>
              <a:cxnLst/>
              <a:rect l="l" t="t" r="r" b="b"/>
              <a:pathLst>
                <a:path w="157639" h="29528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3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931752" y="3497199"/>
              <a:ext cx="157257" cy="17430"/>
            </a:xfrm>
            <a:custGeom>
              <a:avLst/>
              <a:gdLst/>
              <a:ahLst/>
              <a:cxnLst/>
              <a:rect l="l" t="t" r="r" b="b"/>
              <a:pathLst>
                <a:path w="157257" h="17430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772" y="3115"/>
                    <a:pt x="153667" y="48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0" y="14364"/>
                    <a:pt x="3067" y="17431"/>
                    <a:pt x="6858" y="17431"/>
                  </a:cubicBezTo>
                  <a:cubicBezTo>
                    <a:pt x="6925" y="17431"/>
                    <a:pt x="6982" y="17431"/>
                    <a:pt x="7048" y="17431"/>
                  </a:cubicBezTo>
                  <a:lnTo>
                    <a:pt x="150400" y="16478"/>
                  </a:lnTo>
                  <a:cubicBezTo>
                    <a:pt x="154191" y="16478"/>
                    <a:pt x="157258" y="13411"/>
                    <a:pt x="157258" y="9620"/>
                  </a:cubicBezTo>
                  <a:cubicBezTo>
                    <a:pt x="157258" y="9563"/>
                    <a:pt x="157258" y="9497"/>
                    <a:pt x="157258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935848" y="3502437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524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48" y="6306"/>
                    <a:pt x="1314" y="7525"/>
                    <a:pt x="2857" y="7525"/>
                  </a:cubicBezTo>
                  <a:lnTo>
                    <a:pt x="145732" y="6572"/>
                  </a:lnTo>
                  <a:cubicBezTo>
                    <a:pt x="147209" y="6630"/>
                    <a:pt x="148437" y="5477"/>
                    <a:pt x="148495" y="4001"/>
                  </a:cubicBezTo>
                  <a:cubicBezTo>
                    <a:pt x="148495" y="3943"/>
                    <a:pt x="148495" y="3877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930990" y="3463670"/>
              <a:ext cx="157638" cy="29527"/>
            </a:xfrm>
            <a:custGeom>
              <a:avLst/>
              <a:gdLst/>
              <a:ahLst/>
              <a:cxnLst/>
              <a:rect l="l" t="t" r="r" b="b"/>
              <a:pathLst>
                <a:path w="157638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44" y="962"/>
                    <a:pt x="0" y="6392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8" y="16479"/>
                  </a:cubicBezTo>
                  <a:cubicBezTo>
                    <a:pt x="157448" y="16450"/>
                    <a:pt x="157448" y="16412"/>
                    <a:pt x="157448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931752" y="3469671"/>
              <a:ext cx="157067" cy="17431"/>
            </a:xfrm>
            <a:custGeom>
              <a:avLst/>
              <a:gdLst/>
              <a:ahLst/>
              <a:cxnLst/>
              <a:rect l="l" t="t" r="r" b="b"/>
              <a:pathLst>
                <a:path w="157067" h="17431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829" y="3096"/>
                    <a:pt x="153686" y="0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57" y="14411"/>
                    <a:pt x="3210" y="17479"/>
                    <a:pt x="7048" y="17431"/>
                  </a:cubicBezTo>
                  <a:cubicBezTo>
                    <a:pt x="7048" y="17431"/>
                    <a:pt x="7048" y="17431"/>
                    <a:pt x="7048" y="17431"/>
                  </a:cubicBezTo>
                  <a:lnTo>
                    <a:pt x="150209" y="16478"/>
                  </a:lnTo>
                  <a:cubicBezTo>
                    <a:pt x="154000" y="16478"/>
                    <a:pt x="157067" y="13411"/>
                    <a:pt x="157067" y="9620"/>
                  </a:cubicBezTo>
                  <a:cubicBezTo>
                    <a:pt x="157067" y="9554"/>
                    <a:pt x="157067" y="9497"/>
                    <a:pt x="157067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935943" y="3474624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810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5732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397596" y="5608034"/>
              <a:ext cx="40385" cy="40385"/>
            </a:xfrm>
            <a:custGeom>
              <a:avLst/>
              <a:gdLst/>
              <a:ahLst/>
              <a:cxnLst/>
              <a:rect l="l" t="t" r="r" b="b"/>
              <a:pathLst>
                <a:path w="40385" h="40385" extrusionOk="0">
                  <a:moveTo>
                    <a:pt x="20193" y="0"/>
                  </a:moveTo>
                  <a:cubicBezTo>
                    <a:pt x="9041" y="0"/>
                    <a:pt x="0" y="9039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45" y="40386"/>
                    <a:pt x="40386" y="31346"/>
                    <a:pt x="40386" y="20193"/>
                  </a:cubicBezTo>
                  <a:cubicBezTo>
                    <a:pt x="40386" y="9039"/>
                    <a:pt x="31345" y="0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396549" y="5608034"/>
              <a:ext cx="36384" cy="36385"/>
            </a:xfrm>
            <a:custGeom>
              <a:avLst/>
              <a:gdLst/>
              <a:ahLst/>
              <a:cxnLst/>
              <a:rect l="l" t="t" r="r" b="b"/>
              <a:pathLst>
                <a:path w="36384" h="36385" extrusionOk="0">
                  <a:moveTo>
                    <a:pt x="18287" y="0"/>
                  </a:moveTo>
                  <a:cubicBezTo>
                    <a:pt x="8240" y="-47"/>
                    <a:pt x="53" y="8049"/>
                    <a:pt x="0" y="18097"/>
                  </a:cubicBezTo>
                  <a:cubicBezTo>
                    <a:pt x="-53" y="28146"/>
                    <a:pt x="8050" y="36328"/>
                    <a:pt x="18098" y="36386"/>
                  </a:cubicBezTo>
                  <a:cubicBezTo>
                    <a:pt x="28145" y="36433"/>
                    <a:pt x="36332" y="28337"/>
                    <a:pt x="36385" y="18288"/>
                  </a:cubicBezTo>
                  <a:cubicBezTo>
                    <a:pt x="36385" y="18221"/>
                    <a:pt x="36385" y="18164"/>
                    <a:pt x="36385" y="18097"/>
                  </a:cubicBezTo>
                  <a:cubicBezTo>
                    <a:pt x="36332" y="8125"/>
                    <a:pt x="28261" y="48"/>
                    <a:pt x="1828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213103" y="5511980"/>
              <a:ext cx="209460" cy="125259"/>
            </a:xfrm>
            <a:custGeom>
              <a:avLst/>
              <a:gdLst/>
              <a:ahLst/>
              <a:cxnLst/>
              <a:rect l="l" t="t" r="r" b="b"/>
              <a:pathLst>
                <a:path w="209460" h="125259" extrusionOk="0">
                  <a:moveTo>
                    <a:pt x="6281" y="22616"/>
                  </a:moveTo>
                  <a:cubicBezTo>
                    <a:pt x="442" y="19434"/>
                    <a:pt x="-1712" y="12119"/>
                    <a:pt x="1471" y="6280"/>
                  </a:cubicBezTo>
                  <a:cubicBezTo>
                    <a:pt x="4653" y="441"/>
                    <a:pt x="11967" y="-1711"/>
                    <a:pt x="17806" y="1470"/>
                  </a:cubicBezTo>
                  <a:lnTo>
                    <a:pt x="203162" y="102531"/>
                  </a:lnTo>
                  <a:cubicBezTo>
                    <a:pt x="209028" y="105740"/>
                    <a:pt x="211182" y="113094"/>
                    <a:pt x="207973" y="118961"/>
                  </a:cubicBezTo>
                  <a:cubicBezTo>
                    <a:pt x="204764" y="124829"/>
                    <a:pt x="197407" y="126981"/>
                    <a:pt x="191542" y="123771"/>
                  </a:cubicBezTo>
                  <a:lnTo>
                    <a:pt x="6281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076023" y="2474192"/>
              <a:ext cx="222543" cy="1900818"/>
            </a:xfrm>
            <a:custGeom>
              <a:avLst/>
              <a:gdLst/>
              <a:ahLst/>
              <a:cxnLst/>
              <a:rect l="l" t="t" r="r" b="b"/>
              <a:pathLst>
                <a:path w="222543" h="1900818" extrusionOk="0">
                  <a:moveTo>
                    <a:pt x="16487" y="1896449"/>
                  </a:moveTo>
                  <a:cubicBezTo>
                    <a:pt x="79924" y="1900164"/>
                    <a:pt x="157743" y="1904069"/>
                    <a:pt x="206987" y="1896449"/>
                  </a:cubicBezTo>
                  <a:cubicBezTo>
                    <a:pt x="240515" y="1891306"/>
                    <a:pt x="209845" y="1824440"/>
                    <a:pt x="206987" y="1788626"/>
                  </a:cubicBezTo>
                  <a:cubicBezTo>
                    <a:pt x="163831" y="1226080"/>
                    <a:pt x="163831" y="661056"/>
                    <a:pt x="206987" y="98510"/>
                  </a:cubicBezTo>
                  <a:cubicBezTo>
                    <a:pt x="209273" y="67077"/>
                    <a:pt x="236610" y="6975"/>
                    <a:pt x="206987" y="4022"/>
                  </a:cubicBezTo>
                  <a:cubicBezTo>
                    <a:pt x="143600" y="-1341"/>
                    <a:pt x="79874" y="-1341"/>
                    <a:pt x="16487" y="4022"/>
                  </a:cubicBezTo>
                  <a:cubicBezTo>
                    <a:pt x="-12088" y="6403"/>
                    <a:pt x="14582" y="65172"/>
                    <a:pt x="16487" y="95652"/>
                  </a:cubicBezTo>
                  <a:cubicBezTo>
                    <a:pt x="51634" y="651341"/>
                    <a:pt x="60492" y="1212078"/>
                    <a:pt x="16487" y="1782911"/>
                  </a:cubicBezTo>
                  <a:cubicBezTo>
                    <a:pt x="13630" y="1821011"/>
                    <a:pt x="-19136" y="1894354"/>
                    <a:pt x="16487" y="1896449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076023" y="2483834"/>
              <a:ext cx="74875" cy="1880044"/>
            </a:xfrm>
            <a:custGeom>
              <a:avLst/>
              <a:gdLst/>
              <a:ahLst/>
              <a:cxnLst/>
              <a:rect l="l" t="t" r="r" b="b"/>
              <a:pathLst>
                <a:path w="74875" h="1880044" extrusionOk="0">
                  <a:moveTo>
                    <a:pt x="6296" y="0"/>
                  </a:moveTo>
                  <a:cubicBezTo>
                    <a:pt x="-3896" y="15811"/>
                    <a:pt x="14868" y="60674"/>
                    <a:pt x="16487" y="85725"/>
                  </a:cubicBezTo>
                  <a:cubicBezTo>
                    <a:pt x="51635" y="641413"/>
                    <a:pt x="60493" y="1202150"/>
                    <a:pt x="16487" y="1772984"/>
                  </a:cubicBezTo>
                  <a:cubicBezTo>
                    <a:pt x="14106" y="1804416"/>
                    <a:pt x="-9040" y="1860899"/>
                    <a:pt x="3914" y="1880044"/>
                  </a:cubicBezTo>
                  <a:cubicBezTo>
                    <a:pt x="47348" y="1654207"/>
                    <a:pt x="74876" y="1314069"/>
                    <a:pt x="74876" y="933641"/>
                  </a:cubicBezTo>
                  <a:cubicBezTo>
                    <a:pt x="74876" y="560165"/>
                    <a:pt x="48301" y="225457"/>
                    <a:pt x="6296" y="19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075736" y="2474192"/>
              <a:ext cx="222831" cy="1900818"/>
            </a:xfrm>
            <a:custGeom>
              <a:avLst/>
              <a:gdLst/>
              <a:ahLst/>
              <a:cxnLst/>
              <a:rect l="l" t="t" r="r" b="b"/>
              <a:pathLst>
                <a:path w="222831" h="1900818" extrusionOk="0">
                  <a:moveTo>
                    <a:pt x="16775" y="1896449"/>
                  </a:moveTo>
                  <a:cubicBezTo>
                    <a:pt x="80211" y="1900164"/>
                    <a:pt x="158030" y="1904069"/>
                    <a:pt x="207275" y="1896449"/>
                  </a:cubicBezTo>
                  <a:cubicBezTo>
                    <a:pt x="240803" y="1891306"/>
                    <a:pt x="210132" y="1824440"/>
                    <a:pt x="207275" y="1788626"/>
                  </a:cubicBezTo>
                  <a:cubicBezTo>
                    <a:pt x="164119" y="1226080"/>
                    <a:pt x="164119" y="661056"/>
                    <a:pt x="207275" y="98510"/>
                  </a:cubicBezTo>
                  <a:cubicBezTo>
                    <a:pt x="209561" y="67077"/>
                    <a:pt x="236897" y="6975"/>
                    <a:pt x="207275" y="4022"/>
                  </a:cubicBezTo>
                  <a:cubicBezTo>
                    <a:pt x="143888" y="-1341"/>
                    <a:pt x="80162" y="-1341"/>
                    <a:pt x="16775" y="4022"/>
                  </a:cubicBezTo>
                  <a:cubicBezTo>
                    <a:pt x="-275" y="5355"/>
                    <a:pt x="2201" y="26596"/>
                    <a:pt x="7250" y="49932"/>
                  </a:cubicBezTo>
                  <a:cubicBezTo>
                    <a:pt x="30125" y="46380"/>
                    <a:pt x="52747" y="41360"/>
                    <a:pt x="74972" y="34883"/>
                  </a:cubicBezTo>
                  <a:cubicBezTo>
                    <a:pt x="95261" y="31168"/>
                    <a:pt x="166508" y="34883"/>
                    <a:pt x="145362" y="144516"/>
                  </a:cubicBezTo>
                  <a:cubicBezTo>
                    <a:pt x="113072" y="312441"/>
                    <a:pt x="106691" y="765641"/>
                    <a:pt x="107262" y="955760"/>
                  </a:cubicBezTo>
                  <a:cubicBezTo>
                    <a:pt x="108215" y="1228747"/>
                    <a:pt x="151458" y="1813010"/>
                    <a:pt x="147743" y="1814439"/>
                  </a:cubicBezTo>
                  <a:cubicBezTo>
                    <a:pt x="135456" y="1865016"/>
                    <a:pt x="5345" y="1875113"/>
                    <a:pt x="20204" y="1787769"/>
                  </a:cubicBezTo>
                  <a:cubicBezTo>
                    <a:pt x="6964" y="1809295"/>
                    <a:pt x="9821" y="1818725"/>
                    <a:pt x="6011" y="1833965"/>
                  </a:cubicBezTo>
                  <a:cubicBezTo>
                    <a:pt x="-1228" y="1865302"/>
                    <a:pt x="-5990" y="1895115"/>
                    <a:pt x="16489" y="189644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076244" y="2474192"/>
              <a:ext cx="222323" cy="1900818"/>
            </a:xfrm>
            <a:custGeom>
              <a:avLst/>
              <a:gdLst/>
              <a:ahLst/>
              <a:cxnLst/>
              <a:rect l="l" t="t" r="r" b="b"/>
              <a:pathLst>
                <a:path w="222323" h="1900818" extrusionOk="0">
                  <a:moveTo>
                    <a:pt x="16267" y="1896449"/>
                  </a:moveTo>
                  <a:cubicBezTo>
                    <a:pt x="79703" y="1900164"/>
                    <a:pt x="157522" y="1904069"/>
                    <a:pt x="206767" y="1896449"/>
                  </a:cubicBezTo>
                  <a:cubicBezTo>
                    <a:pt x="240295" y="1891306"/>
                    <a:pt x="209624" y="1824440"/>
                    <a:pt x="206767" y="1788626"/>
                  </a:cubicBezTo>
                  <a:cubicBezTo>
                    <a:pt x="163611" y="1226080"/>
                    <a:pt x="163611" y="661056"/>
                    <a:pt x="206767" y="98510"/>
                  </a:cubicBezTo>
                  <a:cubicBezTo>
                    <a:pt x="209053" y="67077"/>
                    <a:pt x="236389" y="6975"/>
                    <a:pt x="206767" y="4022"/>
                  </a:cubicBezTo>
                  <a:cubicBezTo>
                    <a:pt x="143380" y="-1341"/>
                    <a:pt x="79654" y="-1341"/>
                    <a:pt x="16267" y="4022"/>
                  </a:cubicBezTo>
                  <a:cubicBezTo>
                    <a:pt x="-1450" y="5451"/>
                    <a:pt x="1979" y="28501"/>
                    <a:pt x="7694" y="53076"/>
                  </a:cubicBezTo>
                  <a:cubicBezTo>
                    <a:pt x="6837" y="5451"/>
                    <a:pt x="67606" y="28120"/>
                    <a:pt x="77417" y="26310"/>
                  </a:cubicBezTo>
                  <a:cubicBezTo>
                    <a:pt x="97705" y="22596"/>
                    <a:pt x="202861" y="-7599"/>
                    <a:pt x="169333" y="130228"/>
                  </a:cubicBezTo>
                  <a:cubicBezTo>
                    <a:pt x="128852" y="296154"/>
                    <a:pt x="133329" y="771356"/>
                    <a:pt x="133996" y="961475"/>
                  </a:cubicBezTo>
                  <a:cubicBezTo>
                    <a:pt x="134948" y="1234461"/>
                    <a:pt x="175906" y="1806724"/>
                    <a:pt x="172096" y="1848729"/>
                  </a:cubicBezTo>
                  <a:cubicBezTo>
                    <a:pt x="167714" y="1893020"/>
                    <a:pt x="124471" y="1878447"/>
                    <a:pt x="86371" y="1875399"/>
                  </a:cubicBezTo>
                  <a:cubicBezTo>
                    <a:pt x="44080" y="1872065"/>
                    <a:pt x="14838" y="1884066"/>
                    <a:pt x="5980" y="1834060"/>
                  </a:cubicBezTo>
                  <a:cubicBezTo>
                    <a:pt x="-1259" y="1865302"/>
                    <a:pt x="-5927" y="1895115"/>
                    <a:pt x="16457" y="189644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073334" y="4370215"/>
              <a:ext cx="222566" cy="1900747"/>
            </a:xfrm>
            <a:custGeom>
              <a:avLst/>
              <a:gdLst/>
              <a:ahLst/>
              <a:cxnLst/>
              <a:rect l="l" t="t" r="r" b="b"/>
              <a:pathLst>
                <a:path w="222566" h="1900747" extrusionOk="0">
                  <a:moveTo>
                    <a:pt x="16510" y="1896377"/>
                  </a:moveTo>
                  <a:cubicBezTo>
                    <a:pt x="79851" y="1900092"/>
                    <a:pt x="157670" y="1903998"/>
                    <a:pt x="207010" y="1896377"/>
                  </a:cubicBezTo>
                  <a:cubicBezTo>
                    <a:pt x="240538" y="1891234"/>
                    <a:pt x="209867" y="1824464"/>
                    <a:pt x="207010" y="1788650"/>
                  </a:cubicBezTo>
                  <a:cubicBezTo>
                    <a:pt x="163806" y="1226103"/>
                    <a:pt x="163806" y="661080"/>
                    <a:pt x="207010" y="98534"/>
                  </a:cubicBezTo>
                  <a:cubicBezTo>
                    <a:pt x="209295" y="67101"/>
                    <a:pt x="236537" y="6998"/>
                    <a:pt x="207010" y="3951"/>
                  </a:cubicBezTo>
                  <a:cubicBezTo>
                    <a:pt x="143619" y="-1317"/>
                    <a:pt x="79900" y="-1317"/>
                    <a:pt x="16510" y="3951"/>
                  </a:cubicBezTo>
                  <a:cubicBezTo>
                    <a:pt x="-12066" y="6332"/>
                    <a:pt x="14604" y="65196"/>
                    <a:pt x="16510" y="95676"/>
                  </a:cubicBezTo>
                  <a:cubicBezTo>
                    <a:pt x="51657" y="651365"/>
                    <a:pt x="60515" y="1212006"/>
                    <a:pt x="16510" y="1782935"/>
                  </a:cubicBezTo>
                  <a:cubicBezTo>
                    <a:pt x="13557" y="1821035"/>
                    <a:pt x="-19114" y="1894282"/>
                    <a:pt x="16510" y="1896377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073346" y="4379880"/>
              <a:ext cx="74790" cy="1879949"/>
            </a:xfrm>
            <a:custGeom>
              <a:avLst/>
              <a:gdLst/>
              <a:ahLst/>
              <a:cxnLst/>
              <a:rect l="l" t="t" r="r" b="b"/>
              <a:pathLst>
                <a:path w="74790" h="1879949" extrusionOk="0">
                  <a:moveTo>
                    <a:pt x="6306" y="0"/>
                  </a:moveTo>
                  <a:cubicBezTo>
                    <a:pt x="-3886" y="15812"/>
                    <a:pt x="14879" y="60674"/>
                    <a:pt x="16498" y="85725"/>
                  </a:cubicBezTo>
                  <a:cubicBezTo>
                    <a:pt x="51645" y="641414"/>
                    <a:pt x="60503" y="1202055"/>
                    <a:pt x="16498" y="1772983"/>
                  </a:cubicBezTo>
                  <a:cubicBezTo>
                    <a:pt x="14021" y="1804416"/>
                    <a:pt x="-9029" y="1860804"/>
                    <a:pt x="3925" y="1879950"/>
                  </a:cubicBezTo>
                  <a:cubicBezTo>
                    <a:pt x="47264" y="1654398"/>
                    <a:pt x="74791" y="1314355"/>
                    <a:pt x="74791" y="933926"/>
                  </a:cubicBezTo>
                  <a:cubicBezTo>
                    <a:pt x="74791" y="560356"/>
                    <a:pt x="48216" y="225743"/>
                    <a:pt x="6211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073164" y="4370215"/>
              <a:ext cx="222736" cy="1900747"/>
            </a:xfrm>
            <a:custGeom>
              <a:avLst/>
              <a:gdLst/>
              <a:ahLst/>
              <a:cxnLst/>
              <a:rect l="l" t="t" r="r" b="b"/>
              <a:pathLst>
                <a:path w="222736" h="1900747" extrusionOk="0">
                  <a:moveTo>
                    <a:pt x="16679" y="1896377"/>
                  </a:moveTo>
                  <a:cubicBezTo>
                    <a:pt x="80021" y="1900092"/>
                    <a:pt x="157840" y="1903998"/>
                    <a:pt x="207179" y="1896377"/>
                  </a:cubicBezTo>
                  <a:cubicBezTo>
                    <a:pt x="240707" y="1891234"/>
                    <a:pt x="210037" y="1824464"/>
                    <a:pt x="207179" y="1788650"/>
                  </a:cubicBezTo>
                  <a:cubicBezTo>
                    <a:pt x="163976" y="1226103"/>
                    <a:pt x="163976" y="661080"/>
                    <a:pt x="207179" y="98534"/>
                  </a:cubicBezTo>
                  <a:cubicBezTo>
                    <a:pt x="209465" y="67101"/>
                    <a:pt x="236707" y="6998"/>
                    <a:pt x="207179" y="3951"/>
                  </a:cubicBezTo>
                  <a:cubicBezTo>
                    <a:pt x="143789" y="-1317"/>
                    <a:pt x="80070" y="-1317"/>
                    <a:pt x="16679" y="3951"/>
                  </a:cubicBezTo>
                  <a:cubicBezTo>
                    <a:pt x="-370" y="5379"/>
                    <a:pt x="2106" y="26525"/>
                    <a:pt x="7154" y="49956"/>
                  </a:cubicBezTo>
                  <a:cubicBezTo>
                    <a:pt x="30051" y="46356"/>
                    <a:pt x="52700" y="41326"/>
                    <a:pt x="74972" y="34907"/>
                  </a:cubicBezTo>
                  <a:cubicBezTo>
                    <a:pt x="95261" y="31097"/>
                    <a:pt x="166412" y="34907"/>
                    <a:pt x="145362" y="144539"/>
                  </a:cubicBezTo>
                  <a:cubicBezTo>
                    <a:pt x="113072" y="312465"/>
                    <a:pt x="106691" y="765570"/>
                    <a:pt x="107262" y="955688"/>
                  </a:cubicBezTo>
                  <a:cubicBezTo>
                    <a:pt x="108215" y="1228675"/>
                    <a:pt x="151458" y="1813510"/>
                    <a:pt x="147743" y="1814367"/>
                  </a:cubicBezTo>
                  <a:cubicBezTo>
                    <a:pt x="135456" y="1865040"/>
                    <a:pt x="5345" y="1875041"/>
                    <a:pt x="20204" y="1787697"/>
                  </a:cubicBezTo>
                  <a:cubicBezTo>
                    <a:pt x="6964" y="1809319"/>
                    <a:pt x="9726" y="1818654"/>
                    <a:pt x="6011" y="1833893"/>
                  </a:cubicBezTo>
                  <a:cubicBezTo>
                    <a:pt x="-1228" y="1865231"/>
                    <a:pt x="-5990" y="1895140"/>
                    <a:pt x="16489" y="189637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073545" y="4370215"/>
              <a:ext cx="222355" cy="1900747"/>
            </a:xfrm>
            <a:custGeom>
              <a:avLst/>
              <a:gdLst/>
              <a:ahLst/>
              <a:cxnLst/>
              <a:rect l="l" t="t" r="r" b="b"/>
              <a:pathLst>
                <a:path w="222355" h="1900747" extrusionOk="0">
                  <a:moveTo>
                    <a:pt x="16298" y="1896377"/>
                  </a:moveTo>
                  <a:cubicBezTo>
                    <a:pt x="79640" y="1900092"/>
                    <a:pt x="157459" y="1903998"/>
                    <a:pt x="206798" y="1896377"/>
                  </a:cubicBezTo>
                  <a:cubicBezTo>
                    <a:pt x="240326" y="1891234"/>
                    <a:pt x="209656" y="1824464"/>
                    <a:pt x="206798" y="1788650"/>
                  </a:cubicBezTo>
                  <a:cubicBezTo>
                    <a:pt x="163595" y="1226103"/>
                    <a:pt x="163595" y="661080"/>
                    <a:pt x="206798" y="98534"/>
                  </a:cubicBezTo>
                  <a:cubicBezTo>
                    <a:pt x="209084" y="67101"/>
                    <a:pt x="236326" y="6998"/>
                    <a:pt x="206798" y="3951"/>
                  </a:cubicBezTo>
                  <a:cubicBezTo>
                    <a:pt x="143408" y="-1317"/>
                    <a:pt x="79689" y="-1317"/>
                    <a:pt x="16298" y="3951"/>
                  </a:cubicBezTo>
                  <a:cubicBezTo>
                    <a:pt x="-1418" y="5475"/>
                    <a:pt x="2011" y="28430"/>
                    <a:pt x="7631" y="53004"/>
                  </a:cubicBezTo>
                  <a:cubicBezTo>
                    <a:pt x="6773" y="5855"/>
                    <a:pt x="67638" y="28144"/>
                    <a:pt x="77354" y="26334"/>
                  </a:cubicBezTo>
                  <a:cubicBezTo>
                    <a:pt x="97737" y="22524"/>
                    <a:pt x="202893" y="-7575"/>
                    <a:pt x="169270" y="130252"/>
                  </a:cubicBezTo>
                  <a:cubicBezTo>
                    <a:pt x="128884" y="296178"/>
                    <a:pt x="133361" y="771380"/>
                    <a:pt x="134027" y="961403"/>
                  </a:cubicBezTo>
                  <a:cubicBezTo>
                    <a:pt x="134980" y="1234390"/>
                    <a:pt x="175842" y="1806747"/>
                    <a:pt x="172127" y="1848752"/>
                  </a:cubicBezTo>
                  <a:cubicBezTo>
                    <a:pt x="167841" y="1893044"/>
                    <a:pt x="124502" y="1878375"/>
                    <a:pt x="86402" y="1875423"/>
                  </a:cubicBezTo>
                  <a:cubicBezTo>
                    <a:pt x="44016" y="1872089"/>
                    <a:pt x="14774" y="1884090"/>
                    <a:pt x="6011" y="1834084"/>
                  </a:cubicBezTo>
                  <a:cubicBezTo>
                    <a:pt x="-1228" y="1865326"/>
                    <a:pt x="-5990" y="1895140"/>
                    <a:pt x="16489" y="189637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116799" y="5479446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135160" y="130778"/>
                  </a:moveTo>
                  <a:cubicBezTo>
                    <a:pt x="134017" y="87087"/>
                    <a:pt x="133160" y="43500"/>
                    <a:pt x="132588" y="0"/>
                  </a:cubicBezTo>
                  <a:cubicBezTo>
                    <a:pt x="126682" y="2324"/>
                    <a:pt x="120505" y="3896"/>
                    <a:pt x="114205" y="4667"/>
                  </a:cubicBezTo>
                  <a:cubicBezTo>
                    <a:pt x="88011" y="7811"/>
                    <a:pt x="53435" y="16859"/>
                    <a:pt x="27813" y="8191"/>
                  </a:cubicBezTo>
                  <a:cubicBezTo>
                    <a:pt x="18852" y="7162"/>
                    <a:pt x="10144" y="4553"/>
                    <a:pt x="2096" y="476"/>
                  </a:cubicBezTo>
                  <a:cubicBezTo>
                    <a:pt x="2096" y="42005"/>
                    <a:pt x="953" y="83725"/>
                    <a:pt x="0" y="125349"/>
                  </a:cubicBezTo>
                  <a:cubicBezTo>
                    <a:pt x="19812" y="115824"/>
                    <a:pt x="53816" y="104013"/>
                    <a:pt x="64389" y="104489"/>
                  </a:cubicBezTo>
                  <a:cubicBezTo>
                    <a:pt x="110966" y="106489"/>
                    <a:pt x="123063" y="123539"/>
                    <a:pt x="13516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99464" y="5760358"/>
              <a:ext cx="171831" cy="268966"/>
            </a:xfrm>
            <a:custGeom>
              <a:avLst/>
              <a:gdLst/>
              <a:ahLst/>
              <a:cxnLst/>
              <a:rect l="l" t="t" r="r" b="b"/>
              <a:pathLst>
                <a:path w="171831" h="268966" extrusionOk="0">
                  <a:moveTo>
                    <a:pt x="171831" y="268966"/>
                  </a:moveTo>
                  <a:cubicBezTo>
                    <a:pt x="167735" y="204482"/>
                    <a:pt x="160877" y="77323"/>
                    <a:pt x="158020" y="13220"/>
                  </a:cubicBezTo>
                  <a:cubicBezTo>
                    <a:pt x="145828" y="40462"/>
                    <a:pt x="96298" y="63321"/>
                    <a:pt x="85058" y="61417"/>
                  </a:cubicBezTo>
                  <a:cubicBezTo>
                    <a:pt x="57722" y="56749"/>
                    <a:pt x="35624" y="-2401"/>
                    <a:pt x="12668" y="76"/>
                  </a:cubicBezTo>
                  <a:cubicBezTo>
                    <a:pt x="10097" y="63512"/>
                    <a:pt x="3810" y="192099"/>
                    <a:pt x="0" y="255822"/>
                  </a:cubicBezTo>
                  <a:cubicBezTo>
                    <a:pt x="16859" y="225437"/>
                    <a:pt x="59150" y="208197"/>
                    <a:pt x="83439" y="201815"/>
                  </a:cubicBezTo>
                  <a:cubicBezTo>
                    <a:pt x="107728" y="195433"/>
                    <a:pt x="147638" y="250392"/>
                    <a:pt x="171831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76023" y="581037"/>
              <a:ext cx="222543" cy="1900785"/>
            </a:xfrm>
            <a:custGeom>
              <a:avLst/>
              <a:gdLst/>
              <a:ahLst/>
              <a:cxnLst/>
              <a:rect l="l" t="t" r="r" b="b"/>
              <a:pathLst>
                <a:path w="222543" h="1900785" extrusionOk="0">
                  <a:moveTo>
                    <a:pt x="16487" y="1896415"/>
                  </a:moveTo>
                  <a:cubicBezTo>
                    <a:pt x="79924" y="1900130"/>
                    <a:pt x="157743" y="1904035"/>
                    <a:pt x="206987" y="1896415"/>
                  </a:cubicBezTo>
                  <a:cubicBezTo>
                    <a:pt x="240515" y="1891272"/>
                    <a:pt x="209845" y="1824501"/>
                    <a:pt x="206987" y="1788687"/>
                  </a:cubicBezTo>
                  <a:cubicBezTo>
                    <a:pt x="163831" y="1226141"/>
                    <a:pt x="163831" y="661117"/>
                    <a:pt x="206987" y="98571"/>
                  </a:cubicBezTo>
                  <a:cubicBezTo>
                    <a:pt x="209273" y="67139"/>
                    <a:pt x="236610" y="7036"/>
                    <a:pt x="206987" y="3988"/>
                  </a:cubicBezTo>
                  <a:cubicBezTo>
                    <a:pt x="143598" y="-1329"/>
                    <a:pt x="79876" y="-1329"/>
                    <a:pt x="16487" y="3988"/>
                  </a:cubicBezTo>
                  <a:cubicBezTo>
                    <a:pt x="-12088" y="6369"/>
                    <a:pt x="14582" y="65234"/>
                    <a:pt x="16487" y="95714"/>
                  </a:cubicBezTo>
                  <a:cubicBezTo>
                    <a:pt x="51634" y="651307"/>
                    <a:pt x="60492" y="1212044"/>
                    <a:pt x="16487" y="1782972"/>
                  </a:cubicBezTo>
                  <a:cubicBezTo>
                    <a:pt x="13630" y="1821072"/>
                    <a:pt x="-19136" y="1894320"/>
                    <a:pt x="16487" y="189641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76023" y="590168"/>
              <a:ext cx="74875" cy="1880330"/>
            </a:xfrm>
            <a:custGeom>
              <a:avLst/>
              <a:gdLst/>
              <a:ahLst/>
              <a:cxnLst/>
              <a:rect l="l" t="t" r="r" b="b"/>
              <a:pathLst>
                <a:path w="74875" h="1880330" extrusionOk="0">
                  <a:moveTo>
                    <a:pt x="6296" y="381"/>
                  </a:moveTo>
                  <a:cubicBezTo>
                    <a:pt x="-3896" y="16288"/>
                    <a:pt x="14868" y="61151"/>
                    <a:pt x="16487" y="86106"/>
                  </a:cubicBezTo>
                  <a:cubicBezTo>
                    <a:pt x="51635" y="641699"/>
                    <a:pt x="60493" y="1202436"/>
                    <a:pt x="16487" y="1773365"/>
                  </a:cubicBezTo>
                  <a:cubicBezTo>
                    <a:pt x="14106" y="1804797"/>
                    <a:pt x="-9040" y="1861185"/>
                    <a:pt x="3914" y="1880330"/>
                  </a:cubicBezTo>
                  <a:cubicBezTo>
                    <a:pt x="47348" y="1654493"/>
                    <a:pt x="74876" y="1314450"/>
                    <a:pt x="74876" y="934021"/>
                  </a:cubicBezTo>
                  <a:cubicBezTo>
                    <a:pt x="74876" y="560451"/>
                    <a:pt x="48301" y="225838"/>
                    <a:pt x="6296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075736" y="581037"/>
              <a:ext cx="222831" cy="1900785"/>
            </a:xfrm>
            <a:custGeom>
              <a:avLst/>
              <a:gdLst/>
              <a:ahLst/>
              <a:cxnLst/>
              <a:rect l="l" t="t" r="r" b="b"/>
              <a:pathLst>
                <a:path w="222831" h="1900785" extrusionOk="0">
                  <a:moveTo>
                    <a:pt x="16775" y="1896415"/>
                  </a:moveTo>
                  <a:cubicBezTo>
                    <a:pt x="80211" y="1900130"/>
                    <a:pt x="158030" y="1904035"/>
                    <a:pt x="207275" y="1896415"/>
                  </a:cubicBezTo>
                  <a:cubicBezTo>
                    <a:pt x="240803" y="1891272"/>
                    <a:pt x="210132" y="1824501"/>
                    <a:pt x="207275" y="1788687"/>
                  </a:cubicBezTo>
                  <a:cubicBezTo>
                    <a:pt x="164119" y="1226141"/>
                    <a:pt x="164119" y="661117"/>
                    <a:pt x="207275" y="98571"/>
                  </a:cubicBezTo>
                  <a:cubicBezTo>
                    <a:pt x="209561" y="67139"/>
                    <a:pt x="236897" y="7036"/>
                    <a:pt x="207275" y="3988"/>
                  </a:cubicBezTo>
                  <a:cubicBezTo>
                    <a:pt x="143886" y="-1329"/>
                    <a:pt x="80164" y="-1329"/>
                    <a:pt x="16775" y="3988"/>
                  </a:cubicBezTo>
                  <a:cubicBezTo>
                    <a:pt x="-275" y="5417"/>
                    <a:pt x="2201" y="26562"/>
                    <a:pt x="7250" y="49994"/>
                  </a:cubicBezTo>
                  <a:cubicBezTo>
                    <a:pt x="30107" y="46349"/>
                    <a:pt x="52723" y="41323"/>
                    <a:pt x="74972" y="34944"/>
                  </a:cubicBezTo>
                  <a:cubicBezTo>
                    <a:pt x="95261" y="31134"/>
                    <a:pt x="166508" y="34944"/>
                    <a:pt x="145362" y="144577"/>
                  </a:cubicBezTo>
                  <a:cubicBezTo>
                    <a:pt x="113072" y="312503"/>
                    <a:pt x="106691" y="765607"/>
                    <a:pt x="107262" y="955726"/>
                  </a:cubicBezTo>
                  <a:cubicBezTo>
                    <a:pt x="108215" y="1228713"/>
                    <a:pt x="151458" y="1812976"/>
                    <a:pt x="147743" y="1814405"/>
                  </a:cubicBezTo>
                  <a:cubicBezTo>
                    <a:pt x="135456" y="1865078"/>
                    <a:pt x="5345" y="1875079"/>
                    <a:pt x="20204" y="1787735"/>
                  </a:cubicBezTo>
                  <a:cubicBezTo>
                    <a:pt x="6964" y="1809357"/>
                    <a:pt x="9821" y="1818691"/>
                    <a:pt x="6011" y="1833931"/>
                  </a:cubicBezTo>
                  <a:cubicBezTo>
                    <a:pt x="-1228" y="1865268"/>
                    <a:pt x="-5990" y="1895082"/>
                    <a:pt x="16489" y="189641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076244" y="581037"/>
              <a:ext cx="222323" cy="1900785"/>
            </a:xfrm>
            <a:custGeom>
              <a:avLst/>
              <a:gdLst/>
              <a:ahLst/>
              <a:cxnLst/>
              <a:rect l="l" t="t" r="r" b="b"/>
              <a:pathLst>
                <a:path w="222323" h="1900785" extrusionOk="0">
                  <a:moveTo>
                    <a:pt x="16267" y="1896415"/>
                  </a:moveTo>
                  <a:cubicBezTo>
                    <a:pt x="79703" y="1900130"/>
                    <a:pt x="157522" y="1904035"/>
                    <a:pt x="206767" y="1896415"/>
                  </a:cubicBezTo>
                  <a:cubicBezTo>
                    <a:pt x="240295" y="1891272"/>
                    <a:pt x="209624" y="1824501"/>
                    <a:pt x="206767" y="1788687"/>
                  </a:cubicBezTo>
                  <a:cubicBezTo>
                    <a:pt x="163611" y="1226141"/>
                    <a:pt x="163611" y="661117"/>
                    <a:pt x="206767" y="98571"/>
                  </a:cubicBezTo>
                  <a:cubicBezTo>
                    <a:pt x="209053" y="67139"/>
                    <a:pt x="236389" y="7036"/>
                    <a:pt x="206767" y="3988"/>
                  </a:cubicBezTo>
                  <a:cubicBezTo>
                    <a:pt x="143378" y="-1329"/>
                    <a:pt x="79656" y="-1329"/>
                    <a:pt x="16267" y="3988"/>
                  </a:cubicBezTo>
                  <a:cubicBezTo>
                    <a:pt x="-1450" y="5417"/>
                    <a:pt x="1979" y="28467"/>
                    <a:pt x="7694" y="53042"/>
                  </a:cubicBezTo>
                  <a:cubicBezTo>
                    <a:pt x="6837" y="5893"/>
                    <a:pt x="67606" y="28563"/>
                    <a:pt x="77417" y="26372"/>
                  </a:cubicBezTo>
                  <a:cubicBezTo>
                    <a:pt x="97705" y="22562"/>
                    <a:pt x="202861" y="-7537"/>
                    <a:pt x="169333" y="130290"/>
                  </a:cubicBezTo>
                  <a:cubicBezTo>
                    <a:pt x="129043" y="296215"/>
                    <a:pt x="133329" y="771513"/>
                    <a:pt x="133996" y="961441"/>
                  </a:cubicBezTo>
                  <a:cubicBezTo>
                    <a:pt x="134948" y="1234428"/>
                    <a:pt x="175906" y="1806785"/>
                    <a:pt x="172096" y="1848695"/>
                  </a:cubicBezTo>
                  <a:cubicBezTo>
                    <a:pt x="167714" y="1893081"/>
                    <a:pt x="124471" y="1878413"/>
                    <a:pt x="86371" y="1875460"/>
                  </a:cubicBezTo>
                  <a:cubicBezTo>
                    <a:pt x="44080" y="1872126"/>
                    <a:pt x="14838" y="1884128"/>
                    <a:pt x="5980" y="1834026"/>
                  </a:cubicBezTo>
                  <a:cubicBezTo>
                    <a:pt x="-1259" y="1865364"/>
                    <a:pt x="-5927" y="1895082"/>
                    <a:pt x="16457" y="18964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101750" y="803162"/>
              <a:ext cx="170211" cy="284457"/>
            </a:xfrm>
            <a:custGeom>
              <a:avLst/>
              <a:gdLst/>
              <a:ahLst/>
              <a:cxnLst/>
              <a:rect l="l" t="t" r="r" b="b"/>
              <a:pathLst>
                <a:path w="170211" h="284457" extrusionOk="0">
                  <a:moveTo>
                    <a:pt x="160687" y="230015"/>
                  </a:moveTo>
                  <a:cubicBezTo>
                    <a:pt x="163480" y="167404"/>
                    <a:pt x="166656" y="104983"/>
                    <a:pt x="170212" y="42753"/>
                  </a:cubicBezTo>
                  <a:cubicBezTo>
                    <a:pt x="169736" y="-12397"/>
                    <a:pt x="129064" y="-2300"/>
                    <a:pt x="127444" y="8463"/>
                  </a:cubicBezTo>
                  <a:cubicBezTo>
                    <a:pt x="118491" y="65613"/>
                    <a:pt x="38957" y="61422"/>
                    <a:pt x="0" y="37038"/>
                  </a:cubicBezTo>
                  <a:cubicBezTo>
                    <a:pt x="3556" y="101491"/>
                    <a:pt x="6731" y="166070"/>
                    <a:pt x="9525" y="230777"/>
                  </a:cubicBezTo>
                  <a:cubicBezTo>
                    <a:pt x="17335" y="221252"/>
                    <a:pt x="23527" y="216584"/>
                    <a:pt x="53149" y="202773"/>
                  </a:cubicBezTo>
                  <a:cubicBezTo>
                    <a:pt x="68866" y="195439"/>
                    <a:pt x="114300" y="206202"/>
                    <a:pt x="112300" y="261542"/>
                  </a:cubicBezTo>
                  <a:cubicBezTo>
                    <a:pt x="110680" y="304881"/>
                    <a:pt x="121063" y="282402"/>
                    <a:pt x="160782" y="23039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767130" y="5800561"/>
              <a:ext cx="1556117" cy="177121"/>
            </a:xfrm>
            <a:custGeom>
              <a:avLst/>
              <a:gdLst/>
              <a:ahLst/>
              <a:cxnLst/>
              <a:rect l="l" t="t" r="r" b="b"/>
              <a:pathLst>
                <a:path w="1556117" h="177121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0867" y="186758"/>
                    <a:pt x="1502670" y="165422"/>
                    <a:pt x="1477810" y="163898"/>
                  </a:cubicBezTo>
                  <a:cubicBezTo>
                    <a:pt x="1022896" y="136085"/>
                    <a:pt x="563886" y="129037"/>
                    <a:pt x="96685" y="163898"/>
                  </a:cubicBezTo>
                  <a:cubicBezTo>
                    <a:pt x="65824" y="166184"/>
                    <a:pt x="5436" y="192473"/>
                    <a:pt x="3721" y="163898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776185" y="5917215"/>
              <a:ext cx="1539335" cy="59746"/>
            </a:xfrm>
            <a:custGeom>
              <a:avLst/>
              <a:gdLst/>
              <a:ahLst/>
              <a:cxnLst/>
              <a:rect l="l" t="t" r="r" b="b"/>
              <a:pathLst>
                <a:path w="1539335" h="59746" extrusionOk="0">
                  <a:moveTo>
                    <a:pt x="1539145" y="54959"/>
                  </a:moveTo>
                  <a:cubicBezTo>
                    <a:pt x="1526191" y="63055"/>
                    <a:pt x="1489424" y="48196"/>
                    <a:pt x="1468755" y="46863"/>
                  </a:cubicBezTo>
                  <a:cubicBezTo>
                    <a:pt x="1013841" y="19050"/>
                    <a:pt x="554831" y="12002"/>
                    <a:pt x="87630" y="46863"/>
                  </a:cubicBezTo>
                  <a:cubicBezTo>
                    <a:pt x="61913" y="48768"/>
                    <a:pt x="15716" y="67152"/>
                    <a:pt x="0" y="56388"/>
                  </a:cubicBezTo>
                  <a:cubicBezTo>
                    <a:pt x="184976" y="21908"/>
                    <a:pt x="463296" y="0"/>
                    <a:pt x="774764" y="0"/>
                  </a:cubicBezTo>
                  <a:cubicBezTo>
                    <a:pt x="1080516" y="0"/>
                    <a:pt x="1354550" y="21146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767130" y="5800561"/>
              <a:ext cx="1556117" cy="176984"/>
            </a:xfrm>
            <a:custGeom>
              <a:avLst/>
              <a:gdLst/>
              <a:ahLst/>
              <a:cxnLst/>
              <a:rect l="l" t="t" r="r" b="b"/>
              <a:pathLst>
                <a:path w="1556117" h="176984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423"/>
                    <a:pt x="1534293" y="175518"/>
                    <a:pt x="1514767" y="171327"/>
                  </a:cubicBezTo>
                  <a:cubicBezTo>
                    <a:pt x="1517748" y="153144"/>
                    <a:pt x="1521882" y="135171"/>
                    <a:pt x="1527150" y="117511"/>
                  </a:cubicBezTo>
                  <a:cubicBezTo>
                    <a:pt x="1530198" y="101414"/>
                    <a:pt x="1527150" y="44931"/>
                    <a:pt x="1437424" y="61695"/>
                  </a:cubicBezTo>
                  <a:cubicBezTo>
                    <a:pt x="1299883" y="87317"/>
                    <a:pt x="928884" y="92365"/>
                    <a:pt x="773341" y="91889"/>
                  </a:cubicBezTo>
                  <a:cubicBezTo>
                    <a:pt x="549885" y="91127"/>
                    <a:pt x="71158" y="56742"/>
                    <a:pt x="70396" y="59695"/>
                  </a:cubicBezTo>
                  <a:cubicBezTo>
                    <a:pt x="28867" y="69220"/>
                    <a:pt x="20676" y="172852"/>
                    <a:pt x="92208" y="160945"/>
                  </a:cubicBezTo>
                  <a:cubicBezTo>
                    <a:pt x="74492" y="171518"/>
                    <a:pt x="66777" y="169232"/>
                    <a:pt x="54108" y="172185"/>
                  </a:cubicBezTo>
                  <a:cubicBezTo>
                    <a:pt x="28486" y="177995"/>
                    <a:pt x="4007" y="181710"/>
                    <a:pt x="2864" y="16389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767130" y="5800561"/>
              <a:ext cx="1556117" cy="177508"/>
            </a:xfrm>
            <a:custGeom>
              <a:avLst/>
              <a:gdLst/>
              <a:ahLst/>
              <a:cxnLst/>
              <a:rect l="l" t="t" r="r" b="b"/>
              <a:pathLst>
                <a:path w="1556117" h="177508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995"/>
                    <a:pt x="1532769" y="175233"/>
                    <a:pt x="1512672" y="170756"/>
                  </a:cubicBezTo>
                  <a:cubicBezTo>
                    <a:pt x="1551248" y="171518"/>
                    <a:pt x="1533055" y="123131"/>
                    <a:pt x="1534579" y="115416"/>
                  </a:cubicBezTo>
                  <a:cubicBezTo>
                    <a:pt x="1537627" y="99318"/>
                    <a:pt x="1562297" y="15689"/>
                    <a:pt x="1449426" y="42359"/>
                  </a:cubicBezTo>
                  <a:cubicBezTo>
                    <a:pt x="1313694" y="74554"/>
                    <a:pt x="924598" y="70934"/>
                    <a:pt x="769055" y="70934"/>
                  </a:cubicBezTo>
                  <a:cubicBezTo>
                    <a:pt x="545503" y="70172"/>
                    <a:pt x="76968" y="37692"/>
                    <a:pt x="42678" y="40931"/>
                  </a:cubicBezTo>
                  <a:cubicBezTo>
                    <a:pt x="6388" y="44360"/>
                    <a:pt x="18294" y="79031"/>
                    <a:pt x="20771" y="108843"/>
                  </a:cubicBezTo>
                  <a:cubicBezTo>
                    <a:pt x="23533" y="142562"/>
                    <a:pt x="13722" y="165993"/>
                    <a:pt x="54680" y="172756"/>
                  </a:cubicBezTo>
                  <a:cubicBezTo>
                    <a:pt x="29058" y="178471"/>
                    <a:pt x="4674" y="182281"/>
                    <a:pt x="3531" y="1643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4430267" y="5837872"/>
              <a:ext cx="125825" cy="103059"/>
            </a:xfrm>
            <a:custGeom>
              <a:avLst/>
              <a:gdLst/>
              <a:ahLst/>
              <a:cxnLst/>
              <a:rect l="l" t="t" r="r" b="b"/>
              <a:pathLst>
                <a:path w="125825" h="103059" extrusionOk="0">
                  <a:moveTo>
                    <a:pt x="0" y="190"/>
                  </a:moveTo>
                  <a:cubicBezTo>
                    <a:pt x="38545" y="571"/>
                    <a:pt x="77089" y="762"/>
                    <a:pt x="115633" y="762"/>
                  </a:cubicBezTo>
                  <a:cubicBezTo>
                    <a:pt x="107359" y="29642"/>
                    <a:pt x="107592" y="60303"/>
                    <a:pt x="116300" y="89059"/>
                  </a:cubicBezTo>
                  <a:cubicBezTo>
                    <a:pt x="118447" y="94345"/>
                    <a:pt x="121694" y="99117"/>
                    <a:pt x="125825" y="103060"/>
                  </a:cubicBezTo>
                  <a:cubicBezTo>
                    <a:pt x="87344" y="103060"/>
                    <a:pt x="48895" y="103060"/>
                    <a:pt x="10477" y="103060"/>
                  </a:cubicBezTo>
                  <a:cubicBezTo>
                    <a:pt x="13638" y="79277"/>
                    <a:pt x="13958" y="55197"/>
                    <a:pt x="11430" y="31337"/>
                  </a:cubicBezTo>
                  <a:cubicBezTo>
                    <a:pt x="9889" y="20202"/>
                    <a:pt x="5993" y="9515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044314" y="5825585"/>
              <a:ext cx="269747" cy="126873"/>
            </a:xfrm>
            <a:custGeom>
              <a:avLst/>
              <a:gdLst/>
              <a:ahLst/>
              <a:cxnLst/>
              <a:rect l="l" t="t" r="r" b="b"/>
              <a:pathLst>
                <a:path w="269747" h="126873" extrusionOk="0">
                  <a:moveTo>
                    <a:pt x="19050" y="571"/>
                  </a:moveTo>
                  <a:cubicBezTo>
                    <a:pt x="102553" y="5077"/>
                    <a:pt x="185642" y="8258"/>
                    <a:pt x="268319" y="10096"/>
                  </a:cubicBezTo>
                  <a:cubicBezTo>
                    <a:pt x="258318" y="27813"/>
                    <a:pt x="240602" y="35909"/>
                    <a:pt x="223076" y="47244"/>
                  </a:cubicBezTo>
                  <a:cubicBezTo>
                    <a:pt x="197739" y="63722"/>
                    <a:pt x="220409" y="73438"/>
                    <a:pt x="239078" y="87249"/>
                  </a:cubicBezTo>
                  <a:cubicBezTo>
                    <a:pt x="246983" y="93155"/>
                    <a:pt x="263843" y="104490"/>
                    <a:pt x="269748" y="117348"/>
                  </a:cubicBezTo>
                  <a:cubicBezTo>
                    <a:pt x="180086" y="119253"/>
                    <a:pt x="90170" y="122425"/>
                    <a:pt x="0" y="126873"/>
                  </a:cubicBezTo>
                  <a:cubicBezTo>
                    <a:pt x="3048" y="105442"/>
                    <a:pt x="35338" y="79248"/>
                    <a:pt x="51435" y="70866"/>
                  </a:cubicBezTo>
                  <a:cubicBezTo>
                    <a:pt x="56960" y="68104"/>
                    <a:pt x="72866" y="58484"/>
                    <a:pt x="67532" y="50959"/>
                  </a:cubicBezTo>
                  <a:cubicBezTo>
                    <a:pt x="59747" y="40253"/>
                    <a:pt x="51114" y="30185"/>
                    <a:pt x="41719" y="20860"/>
                  </a:cubicBezTo>
                  <a:cubicBezTo>
                    <a:pt x="33634" y="14507"/>
                    <a:pt x="26055" y="7534"/>
                    <a:pt x="1905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767130" y="839823"/>
              <a:ext cx="1556117" cy="177144"/>
            </a:xfrm>
            <a:custGeom>
              <a:avLst/>
              <a:gdLst/>
              <a:ahLst/>
              <a:cxnLst/>
              <a:rect l="l" t="t" r="r" b="b"/>
              <a:pathLst>
                <a:path w="1556117" h="177144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0867" y="186685"/>
                    <a:pt x="1502670" y="165445"/>
                    <a:pt x="1477810" y="163921"/>
                  </a:cubicBezTo>
                  <a:cubicBezTo>
                    <a:pt x="1022896" y="136012"/>
                    <a:pt x="563886" y="128964"/>
                    <a:pt x="96685" y="163921"/>
                  </a:cubicBezTo>
                  <a:cubicBezTo>
                    <a:pt x="65824" y="166207"/>
                    <a:pt x="5436" y="192496"/>
                    <a:pt x="3721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776185" y="956976"/>
              <a:ext cx="1539335" cy="59651"/>
            </a:xfrm>
            <a:custGeom>
              <a:avLst/>
              <a:gdLst/>
              <a:ahLst/>
              <a:cxnLst/>
              <a:rect l="l" t="t" r="r" b="b"/>
              <a:pathLst>
                <a:path w="1539335" h="59651" extrusionOk="0">
                  <a:moveTo>
                    <a:pt x="1539145" y="54864"/>
                  </a:moveTo>
                  <a:cubicBezTo>
                    <a:pt x="1526191" y="62865"/>
                    <a:pt x="1489424" y="48006"/>
                    <a:pt x="1468755" y="46768"/>
                  </a:cubicBezTo>
                  <a:cubicBezTo>
                    <a:pt x="1013841" y="18859"/>
                    <a:pt x="554831" y="11811"/>
                    <a:pt x="87630" y="46768"/>
                  </a:cubicBezTo>
                  <a:cubicBezTo>
                    <a:pt x="61913" y="48673"/>
                    <a:pt x="15716" y="67056"/>
                    <a:pt x="0" y="56293"/>
                  </a:cubicBezTo>
                  <a:cubicBezTo>
                    <a:pt x="184976" y="21907"/>
                    <a:pt x="463296" y="0"/>
                    <a:pt x="774764" y="0"/>
                  </a:cubicBezTo>
                  <a:cubicBezTo>
                    <a:pt x="1080516" y="0"/>
                    <a:pt x="1354550" y="21145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7446"/>
                    <a:pt x="1534293" y="175446"/>
                    <a:pt x="1514767" y="171255"/>
                  </a:cubicBezTo>
                  <a:cubicBezTo>
                    <a:pt x="1517748" y="153103"/>
                    <a:pt x="1521882" y="135159"/>
                    <a:pt x="1527150" y="117534"/>
                  </a:cubicBezTo>
                  <a:cubicBezTo>
                    <a:pt x="1530198" y="101437"/>
                    <a:pt x="1527150" y="44858"/>
                    <a:pt x="1437424" y="61622"/>
                  </a:cubicBezTo>
                  <a:cubicBezTo>
                    <a:pt x="1299883" y="87244"/>
                    <a:pt x="928884" y="92388"/>
                    <a:pt x="773341" y="91816"/>
                  </a:cubicBezTo>
                  <a:cubicBezTo>
                    <a:pt x="549885" y="91054"/>
                    <a:pt x="71158" y="56764"/>
                    <a:pt x="70396" y="59717"/>
                  </a:cubicBezTo>
                  <a:cubicBezTo>
                    <a:pt x="28867" y="69242"/>
                    <a:pt x="20676" y="172779"/>
                    <a:pt x="92208" y="160873"/>
                  </a:cubicBezTo>
                  <a:cubicBezTo>
                    <a:pt x="74492" y="171445"/>
                    <a:pt x="66777" y="169255"/>
                    <a:pt x="54108" y="172207"/>
                  </a:cubicBezTo>
                  <a:cubicBezTo>
                    <a:pt x="28486" y="178018"/>
                    <a:pt x="4007" y="181732"/>
                    <a:pt x="2864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8018"/>
                    <a:pt x="1532769" y="175255"/>
                    <a:pt x="1512672" y="170779"/>
                  </a:cubicBezTo>
                  <a:cubicBezTo>
                    <a:pt x="1551248" y="171445"/>
                    <a:pt x="1533055" y="123154"/>
                    <a:pt x="1534579" y="115343"/>
                  </a:cubicBezTo>
                  <a:cubicBezTo>
                    <a:pt x="1537627" y="99246"/>
                    <a:pt x="1562297" y="15712"/>
                    <a:pt x="1449426" y="42382"/>
                  </a:cubicBezTo>
                  <a:cubicBezTo>
                    <a:pt x="1313694" y="74481"/>
                    <a:pt x="924598" y="70957"/>
                    <a:pt x="769055" y="70385"/>
                  </a:cubicBezTo>
                  <a:cubicBezTo>
                    <a:pt x="545503" y="69623"/>
                    <a:pt x="76968" y="37143"/>
                    <a:pt x="42678" y="40477"/>
                  </a:cubicBezTo>
                  <a:cubicBezTo>
                    <a:pt x="6388" y="43906"/>
                    <a:pt x="18294" y="78100"/>
                    <a:pt x="20771" y="108390"/>
                  </a:cubicBezTo>
                  <a:cubicBezTo>
                    <a:pt x="23533" y="142013"/>
                    <a:pt x="13722" y="165540"/>
                    <a:pt x="54680" y="172207"/>
                  </a:cubicBezTo>
                  <a:cubicBezTo>
                    <a:pt x="29058" y="178018"/>
                    <a:pt x="4674" y="181732"/>
                    <a:pt x="3531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448745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5" y="136685"/>
                  </a:moveTo>
                  <a:lnTo>
                    <a:pt x="17526" y="136685"/>
                  </a:lnTo>
                  <a:cubicBezTo>
                    <a:pt x="24185" y="136579"/>
                    <a:pt x="29529" y="131150"/>
                    <a:pt x="29528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3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5" y="136779"/>
                    <a:pt x="13145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54460" y="5823489"/>
              <a:ext cx="17537" cy="137064"/>
            </a:xfrm>
            <a:custGeom>
              <a:avLst/>
              <a:gdLst/>
              <a:ahLst/>
              <a:cxnLst/>
              <a:rect l="l" t="t" r="r" b="b"/>
              <a:pathLst>
                <a:path w="17537" h="137064" extrusionOk="0">
                  <a:moveTo>
                    <a:pt x="8002" y="137065"/>
                  </a:moveTo>
                  <a:lnTo>
                    <a:pt x="10478" y="137065"/>
                  </a:lnTo>
                  <a:cubicBezTo>
                    <a:pt x="14371" y="137074"/>
                    <a:pt x="17531" y="133921"/>
                    <a:pt x="17537" y="130026"/>
                  </a:cubicBezTo>
                  <a:cubicBezTo>
                    <a:pt x="17537" y="129892"/>
                    <a:pt x="17533" y="129768"/>
                    <a:pt x="17527" y="129635"/>
                  </a:cubicBezTo>
                  <a:lnTo>
                    <a:pt x="16479" y="6953"/>
                  </a:lnTo>
                  <a:cubicBezTo>
                    <a:pt x="16479" y="3114"/>
                    <a:pt x="13366" y="0"/>
                    <a:pt x="9527" y="0"/>
                  </a:cubicBezTo>
                  <a:cubicBezTo>
                    <a:pt x="9494" y="0"/>
                    <a:pt x="9463" y="0"/>
                    <a:pt x="9430" y="0"/>
                  </a:cubicBezTo>
                  <a:lnTo>
                    <a:pt x="6859" y="0"/>
                  </a:lnTo>
                  <a:cubicBezTo>
                    <a:pt x="3019" y="57"/>
                    <a:pt x="-52" y="3210"/>
                    <a:pt x="1" y="7048"/>
                  </a:cubicBezTo>
                  <a:cubicBezTo>
                    <a:pt x="1" y="7048"/>
                    <a:pt x="1" y="7048"/>
                    <a:pt x="1" y="7048"/>
                  </a:cubicBezTo>
                  <a:lnTo>
                    <a:pt x="1048" y="129826"/>
                  </a:lnTo>
                  <a:cubicBezTo>
                    <a:pt x="1101" y="133683"/>
                    <a:pt x="4241" y="136779"/>
                    <a:pt x="8097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59699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477130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207" y="136637"/>
                    <a:pt x="29580" y="131169"/>
                    <a:pt x="29527" y="124492"/>
                  </a:cubicBezTo>
                  <a:cubicBezTo>
                    <a:pt x="29527" y="124492"/>
                    <a:pt x="29527" y="124492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483131" y="5823489"/>
              <a:ext cx="17441" cy="137064"/>
            </a:xfrm>
            <a:custGeom>
              <a:avLst/>
              <a:gdLst/>
              <a:ahLst/>
              <a:cxnLst/>
              <a:rect l="l" t="t" r="r" b="b"/>
              <a:pathLst>
                <a:path w="17441" h="137064" extrusionOk="0">
                  <a:moveTo>
                    <a:pt x="7906" y="137065"/>
                  </a:moveTo>
                  <a:lnTo>
                    <a:pt x="10382" y="137065"/>
                  </a:lnTo>
                  <a:cubicBezTo>
                    <a:pt x="14275" y="137074"/>
                    <a:pt x="17436" y="133921"/>
                    <a:pt x="17441" y="130026"/>
                  </a:cubicBezTo>
                  <a:cubicBezTo>
                    <a:pt x="17441" y="129892"/>
                    <a:pt x="17437" y="129768"/>
                    <a:pt x="17431" y="129635"/>
                  </a:cubicBezTo>
                  <a:lnTo>
                    <a:pt x="16383" y="6953"/>
                  </a:lnTo>
                  <a:cubicBezTo>
                    <a:pt x="16383" y="3114"/>
                    <a:pt x="13270" y="0"/>
                    <a:pt x="9431" y="0"/>
                  </a:cubicBezTo>
                  <a:cubicBezTo>
                    <a:pt x="9398" y="0"/>
                    <a:pt x="9367" y="0"/>
                    <a:pt x="9335" y="0"/>
                  </a:cubicBezTo>
                  <a:lnTo>
                    <a:pt x="6953" y="0"/>
                  </a:lnTo>
                  <a:cubicBezTo>
                    <a:pt x="3098" y="57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100" y="133683"/>
                    <a:pt x="4241" y="136779"/>
                    <a:pt x="8096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488274" y="5827394"/>
              <a:ext cx="7429" cy="129349"/>
            </a:xfrm>
            <a:custGeom>
              <a:avLst/>
              <a:gdLst/>
              <a:ahLst/>
              <a:cxnLst/>
              <a:rect l="l" t="t" r="r" b="b"/>
              <a:pathLst>
                <a:path w="7429" h="129349" extrusionOk="0">
                  <a:moveTo>
                    <a:pt x="3619" y="129350"/>
                  </a:moveTo>
                  <a:lnTo>
                    <a:pt x="4667" y="129350"/>
                  </a:lnTo>
                  <a:cubicBezTo>
                    <a:pt x="6193" y="129350"/>
                    <a:pt x="7429" y="128111"/>
                    <a:pt x="7429" y="126588"/>
                  </a:cubicBezTo>
                  <a:lnTo>
                    <a:pt x="6382" y="2763"/>
                  </a:lnTo>
                  <a:cubicBezTo>
                    <a:pt x="6382" y="1238"/>
                    <a:pt x="5145" y="0"/>
                    <a:pt x="3619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504657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185" y="136579"/>
                    <a:pt x="29528" y="131150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10658" y="5823870"/>
              <a:ext cx="17526" cy="136778"/>
            </a:xfrm>
            <a:custGeom>
              <a:avLst/>
              <a:gdLst/>
              <a:ahLst/>
              <a:cxnLst/>
              <a:rect l="l" t="t" r="r" b="b"/>
              <a:pathLst>
                <a:path w="17526" h="136778" extrusionOk="0">
                  <a:moveTo>
                    <a:pt x="8001" y="136684"/>
                  </a:moveTo>
                  <a:lnTo>
                    <a:pt x="10573" y="136684"/>
                  </a:lnTo>
                  <a:cubicBezTo>
                    <a:pt x="14413" y="136684"/>
                    <a:pt x="17526" y="133569"/>
                    <a:pt x="17527" y="129730"/>
                  </a:cubicBezTo>
                  <a:cubicBezTo>
                    <a:pt x="17527" y="129702"/>
                    <a:pt x="17526" y="129664"/>
                    <a:pt x="17526" y="129635"/>
                  </a:cubicBezTo>
                  <a:lnTo>
                    <a:pt x="16478" y="6953"/>
                  </a:lnTo>
                  <a:cubicBezTo>
                    <a:pt x="16426" y="3096"/>
                    <a:pt x="13286" y="0"/>
                    <a:pt x="9430" y="0"/>
                  </a:cubicBezTo>
                  <a:lnTo>
                    <a:pt x="6953" y="0"/>
                  </a:lnTo>
                  <a:cubicBezTo>
                    <a:pt x="3098" y="48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048" y="133665"/>
                    <a:pt x="4161" y="136779"/>
                    <a:pt x="8001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515801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952" y="126588"/>
                  </a:lnTo>
                  <a:cubicBezTo>
                    <a:pt x="1050" y="128111"/>
                    <a:pt x="2288" y="129302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100511" y="5494972"/>
              <a:ext cx="163258" cy="29527"/>
            </a:xfrm>
            <a:custGeom>
              <a:avLst/>
              <a:gdLst/>
              <a:ahLst/>
              <a:cxnLst/>
              <a:rect l="l" t="t" r="r" b="b"/>
              <a:pathLst>
                <a:path w="163258" h="29527" extrusionOk="0">
                  <a:moveTo>
                    <a:pt x="0" y="13049"/>
                  </a:moveTo>
                  <a:lnTo>
                    <a:pt x="0" y="17526"/>
                  </a:lnTo>
                  <a:cubicBezTo>
                    <a:pt x="103" y="24146"/>
                    <a:pt x="5474" y="29480"/>
                    <a:pt x="12097" y="29527"/>
                  </a:cubicBezTo>
                  <a:lnTo>
                    <a:pt x="151257" y="28575"/>
                  </a:lnTo>
                  <a:cubicBezTo>
                    <a:pt x="157885" y="28575"/>
                    <a:pt x="163259" y="23203"/>
                    <a:pt x="163259" y="16573"/>
                  </a:cubicBezTo>
                  <a:cubicBezTo>
                    <a:pt x="163259" y="16545"/>
                    <a:pt x="163259" y="16507"/>
                    <a:pt x="163259" y="16478"/>
                  </a:cubicBezTo>
                  <a:lnTo>
                    <a:pt x="163259" y="12001"/>
                  </a:lnTo>
                  <a:cubicBezTo>
                    <a:pt x="163103" y="5324"/>
                    <a:pt x="157647" y="0"/>
                    <a:pt x="150971" y="0"/>
                  </a:cubicBezTo>
                  <a:lnTo>
                    <a:pt x="11906" y="857"/>
                  </a:lnTo>
                  <a:cubicBezTo>
                    <a:pt x="5284" y="1009"/>
                    <a:pt x="-2" y="6429"/>
                    <a:pt x="0" y="1304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100512" y="5501067"/>
              <a:ext cx="163448" cy="17431"/>
            </a:xfrm>
            <a:custGeom>
              <a:avLst/>
              <a:gdLst/>
              <a:ahLst/>
              <a:cxnLst/>
              <a:rect l="l" t="t" r="r" b="b"/>
              <a:pathLst>
                <a:path w="163448" h="17431" extrusionOk="0">
                  <a:moveTo>
                    <a:pt x="0" y="7906"/>
                  </a:moveTo>
                  <a:lnTo>
                    <a:pt x="0" y="10478"/>
                  </a:lnTo>
                  <a:cubicBezTo>
                    <a:pt x="103" y="14346"/>
                    <a:pt x="3272" y="17431"/>
                    <a:pt x="7144" y="17431"/>
                  </a:cubicBezTo>
                  <a:lnTo>
                    <a:pt x="156496" y="16479"/>
                  </a:lnTo>
                  <a:cubicBezTo>
                    <a:pt x="160351" y="16432"/>
                    <a:pt x="163449" y="13288"/>
                    <a:pt x="163449" y="9431"/>
                  </a:cubicBezTo>
                  <a:lnTo>
                    <a:pt x="163449" y="6859"/>
                  </a:lnTo>
                  <a:cubicBezTo>
                    <a:pt x="163397" y="3020"/>
                    <a:pt x="160242" y="-47"/>
                    <a:pt x="156401" y="1"/>
                  </a:cubicBezTo>
                  <a:cubicBezTo>
                    <a:pt x="156401" y="1"/>
                    <a:pt x="156400" y="1"/>
                    <a:pt x="156400" y="1"/>
                  </a:cubicBezTo>
                  <a:lnTo>
                    <a:pt x="6953" y="858"/>
                  </a:lnTo>
                  <a:cubicBezTo>
                    <a:pt x="3135" y="963"/>
                    <a:pt x="94" y="4087"/>
                    <a:pt x="95" y="790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104891" y="5506021"/>
              <a:ext cx="154306" cy="7524"/>
            </a:xfrm>
            <a:custGeom>
              <a:avLst/>
              <a:gdLst/>
              <a:ahLst/>
              <a:cxnLst/>
              <a:rect l="l" t="t" r="r" b="b"/>
              <a:pathLst>
                <a:path w="154306" h="7524" extrusionOk="0">
                  <a:moveTo>
                    <a:pt x="2" y="3715"/>
                  </a:moveTo>
                  <a:lnTo>
                    <a:pt x="2" y="4763"/>
                  </a:lnTo>
                  <a:cubicBezTo>
                    <a:pt x="2" y="6286"/>
                    <a:pt x="1238" y="7525"/>
                    <a:pt x="2764" y="7525"/>
                  </a:cubicBezTo>
                  <a:lnTo>
                    <a:pt x="151545" y="6477"/>
                  </a:lnTo>
                  <a:cubicBezTo>
                    <a:pt x="153071" y="6477"/>
                    <a:pt x="154307" y="5239"/>
                    <a:pt x="154307" y="3715"/>
                  </a:cubicBezTo>
                  <a:lnTo>
                    <a:pt x="154307" y="2762"/>
                  </a:lnTo>
                  <a:cubicBezTo>
                    <a:pt x="154308" y="1238"/>
                    <a:pt x="153072" y="0"/>
                    <a:pt x="151547" y="0"/>
                  </a:cubicBezTo>
                  <a:cubicBezTo>
                    <a:pt x="151514" y="0"/>
                    <a:pt x="151482" y="0"/>
                    <a:pt x="151449" y="0"/>
                  </a:cubicBezTo>
                  <a:lnTo>
                    <a:pt x="2764" y="858"/>
                  </a:lnTo>
                  <a:cubicBezTo>
                    <a:pt x="1238" y="858"/>
                    <a:pt x="1" y="2096"/>
                    <a:pt x="0" y="3620"/>
                  </a:cubicBezTo>
                  <a:cubicBezTo>
                    <a:pt x="0" y="3648"/>
                    <a:pt x="1" y="3686"/>
                    <a:pt x="2" y="37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100511" y="5523547"/>
              <a:ext cx="163163" cy="29527"/>
            </a:xfrm>
            <a:custGeom>
              <a:avLst/>
              <a:gdLst/>
              <a:ahLst/>
              <a:cxnLst/>
              <a:rect l="l" t="t" r="r" b="b"/>
              <a:pathLst>
                <a:path w="163163" h="29527" extrusionOk="0">
                  <a:moveTo>
                    <a:pt x="0" y="12954"/>
                  </a:moveTo>
                  <a:lnTo>
                    <a:pt x="0" y="17335"/>
                  </a:lnTo>
                  <a:cubicBezTo>
                    <a:pt x="50" y="24012"/>
                    <a:pt x="5422" y="29423"/>
                    <a:pt x="12097" y="29527"/>
                  </a:cubicBezTo>
                  <a:lnTo>
                    <a:pt x="151257" y="28670"/>
                  </a:lnTo>
                  <a:cubicBezTo>
                    <a:pt x="157901" y="28565"/>
                    <a:pt x="163217" y="23126"/>
                    <a:pt x="163163" y="16478"/>
                  </a:cubicBezTo>
                  <a:lnTo>
                    <a:pt x="163163" y="12001"/>
                  </a:lnTo>
                  <a:cubicBezTo>
                    <a:pt x="163008" y="5324"/>
                    <a:pt x="157552" y="0"/>
                    <a:pt x="150876" y="0"/>
                  </a:cubicBezTo>
                  <a:lnTo>
                    <a:pt x="11716" y="952"/>
                  </a:lnTo>
                  <a:cubicBezTo>
                    <a:pt x="5200" y="1105"/>
                    <a:pt x="-2" y="6439"/>
                    <a:pt x="0" y="1295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100511" y="5529357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4" y="14440"/>
                    <a:pt x="3273" y="17526"/>
                    <a:pt x="7145" y="17526"/>
                  </a:cubicBezTo>
                  <a:lnTo>
                    <a:pt x="156497" y="16573"/>
                  </a:lnTo>
                  <a:cubicBezTo>
                    <a:pt x="160336" y="16526"/>
                    <a:pt x="163407" y="13364"/>
                    <a:pt x="163355" y="9525"/>
                  </a:cubicBezTo>
                  <a:cubicBezTo>
                    <a:pt x="163355" y="9525"/>
                    <a:pt x="163355" y="9525"/>
                    <a:pt x="163355" y="9525"/>
                  </a:cubicBezTo>
                  <a:lnTo>
                    <a:pt x="163355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1048"/>
                  </a:lnTo>
                  <a:cubicBezTo>
                    <a:pt x="3072" y="1048"/>
                    <a:pt x="1" y="4115"/>
                    <a:pt x="0" y="7906"/>
                  </a:cubicBezTo>
                  <a:cubicBezTo>
                    <a:pt x="0" y="7934"/>
                    <a:pt x="1" y="7972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104891" y="5534311"/>
              <a:ext cx="154306" cy="7619"/>
            </a:xfrm>
            <a:custGeom>
              <a:avLst/>
              <a:gdLst/>
              <a:ahLst/>
              <a:cxnLst/>
              <a:rect l="l" t="t" r="r" b="b"/>
              <a:pathLst>
                <a:path w="154306" h="7619" extrusionOk="0">
                  <a:moveTo>
                    <a:pt x="2" y="3810"/>
                  </a:moveTo>
                  <a:lnTo>
                    <a:pt x="2" y="4857"/>
                  </a:lnTo>
                  <a:cubicBezTo>
                    <a:pt x="2" y="6382"/>
                    <a:pt x="1238" y="7620"/>
                    <a:pt x="2764" y="7620"/>
                  </a:cubicBezTo>
                  <a:lnTo>
                    <a:pt x="151545" y="6667"/>
                  </a:lnTo>
                  <a:cubicBezTo>
                    <a:pt x="153086" y="6619"/>
                    <a:pt x="154308" y="5353"/>
                    <a:pt x="154307" y="3810"/>
                  </a:cubicBezTo>
                  <a:lnTo>
                    <a:pt x="154307" y="2762"/>
                  </a:lnTo>
                  <a:cubicBezTo>
                    <a:pt x="154210" y="1238"/>
                    <a:pt x="152971" y="47"/>
                    <a:pt x="151449" y="0"/>
                  </a:cubicBezTo>
                  <a:lnTo>
                    <a:pt x="2669" y="1048"/>
                  </a:lnTo>
                  <a:cubicBezTo>
                    <a:pt x="1196" y="1048"/>
                    <a:pt x="1" y="2238"/>
                    <a:pt x="0" y="3714"/>
                  </a:cubicBezTo>
                  <a:cubicBezTo>
                    <a:pt x="0" y="3743"/>
                    <a:pt x="1" y="3781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100498" y="5550503"/>
              <a:ext cx="163368" cy="29909"/>
            </a:xfrm>
            <a:custGeom>
              <a:avLst/>
              <a:gdLst/>
              <a:ahLst/>
              <a:cxnLst/>
              <a:rect l="l" t="t" r="r" b="b"/>
              <a:pathLst>
                <a:path w="163368" h="29909" extrusionOk="0">
                  <a:moveTo>
                    <a:pt x="13" y="13431"/>
                  </a:moveTo>
                  <a:lnTo>
                    <a:pt x="13" y="17907"/>
                  </a:lnTo>
                  <a:cubicBezTo>
                    <a:pt x="118" y="24603"/>
                    <a:pt x="5604" y="29966"/>
                    <a:pt x="12301" y="29909"/>
                  </a:cubicBezTo>
                  <a:lnTo>
                    <a:pt x="151461" y="29052"/>
                  </a:lnTo>
                  <a:cubicBezTo>
                    <a:pt x="158089" y="29004"/>
                    <a:pt x="163421" y="23584"/>
                    <a:pt x="163368" y="16955"/>
                  </a:cubicBezTo>
                  <a:cubicBezTo>
                    <a:pt x="163368" y="16926"/>
                    <a:pt x="163368" y="16888"/>
                    <a:pt x="163367" y="16859"/>
                  </a:cubicBezTo>
                  <a:lnTo>
                    <a:pt x="163367" y="12097"/>
                  </a:lnTo>
                  <a:cubicBezTo>
                    <a:pt x="163213" y="5410"/>
                    <a:pt x="157771" y="48"/>
                    <a:pt x="151080" y="0"/>
                  </a:cubicBezTo>
                  <a:lnTo>
                    <a:pt x="11920" y="953"/>
                  </a:lnTo>
                  <a:cubicBezTo>
                    <a:pt x="5344" y="943"/>
                    <a:pt x="8" y="6268"/>
                    <a:pt x="0" y="12849"/>
                  </a:cubicBezTo>
                  <a:cubicBezTo>
                    <a:pt x="-1" y="13040"/>
                    <a:pt x="4" y="13240"/>
                    <a:pt x="13" y="1343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100511" y="5556885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3" y="14411"/>
                    <a:pt x="3214" y="17478"/>
                    <a:pt x="7049" y="17526"/>
                  </a:cubicBezTo>
                  <a:lnTo>
                    <a:pt x="156496" y="16573"/>
                  </a:lnTo>
                  <a:cubicBezTo>
                    <a:pt x="160336" y="16526"/>
                    <a:pt x="163407" y="13363"/>
                    <a:pt x="163354" y="9525"/>
                  </a:cubicBezTo>
                  <a:cubicBezTo>
                    <a:pt x="163354" y="9525"/>
                    <a:pt x="163354" y="9525"/>
                    <a:pt x="163354" y="9525"/>
                  </a:cubicBezTo>
                  <a:lnTo>
                    <a:pt x="163354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952"/>
                  </a:lnTo>
                  <a:cubicBezTo>
                    <a:pt x="3019" y="1000"/>
                    <a:pt x="-52" y="4162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104798" y="5561837"/>
              <a:ext cx="154401" cy="7619"/>
            </a:xfrm>
            <a:custGeom>
              <a:avLst/>
              <a:gdLst/>
              <a:ahLst/>
              <a:cxnLst/>
              <a:rect l="l" t="t" r="r" b="b"/>
              <a:pathLst>
                <a:path w="154401" h="7619" extrusionOk="0">
                  <a:moveTo>
                    <a:pt x="0" y="3810"/>
                  </a:moveTo>
                  <a:lnTo>
                    <a:pt x="0" y="4858"/>
                  </a:lnTo>
                  <a:cubicBezTo>
                    <a:pt x="97" y="6382"/>
                    <a:pt x="1335" y="7573"/>
                    <a:pt x="2857" y="7620"/>
                  </a:cubicBezTo>
                  <a:lnTo>
                    <a:pt x="151638" y="6668"/>
                  </a:lnTo>
                  <a:cubicBezTo>
                    <a:pt x="153179" y="6620"/>
                    <a:pt x="154401" y="5353"/>
                    <a:pt x="154400" y="3810"/>
                  </a:cubicBezTo>
                  <a:lnTo>
                    <a:pt x="154400" y="2857"/>
                  </a:lnTo>
                  <a:cubicBezTo>
                    <a:pt x="154453" y="1334"/>
                    <a:pt x="153259" y="58"/>
                    <a:pt x="151735" y="0"/>
                  </a:cubicBezTo>
                  <a:cubicBezTo>
                    <a:pt x="151703" y="0"/>
                    <a:pt x="151670" y="0"/>
                    <a:pt x="151638" y="0"/>
                  </a:cubicBezTo>
                  <a:lnTo>
                    <a:pt x="2762" y="762"/>
                  </a:lnTo>
                  <a:cubicBezTo>
                    <a:pt x="1236" y="762"/>
                    <a:pt x="0" y="2000"/>
                    <a:pt x="0" y="352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048629" y="5775445"/>
              <a:ext cx="228851" cy="195853"/>
            </a:xfrm>
            <a:custGeom>
              <a:avLst/>
              <a:gdLst/>
              <a:ahLst/>
              <a:cxnLst/>
              <a:rect l="l" t="t" r="r" b="b"/>
              <a:pathLst>
                <a:path w="228851" h="195853" extrusionOk="0">
                  <a:moveTo>
                    <a:pt x="2829" y="188252"/>
                  </a:moveTo>
                  <a:lnTo>
                    <a:pt x="5686" y="191586"/>
                  </a:lnTo>
                  <a:cubicBezTo>
                    <a:pt x="10093" y="196662"/>
                    <a:pt x="17745" y="197301"/>
                    <a:pt x="22927" y="193014"/>
                  </a:cubicBezTo>
                  <a:lnTo>
                    <a:pt x="224571" y="24517"/>
                  </a:lnTo>
                  <a:cubicBezTo>
                    <a:pt x="229646" y="20250"/>
                    <a:pt x="230302" y="12678"/>
                    <a:pt x="226038" y="7611"/>
                  </a:cubicBezTo>
                  <a:cubicBezTo>
                    <a:pt x="226025" y="7591"/>
                    <a:pt x="226012" y="7582"/>
                    <a:pt x="226000" y="7563"/>
                  </a:cubicBezTo>
                  <a:lnTo>
                    <a:pt x="223047" y="4229"/>
                  </a:lnTo>
                  <a:cubicBezTo>
                    <a:pt x="218617" y="-800"/>
                    <a:pt x="211005" y="-1429"/>
                    <a:pt x="205807" y="2800"/>
                  </a:cubicBezTo>
                  <a:lnTo>
                    <a:pt x="4258" y="171393"/>
                  </a:lnTo>
                  <a:cubicBezTo>
                    <a:pt x="-757" y="175565"/>
                    <a:pt x="-1440" y="183013"/>
                    <a:pt x="2732" y="188023"/>
                  </a:cubicBezTo>
                  <a:cubicBezTo>
                    <a:pt x="2795" y="188100"/>
                    <a:pt x="2859" y="188176"/>
                    <a:pt x="2924" y="18825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050551" y="5778430"/>
              <a:ext cx="224602" cy="190167"/>
            </a:xfrm>
            <a:custGeom>
              <a:avLst/>
              <a:gdLst/>
              <a:ahLst/>
              <a:cxnLst/>
              <a:rect l="l" t="t" r="r" b="b"/>
              <a:pathLst>
                <a:path w="224602" h="190167" extrusionOk="0">
                  <a:moveTo>
                    <a:pt x="1573" y="186030"/>
                  </a:moveTo>
                  <a:lnTo>
                    <a:pt x="3192" y="187935"/>
                  </a:lnTo>
                  <a:cubicBezTo>
                    <a:pt x="5705" y="190592"/>
                    <a:pt x="9815" y="190916"/>
                    <a:pt x="12717" y="188696"/>
                  </a:cubicBezTo>
                  <a:lnTo>
                    <a:pt x="222267" y="13627"/>
                  </a:lnTo>
                  <a:cubicBezTo>
                    <a:pt x="225055" y="11179"/>
                    <a:pt x="225393" y="6960"/>
                    <a:pt x="223029" y="4102"/>
                  </a:cubicBezTo>
                  <a:lnTo>
                    <a:pt x="221410" y="2197"/>
                  </a:lnTo>
                  <a:cubicBezTo>
                    <a:pt x="218877" y="-412"/>
                    <a:pt x="214801" y="-737"/>
                    <a:pt x="211885" y="1435"/>
                  </a:cubicBezTo>
                  <a:lnTo>
                    <a:pt x="2335" y="176219"/>
                  </a:lnTo>
                  <a:cubicBezTo>
                    <a:pt x="-453" y="178667"/>
                    <a:pt x="-791" y="182886"/>
                    <a:pt x="1573" y="185744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058174" y="5785718"/>
              <a:ext cx="209738" cy="175738"/>
            </a:xfrm>
            <a:custGeom>
              <a:avLst/>
              <a:gdLst/>
              <a:ahLst/>
              <a:cxnLst/>
              <a:rect l="l" t="t" r="r" b="b"/>
              <a:pathLst>
                <a:path w="209738" h="175738" extrusionOk="0">
                  <a:moveTo>
                    <a:pt x="523" y="174170"/>
                  </a:moveTo>
                  <a:lnTo>
                    <a:pt x="1190" y="174931"/>
                  </a:lnTo>
                  <a:cubicBezTo>
                    <a:pt x="2268" y="176008"/>
                    <a:pt x="4017" y="176008"/>
                    <a:pt x="5095" y="174931"/>
                  </a:cubicBezTo>
                  <a:lnTo>
                    <a:pt x="208930" y="5482"/>
                  </a:lnTo>
                  <a:cubicBezTo>
                    <a:pt x="210008" y="4406"/>
                    <a:pt x="210008" y="2653"/>
                    <a:pt x="208930" y="1577"/>
                  </a:cubicBezTo>
                  <a:lnTo>
                    <a:pt x="208263" y="814"/>
                  </a:lnTo>
                  <a:cubicBezTo>
                    <a:pt x="207152" y="-271"/>
                    <a:pt x="205373" y="-271"/>
                    <a:pt x="204263" y="814"/>
                  </a:cubicBezTo>
                  <a:lnTo>
                    <a:pt x="809" y="170264"/>
                  </a:lnTo>
                  <a:cubicBezTo>
                    <a:pt x="-270" y="171341"/>
                    <a:pt x="-270" y="173093"/>
                    <a:pt x="809" y="17417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066345" y="5797314"/>
              <a:ext cx="228923" cy="195846"/>
            </a:xfrm>
            <a:custGeom>
              <a:avLst/>
              <a:gdLst/>
              <a:ahLst/>
              <a:cxnLst/>
              <a:rect l="l" t="t" r="r" b="b"/>
              <a:pathLst>
                <a:path w="228923" h="195846" extrusionOk="0">
                  <a:moveTo>
                    <a:pt x="3210" y="188291"/>
                  </a:moveTo>
                  <a:lnTo>
                    <a:pt x="6163" y="191625"/>
                  </a:lnTo>
                  <a:cubicBezTo>
                    <a:pt x="10559" y="196645"/>
                    <a:pt x="18141" y="197274"/>
                    <a:pt x="23308" y="193053"/>
                  </a:cubicBezTo>
                  <a:lnTo>
                    <a:pt x="224666" y="24461"/>
                  </a:lnTo>
                  <a:cubicBezTo>
                    <a:pt x="229681" y="20289"/>
                    <a:pt x="230364" y="12841"/>
                    <a:pt x="226192" y="7830"/>
                  </a:cubicBezTo>
                  <a:cubicBezTo>
                    <a:pt x="226129" y="7754"/>
                    <a:pt x="226064" y="7678"/>
                    <a:pt x="226000" y="7602"/>
                  </a:cubicBezTo>
                  <a:lnTo>
                    <a:pt x="223142" y="4268"/>
                  </a:lnTo>
                  <a:cubicBezTo>
                    <a:pt x="218736" y="-809"/>
                    <a:pt x="211084" y="-1447"/>
                    <a:pt x="205902" y="2839"/>
                  </a:cubicBezTo>
                  <a:lnTo>
                    <a:pt x="4258" y="171432"/>
                  </a:lnTo>
                  <a:cubicBezTo>
                    <a:pt x="-757" y="175604"/>
                    <a:pt x="-1440" y="183052"/>
                    <a:pt x="2732" y="188062"/>
                  </a:cubicBezTo>
                  <a:cubicBezTo>
                    <a:pt x="2795" y="188139"/>
                    <a:pt x="2859" y="188215"/>
                    <a:pt x="2924" y="18829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068593" y="5800302"/>
              <a:ext cx="224621" cy="190202"/>
            </a:xfrm>
            <a:custGeom>
              <a:avLst/>
              <a:gdLst/>
              <a:ahLst/>
              <a:cxnLst/>
              <a:rect l="l" t="t" r="r" b="b"/>
              <a:pathLst>
                <a:path w="224621" h="190202" extrusionOk="0">
                  <a:moveTo>
                    <a:pt x="1533" y="185969"/>
                  </a:moveTo>
                  <a:lnTo>
                    <a:pt x="3248" y="187970"/>
                  </a:lnTo>
                  <a:cubicBezTo>
                    <a:pt x="5760" y="190627"/>
                    <a:pt x="9871" y="190951"/>
                    <a:pt x="12773" y="188732"/>
                  </a:cubicBezTo>
                  <a:lnTo>
                    <a:pt x="222323" y="13663"/>
                  </a:lnTo>
                  <a:cubicBezTo>
                    <a:pt x="225064" y="11195"/>
                    <a:pt x="225398" y="7014"/>
                    <a:pt x="223085" y="4138"/>
                  </a:cubicBezTo>
                  <a:lnTo>
                    <a:pt x="221466" y="2232"/>
                  </a:lnTo>
                  <a:cubicBezTo>
                    <a:pt x="218953" y="-425"/>
                    <a:pt x="214843" y="-749"/>
                    <a:pt x="211941" y="1470"/>
                  </a:cubicBezTo>
                  <a:lnTo>
                    <a:pt x="2391" y="176540"/>
                  </a:lnTo>
                  <a:cubicBezTo>
                    <a:pt x="-427" y="178959"/>
                    <a:pt x="-807" y="183179"/>
                    <a:pt x="1533" y="18606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076230" y="5806709"/>
              <a:ext cx="209743" cy="176566"/>
            </a:xfrm>
            <a:custGeom>
              <a:avLst/>
              <a:gdLst/>
              <a:ahLst/>
              <a:cxnLst/>
              <a:rect l="l" t="t" r="r" b="b"/>
              <a:pathLst>
                <a:path w="209743" h="176566" extrusionOk="0">
                  <a:moveTo>
                    <a:pt x="565" y="174991"/>
                  </a:moveTo>
                  <a:lnTo>
                    <a:pt x="1231" y="175753"/>
                  </a:lnTo>
                  <a:cubicBezTo>
                    <a:pt x="2343" y="176838"/>
                    <a:pt x="4121" y="176838"/>
                    <a:pt x="5232" y="175753"/>
                  </a:cubicBezTo>
                  <a:lnTo>
                    <a:pt x="208972" y="5541"/>
                  </a:lnTo>
                  <a:cubicBezTo>
                    <a:pt x="210000" y="4445"/>
                    <a:pt x="210000" y="2731"/>
                    <a:pt x="208972" y="1636"/>
                  </a:cubicBezTo>
                  <a:lnTo>
                    <a:pt x="208305" y="779"/>
                  </a:lnTo>
                  <a:cubicBezTo>
                    <a:pt x="207174" y="-260"/>
                    <a:pt x="205435" y="-260"/>
                    <a:pt x="204304" y="779"/>
                  </a:cubicBezTo>
                  <a:lnTo>
                    <a:pt x="850" y="171181"/>
                  </a:lnTo>
                  <a:cubicBezTo>
                    <a:pt x="-228" y="172181"/>
                    <a:pt x="-289" y="173876"/>
                    <a:pt x="714" y="174952"/>
                  </a:cubicBezTo>
                  <a:cubicBezTo>
                    <a:pt x="758" y="175000"/>
                    <a:pt x="804" y="175038"/>
                    <a:pt x="850" y="17508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084204" y="5818523"/>
              <a:ext cx="228899" cy="195860"/>
            </a:xfrm>
            <a:custGeom>
              <a:avLst/>
              <a:gdLst/>
              <a:ahLst/>
              <a:cxnLst/>
              <a:rect l="l" t="t" r="r" b="b"/>
              <a:pathLst>
                <a:path w="228899" h="195860" extrusionOk="0">
                  <a:moveTo>
                    <a:pt x="2972" y="188323"/>
                  </a:moveTo>
                  <a:lnTo>
                    <a:pt x="5830" y="191656"/>
                  </a:lnTo>
                  <a:cubicBezTo>
                    <a:pt x="10229" y="196695"/>
                    <a:pt x="17849" y="197286"/>
                    <a:pt x="22975" y="192990"/>
                  </a:cubicBezTo>
                  <a:lnTo>
                    <a:pt x="224619" y="24493"/>
                  </a:lnTo>
                  <a:cubicBezTo>
                    <a:pt x="229693" y="20225"/>
                    <a:pt x="230350" y="12663"/>
                    <a:pt x="226086" y="7586"/>
                  </a:cubicBezTo>
                  <a:cubicBezTo>
                    <a:pt x="226073" y="7567"/>
                    <a:pt x="226060" y="7557"/>
                    <a:pt x="226048" y="7538"/>
                  </a:cubicBezTo>
                  <a:lnTo>
                    <a:pt x="223095" y="4204"/>
                  </a:lnTo>
                  <a:cubicBezTo>
                    <a:pt x="218695" y="-834"/>
                    <a:pt x="211075" y="-1425"/>
                    <a:pt x="205950" y="2871"/>
                  </a:cubicBezTo>
                  <a:lnTo>
                    <a:pt x="4210" y="171368"/>
                  </a:lnTo>
                  <a:cubicBezTo>
                    <a:pt x="-807" y="175617"/>
                    <a:pt x="-1429" y="183131"/>
                    <a:pt x="2822" y="188151"/>
                  </a:cubicBezTo>
                  <a:cubicBezTo>
                    <a:pt x="2871" y="188208"/>
                    <a:pt x="2922" y="188265"/>
                    <a:pt x="2972" y="18832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086651" y="5821457"/>
              <a:ext cx="224621" cy="190430"/>
            </a:xfrm>
            <a:custGeom>
              <a:avLst/>
              <a:gdLst/>
              <a:ahLst/>
              <a:cxnLst/>
              <a:rect l="l" t="t" r="r" b="b"/>
              <a:pathLst>
                <a:path w="224621" h="190430" extrusionOk="0">
                  <a:moveTo>
                    <a:pt x="1097" y="186056"/>
                  </a:moveTo>
                  <a:lnTo>
                    <a:pt x="2716" y="187960"/>
                  </a:lnTo>
                  <a:cubicBezTo>
                    <a:pt x="5278" y="190884"/>
                    <a:pt x="9695" y="191266"/>
                    <a:pt x="12717" y="188818"/>
                  </a:cubicBezTo>
                  <a:lnTo>
                    <a:pt x="222267" y="13748"/>
                  </a:lnTo>
                  <a:cubicBezTo>
                    <a:pt x="225038" y="11300"/>
                    <a:pt x="225414" y="7119"/>
                    <a:pt x="223125" y="4223"/>
                  </a:cubicBezTo>
                  <a:lnTo>
                    <a:pt x="221410" y="2318"/>
                  </a:lnTo>
                  <a:cubicBezTo>
                    <a:pt x="218944" y="-406"/>
                    <a:pt x="214798" y="-778"/>
                    <a:pt x="211885" y="1461"/>
                  </a:cubicBezTo>
                  <a:lnTo>
                    <a:pt x="2335" y="176531"/>
                  </a:lnTo>
                  <a:cubicBezTo>
                    <a:pt x="-453" y="178978"/>
                    <a:pt x="-791" y="183198"/>
                    <a:pt x="1573" y="18605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093834" y="5828045"/>
              <a:ext cx="209701" cy="176531"/>
            </a:xfrm>
            <a:custGeom>
              <a:avLst/>
              <a:gdLst/>
              <a:ahLst/>
              <a:cxnLst/>
              <a:rect l="l" t="t" r="r" b="b"/>
              <a:pathLst>
                <a:path w="209701" h="176531" extrusionOk="0">
                  <a:moveTo>
                    <a:pt x="486" y="174991"/>
                  </a:moveTo>
                  <a:lnTo>
                    <a:pt x="1153" y="175753"/>
                  </a:lnTo>
                  <a:cubicBezTo>
                    <a:pt x="2283" y="176791"/>
                    <a:pt x="4022" y="176791"/>
                    <a:pt x="5153" y="175753"/>
                  </a:cubicBezTo>
                  <a:lnTo>
                    <a:pt x="208893" y="5446"/>
                  </a:lnTo>
                  <a:cubicBezTo>
                    <a:pt x="209971" y="4370"/>
                    <a:pt x="209971" y="2617"/>
                    <a:pt x="208893" y="1541"/>
                  </a:cubicBezTo>
                  <a:lnTo>
                    <a:pt x="208226" y="779"/>
                  </a:lnTo>
                  <a:cubicBezTo>
                    <a:pt x="207095" y="-260"/>
                    <a:pt x="205356" y="-260"/>
                    <a:pt x="204226" y="779"/>
                  </a:cubicBezTo>
                  <a:lnTo>
                    <a:pt x="772" y="171086"/>
                  </a:lnTo>
                  <a:cubicBezTo>
                    <a:pt x="-257" y="172181"/>
                    <a:pt x="-257" y="173895"/>
                    <a:pt x="772" y="1749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100600" y="5767518"/>
              <a:ext cx="223375" cy="202673"/>
            </a:xfrm>
            <a:custGeom>
              <a:avLst/>
              <a:gdLst/>
              <a:ahLst/>
              <a:cxnLst/>
              <a:rect l="l" t="t" r="r" b="b"/>
              <a:pathLst>
                <a:path w="223375" h="202673" extrusionOk="0">
                  <a:moveTo>
                    <a:pt x="5817" y="4632"/>
                  </a:moveTo>
                  <a:lnTo>
                    <a:pt x="2960" y="7965"/>
                  </a:lnTo>
                  <a:cubicBezTo>
                    <a:pt x="-1394" y="13071"/>
                    <a:pt x="-887" y="20720"/>
                    <a:pt x="4103" y="25205"/>
                  </a:cubicBezTo>
                  <a:lnTo>
                    <a:pt x="200604" y="199704"/>
                  </a:lnTo>
                  <a:cubicBezTo>
                    <a:pt x="205538" y="204047"/>
                    <a:pt x="213061" y="203571"/>
                    <a:pt x="217408" y="198637"/>
                  </a:cubicBezTo>
                  <a:cubicBezTo>
                    <a:pt x="217458" y="198580"/>
                    <a:pt x="217509" y="198523"/>
                    <a:pt x="217558" y="198465"/>
                  </a:cubicBezTo>
                  <a:lnTo>
                    <a:pt x="220416" y="195227"/>
                  </a:lnTo>
                  <a:cubicBezTo>
                    <a:pt x="224769" y="190122"/>
                    <a:pt x="224263" y="182473"/>
                    <a:pt x="219273" y="177987"/>
                  </a:cubicBezTo>
                  <a:lnTo>
                    <a:pt x="22772" y="3013"/>
                  </a:lnTo>
                  <a:cubicBezTo>
                    <a:pt x="17860" y="-1360"/>
                    <a:pt x="10334" y="-921"/>
                    <a:pt x="5962" y="3993"/>
                  </a:cubicBezTo>
                  <a:cubicBezTo>
                    <a:pt x="5913" y="4041"/>
                    <a:pt x="5865" y="4098"/>
                    <a:pt x="5817" y="415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102622" y="5770573"/>
              <a:ext cx="219013" cy="195692"/>
            </a:xfrm>
            <a:custGeom>
              <a:avLst/>
              <a:gdLst/>
              <a:ahLst/>
              <a:cxnLst/>
              <a:rect l="l" t="t" r="r" b="b"/>
              <a:pathLst>
                <a:path w="219013" h="195692" extrusionOk="0">
                  <a:moveTo>
                    <a:pt x="3224" y="1577"/>
                  </a:moveTo>
                  <a:lnTo>
                    <a:pt x="1509" y="3577"/>
                  </a:lnTo>
                  <a:cubicBezTo>
                    <a:pt x="-735" y="6454"/>
                    <a:pt x="-447" y="10568"/>
                    <a:pt x="2176" y="13102"/>
                  </a:cubicBezTo>
                  <a:lnTo>
                    <a:pt x="206392" y="194077"/>
                  </a:lnTo>
                  <a:cubicBezTo>
                    <a:pt x="209226" y="196468"/>
                    <a:pt x="213443" y="196172"/>
                    <a:pt x="215917" y="193410"/>
                  </a:cubicBezTo>
                  <a:lnTo>
                    <a:pt x="217536" y="191505"/>
                  </a:lnTo>
                  <a:cubicBezTo>
                    <a:pt x="219737" y="188609"/>
                    <a:pt x="219451" y="184533"/>
                    <a:pt x="216870" y="181980"/>
                  </a:cubicBezTo>
                  <a:lnTo>
                    <a:pt x="12939" y="1577"/>
                  </a:lnTo>
                  <a:cubicBezTo>
                    <a:pt x="10089" y="-757"/>
                    <a:pt x="5911" y="-472"/>
                    <a:pt x="3414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109827" y="5777109"/>
              <a:ext cx="204852" cy="182978"/>
            </a:xfrm>
            <a:custGeom>
              <a:avLst/>
              <a:gdLst/>
              <a:ahLst/>
              <a:cxnLst/>
              <a:rect l="l" t="t" r="r" b="b"/>
              <a:pathLst>
                <a:path w="204852" h="182978" extrusionOk="0">
                  <a:moveTo>
                    <a:pt x="1448" y="1137"/>
                  </a:moveTo>
                  <a:lnTo>
                    <a:pt x="781" y="1898"/>
                  </a:lnTo>
                  <a:cubicBezTo>
                    <a:pt x="-260" y="3032"/>
                    <a:pt x="-260" y="4765"/>
                    <a:pt x="781" y="5899"/>
                  </a:cubicBezTo>
                  <a:lnTo>
                    <a:pt x="199377" y="182207"/>
                  </a:lnTo>
                  <a:cubicBezTo>
                    <a:pt x="200475" y="183235"/>
                    <a:pt x="202184" y="183235"/>
                    <a:pt x="203282" y="182207"/>
                  </a:cubicBezTo>
                  <a:lnTo>
                    <a:pt x="204044" y="181349"/>
                  </a:lnTo>
                  <a:cubicBezTo>
                    <a:pt x="205123" y="180273"/>
                    <a:pt x="205123" y="178521"/>
                    <a:pt x="204044" y="177444"/>
                  </a:cubicBezTo>
                  <a:lnTo>
                    <a:pt x="5353" y="851"/>
                  </a:lnTo>
                  <a:cubicBezTo>
                    <a:pt x="4350" y="-226"/>
                    <a:pt x="2662" y="-292"/>
                    <a:pt x="1584" y="717"/>
                  </a:cubicBezTo>
                  <a:cubicBezTo>
                    <a:pt x="1537" y="755"/>
                    <a:pt x="1491" y="803"/>
                    <a:pt x="1448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081682" y="5788266"/>
              <a:ext cx="223338" cy="202627"/>
            </a:xfrm>
            <a:custGeom>
              <a:avLst/>
              <a:gdLst/>
              <a:ahLst/>
              <a:cxnLst/>
              <a:rect l="l" t="t" r="r" b="b"/>
              <a:pathLst>
                <a:path w="223338" h="202627" extrusionOk="0">
                  <a:moveTo>
                    <a:pt x="5780" y="4552"/>
                  </a:moveTo>
                  <a:lnTo>
                    <a:pt x="2922" y="7887"/>
                  </a:lnTo>
                  <a:cubicBezTo>
                    <a:pt x="-1380" y="13011"/>
                    <a:pt x="-876" y="20612"/>
                    <a:pt x="4065" y="25127"/>
                  </a:cubicBezTo>
                  <a:lnTo>
                    <a:pt x="200661" y="199625"/>
                  </a:lnTo>
                  <a:cubicBezTo>
                    <a:pt x="205525" y="203968"/>
                    <a:pt x="212992" y="203549"/>
                    <a:pt x="217339" y="198691"/>
                  </a:cubicBezTo>
                  <a:cubicBezTo>
                    <a:pt x="217400" y="198624"/>
                    <a:pt x="217461" y="198548"/>
                    <a:pt x="217521" y="198482"/>
                  </a:cubicBezTo>
                  <a:lnTo>
                    <a:pt x="220378" y="195053"/>
                  </a:lnTo>
                  <a:cubicBezTo>
                    <a:pt x="224732" y="189947"/>
                    <a:pt x="224225" y="182299"/>
                    <a:pt x="219235" y="177812"/>
                  </a:cubicBezTo>
                  <a:lnTo>
                    <a:pt x="22734" y="2933"/>
                  </a:lnTo>
                  <a:cubicBezTo>
                    <a:pt x="17725" y="-1410"/>
                    <a:pt x="10146" y="-867"/>
                    <a:pt x="5805" y="4143"/>
                  </a:cubicBezTo>
                  <a:cubicBezTo>
                    <a:pt x="5796" y="4153"/>
                    <a:pt x="5789" y="4162"/>
                    <a:pt x="5780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083707" y="5791242"/>
              <a:ext cx="218973" cy="196263"/>
            </a:xfrm>
            <a:custGeom>
              <a:avLst/>
              <a:gdLst/>
              <a:ahLst/>
              <a:cxnLst/>
              <a:rect l="l" t="t" r="r" b="b"/>
              <a:pathLst>
                <a:path w="218973" h="196263" extrusionOk="0">
                  <a:moveTo>
                    <a:pt x="3183" y="2243"/>
                  </a:moveTo>
                  <a:lnTo>
                    <a:pt x="1469" y="4148"/>
                  </a:lnTo>
                  <a:cubicBezTo>
                    <a:pt x="-750" y="7053"/>
                    <a:pt x="-422" y="11159"/>
                    <a:pt x="2231" y="13673"/>
                  </a:cubicBezTo>
                  <a:lnTo>
                    <a:pt x="206352" y="194648"/>
                  </a:lnTo>
                  <a:cubicBezTo>
                    <a:pt x="209185" y="197039"/>
                    <a:pt x="213403" y="196744"/>
                    <a:pt x="215877" y="193982"/>
                  </a:cubicBezTo>
                  <a:lnTo>
                    <a:pt x="217496" y="192076"/>
                  </a:lnTo>
                  <a:cubicBezTo>
                    <a:pt x="219696" y="189181"/>
                    <a:pt x="219410" y="185104"/>
                    <a:pt x="216829" y="182551"/>
                  </a:cubicBezTo>
                  <a:lnTo>
                    <a:pt x="12613" y="1576"/>
                  </a:lnTo>
                  <a:cubicBezTo>
                    <a:pt x="9763" y="-757"/>
                    <a:pt x="5585" y="-471"/>
                    <a:pt x="3088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90837" y="5798298"/>
              <a:ext cx="205468" cy="182875"/>
            </a:xfrm>
            <a:custGeom>
              <a:avLst/>
              <a:gdLst/>
              <a:ahLst/>
              <a:cxnLst/>
              <a:rect l="l" t="t" r="r" b="b"/>
              <a:pathLst>
                <a:path w="205468" h="182875" extrusionOk="0">
                  <a:moveTo>
                    <a:pt x="1483" y="998"/>
                  </a:moveTo>
                  <a:lnTo>
                    <a:pt x="817" y="1855"/>
                  </a:lnTo>
                  <a:cubicBezTo>
                    <a:pt x="-272" y="2970"/>
                    <a:pt x="-272" y="4741"/>
                    <a:pt x="817" y="5855"/>
                  </a:cubicBezTo>
                  <a:lnTo>
                    <a:pt x="200175" y="182068"/>
                  </a:lnTo>
                  <a:cubicBezTo>
                    <a:pt x="201253" y="183145"/>
                    <a:pt x="203002" y="183145"/>
                    <a:pt x="204080" y="182068"/>
                  </a:cubicBezTo>
                  <a:lnTo>
                    <a:pt x="204652" y="181306"/>
                  </a:lnTo>
                  <a:cubicBezTo>
                    <a:pt x="205740" y="180192"/>
                    <a:pt x="205740" y="178420"/>
                    <a:pt x="204652" y="177305"/>
                  </a:cubicBezTo>
                  <a:lnTo>
                    <a:pt x="5389" y="808"/>
                  </a:lnTo>
                  <a:cubicBezTo>
                    <a:pt x="4310" y="-269"/>
                    <a:pt x="2562" y="-269"/>
                    <a:pt x="1483" y="80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063299" y="5809183"/>
              <a:ext cx="223329" cy="202188"/>
            </a:xfrm>
            <a:custGeom>
              <a:avLst/>
              <a:gdLst/>
              <a:ahLst/>
              <a:cxnLst/>
              <a:rect l="l" t="t" r="r" b="b"/>
              <a:pathLst>
                <a:path w="223329" h="202188" extrusionOk="0">
                  <a:moveTo>
                    <a:pt x="5780" y="4115"/>
                  </a:moveTo>
                  <a:lnTo>
                    <a:pt x="2923" y="7448"/>
                  </a:lnTo>
                  <a:cubicBezTo>
                    <a:pt x="-1381" y="12573"/>
                    <a:pt x="-876" y="20174"/>
                    <a:pt x="4066" y="24689"/>
                  </a:cubicBezTo>
                  <a:lnTo>
                    <a:pt x="200662" y="199187"/>
                  </a:lnTo>
                  <a:cubicBezTo>
                    <a:pt x="205525" y="203530"/>
                    <a:pt x="212992" y="203111"/>
                    <a:pt x="217339" y="198254"/>
                  </a:cubicBezTo>
                  <a:cubicBezTo>
                    <a:pt x="217400" y="198187"/>
                    <a:pt x="217461" y="198111"/>
                    <a:pt x="217521" y="198044"/>
                  </a:cubicBezTo>
                  <a:lnTo>
                    <a:pt x="220379" y="194615"/>
                  </a:lnTo>
                  <a:cubicBezTo>
                    <a:pt x="224721" y="189538"/>
                    <a:pt x="224213" y="181927"/>
                    <a:pt x="219236" y="177470"/>
                  </a:cubicBezTo>
                  <a:lnTo>
                    <a:pt x="22735" y="2972"/>
                  </a:lnTo>
                  <a:cubicBezTo>
                    <a:pt x="17749" y="-1391"/>
                    <a:pt x="10167" y="-895"/>
                    <a:pt x="5799" y="4096"/>
                  </a:cubicBezTo>
                  <a:cubicBezTo>
                    <a:pt x="5793" y="4096"/>
                    <a:pt x="5787" y="4105"/>
                    <a:pt x="5780" y="4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065291" y="5811777"/>
              <a:ext cx="219038" cy="196303"/>
            </a:xfrm>
            <a:custGeom>
              <a:avLst/>
              <a:gdLst/>
              <a:ahLst/>
              <a:cxnLst/>
              <a:rect l="l" t="t" r="r" b="b"/>
              <a:pathLst>
                <a:path w="219038" h="196303" extrusionOk="0">
                  <a:moveTo>
                    <a:pt x="3216" y="2188"/>
                  </a:moveTo>
                  <a:lnTo>
                    <a:pt x="1502" y="4187"/>
                  </a:lnTo>
                  <a:cubicBezTo>
                    <a:pt x="-763" y="7074"/>
                    <a:pt x="-432" y="11217"/>
                    <a:pt x="2264" y="13712"/>
                  </a:cubicBezTo>
                  <a:lnTo>
                    <a:pt x="206385" y="194687"/>
                  </a:lnTo>
                  <a:cubicBezTo>
                    <a:pt x="209218" y="197079"/>
                    <a:pt x="213436" y="196783"/>
                    <a:pt x="215910" y="194021"/>
                  </a:cubicBezTo>
                  <a:lnTo>
                    <a:pt x="217529" y="192116"/>
                  </a:lnTo>
                  <a:cubicBezTo>
                    <a:pt x="219773" y="189240"/>
                    <a:pt x="219485" y="185125"/>
                    <a:pt x="216862" y="182591"/>
                  </a:cubicBezTo>
                  <a:lnTo>
                    <a:pt x="12646" y="1616"/>
                  </a:lnTo>
                  <a:cubicBezTo>
                    <a:pt x="9812" y="-775"/>
                    <a:pt x="5595" y="-480"/>
                    <a:pt x="3121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072461" y="5818967"/>
              <a:ext cx="204793" cy="182553"/>
            </a:xfrm>
            <a:custGeom>
              <a:avLst/>
              <a:gdLst/>
              <a:ahLst/>
              <a:cxnLst/>
              <a:rect l="l" t="t" r="r" b="b"/>
              <a:pathLst>
                <a:path w="204793" h="182553" extrusionOk="0">
                  <a:moveTo>
                    <a:pt x="1475" y="807"/>
                  </a:moveTo>
                  <a:lnTo>
                    <a:pt x="809" y="1569"/>
                  </a:lnTo>
                  <a:cubicBezTo>
                    <a:pt x="-270" y="2645"/>
                    <a:pt x="-270" y="4398"/>
                    <a:pt x="809" y="5474"/>
                  </a:cubicBezTo>
                  <a:lnTo>
                    <a:pt x="199500" y="181782"/>
                  </a:lnTo>
                  <a:cubicBezTo>
                    <a:pt x="200598" y="182811"/>
                    <a:pt x="202307" y="182811"/>
                    <a:pt x="203405" y="181782"/>
                  </a:cubicBezTo>
                  <a:lnTo>
                    <a:pt x="203977" y="181020"/>
                  </a:lnTo>
                  <a:cubicBezTo>
                    <a:pt x="205066" y="179905"/>
                    <a:pt x="205066" y="178134"/>
                    <a:pt x="203977" y="177020"/>
                  </a:cubicBezTo>
                  <a:lnTo>
                    <a:pt x="5381" y="807"/>
                  </a:lnTo>
                  <a:cubicBezTo>
                    <a:pt x="4302" y="-269"/>
                    <a:pt x="2554" y="-269"/>
                    <a:pt x="1475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399597" y="1179861"/>
              <a:ext cx="40385" cy="40386"/>
            </a:xfrm>
            <a:custGeom>
              <a:avLst/>
              <a:gdLst/>
              <a:ahLst/>
              <a:cxnLst/>
              <a:rect l="l" t="t" r="r" b="b"/>
              <a:pathLst>
                <a:path w="40385" h="40386" extrusionOk="0">
                  <a:moveTo>
                    <a:pt x="20193" y="0"/>
                  </a:moveTo>
                  <a:cubicBezTo>
                    <a:pt x="9041" y="0"/>
                    <a:pt x="0" y="9041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09" y="40386"/>
                    <a:pt x="40334" y="31403"/>
                    <a:pt x="40386" y="20288"/>
                  </a:cubicBezTo>
                  <a:cubicBezTo>
                    <a:pt x="40386" y="9136"/>
                    <a:pt x="31345" y="95"/>
                    <a:pt x="20193" y="95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398358" y="1183957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288" y="0"/>
                  </a:moveTo>
                  <a:cubicBezTo>
                    <a:pt x="8241" y="-52"/>
                    <a:pt x="54" y="8050"/>
                    <a:pt x="0" y="18098"/>
                  </a:cubicBezTo>
                  <a:cubicBezTo>
                    <a:pt x="-52" y="28145"/>
                    <a:pt x="8051" y="36332"/>
                    <a:pt x="18098" y="36385"/>
                  </a:cubicBezTo>
                  <a:cubicBezTo>
                    <a:pt x="28145" y="36438"/>
                    <a:pt x="36332" y="28335"/>
                    <a:pt x="36386" y="18288"/>
                  </a:cubicBezTo>
                  <a:cubicBezTo>
                    <a:pt x="36386" y="18257"/>
                    <a:pt x="36386" y="18224"/>
                    <a:pt x="36386" y="18193"/>
                  </a:cubicBezTo>
                  <a:cubicBezTo>
                    <a:pt x="36334" y="8204"/>
                    <a:pt x="28277" y="104"/>
                    <a:pt x="18288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216702" y="1191059"/>
              <a:ext cx="207748" cy="124110"/>
            </a:xfrm>
            <a:custGeom>
              <a:avLst/>
              <a:gdLst/>
              <a:ahLst/>
              <a:cxnLst/>
              <a:rect l="l" t="t" r="r" b="b"/>
              <a:pathLst>
                <a:path w="207748" h="124110" extrusionOk="0">
                  <a:moveTo>
                    <a:pt x="4586" y="102531"/>
                  </a:moveTo>
                  <a:cubicBezTo>
                    <a:pt x="-651" y="106679"/>
                    <a:pt x="-1534" y="114287"/>
                    <a:pt x="2615" y="119524"/>
                  </a:cubicBezTo>
                  <a:cubicBezTo>
                    <a:pt x="5844" y="123600"/>
                    <a:pt x="11316" y="125157"/>
                    <a:pt x="16207" y="123391"/>
                  </a:cubicBezTo>
                  <a:lnTo>
                    <a:pt x="201468" y="22616"/>
                  </a:lnTo>
                  <a:cubicBezTo>
                    <a:pt x="207307" y="19434"/>
                    <a:pt x="209461" y="12120"/>
                    <a:pt x="206278" y="6281"/>
                  </a:cubicBezTo>
                  <a:cubicBezTo>
                    <a:pt x="203096" y="442"/>
                    <a:pt x="195782" y="-1712"/>
                    <a:pt x="189943" y="1471"/>
                  </a:cubicBezTo>
                  <a:lnTo>
                    <a:pt x="4586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118704" y="1218247"/>
              <a:ext cx="135255" cy="130778"/>
            </a:xfrm>
            <a:custGeom>
              <a:avLst/>
              <a:gdLst/>
              <a:ahLst/>
              <a:cxnLst/>
              <a:rect l="l" t="t" r="r" b="b"/>
              <a:pathLst>
                <a:path w="135255" h="130778" extrusionOk="0">
                  <a:moveTo>
                    <a:pt x="135255" y="0"/>
                  </a:moveTo>
                  <a:cubicBezTo>
                    <a:pt x="134112" y="43625"/>
                    <a:pt x="133255" y="87218"/>
                    <a:pt x="132683" y="130778"/>
                  </a:cubicBezTo>
                  <a:cubicBezTo>
                    <a:pt x="126817" y="128432"/>
                    <a:pt x="120668" y="126863"/>
                    <a:pt x="114395" y="126111"/>
                  </a:cubicBezTo>
                  <a:cubicBezTo>
                    <a:pt x="88106" y="122873"/>
                    <a:pt x="53530" y="113919"/>
                    <a:pt x="27813" y="122587"/>
                  </a:cubicBezTo>
                  <a:cubicBezTo>
                    <a:pt x="18884" y="123627"/>
                    <a:pt x="10210" y="126239"/>
                    <a:pt x="2191" y="130302"/>
                  </a:cubicBezTo>
                  <a:cubicBezTo>
                    <a:pt x="1746" y="88646"/>
                    <a:pt x="1016" y="47022"/>
                    <a:pt x="0" y="5429"/>
                  </a:cubicBezTo>
                  <a:cubicBezTo>
                    <a:pt x="19907" y="14954"/>
                    <a:pt x="53816" y="26765"/>
                    <a:pt x="64484" y="26289"/>
                  </a:cubicBezTo>
                  <a:cubicBezTo>
                    <a:pt x="111062" y="24289"/>
                    <a:pt x="123158" y="7239"/>
                    <a:pt x="13525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100512" y="799147"/>
              <a:ext cx="174497" cy="268960"/>
            </a:xfrm>
            <a:custGeom>
              <a:avLst/>
              <a:gdLst/>
              <a:ahLst/>
              <a:cxnLst/>
              <a:rect l="l" t="t" r="r" b="b"/>
              <a:pathLst>
                <a:path w="174497" h="268960" extrusionOk="0">
                  <a:moveTo>
                    <a:pt x="174022" y="0"/>
                  </a:moveTo>
                  <a:cubicBezTo>
                    <a:pt x="169831" y="64484"/>
                    <a:pt x="162877" y="191453"/>
                    <a:pt x="159925" y="255746"/>
                  </a:cubicBezTo>
                  <a:cubicBezTo>
                    <a:pt x="147638" y="228505"/>
                    <a:pt x="97346" y="205645"/>
                    <a:pt x="85916" y="207550"/>
                  </a:cubicBezTo>
                  <a:cubicBezTo>
                    <a:pt x="58102" y="212122"/>
                    <a:pt x="35719" y="271272"/>
                    <a:pt x="12478" y="268891"/>
                  </a:cubicBezTo>
                  <a:cubicBezTo>
                    <a:pt x="9525" y="205454"/>
                    <a:pt x="3429" y="77153"/>
                    <a:pt x="0" y="13145"/>
                  </a:cubicBezTo>
                  <a:cubicBezTo>
                    <a:pt x="17240" y="43434"/>
                    <a:pt x="60103" y="60770"/>
                    <a:pt x="84773" y="67151"/>
                  </a:cubicBezTo>
                  <a:cubicBezTo>
                    <a:pt x="109442" y="73533"/>
                    <a:pt x="149924" y="18574"/>
                    <a:pt x="174498" y="47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434458" y="877538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0" y="102870"/>
                  </a:moveTo>
                  <a:cubicBezTo>
                    <a:pt x="38545" y="102489"/>
                    <a:pt x="77089" y="102299"/>
                    <a:pt x="115633" y="102299"/>
                  </a:cubicBezTo>
                  <a:cubicBezTo>
                    <a:pt x="107399" y="73372"/>
                    <a:pt x="107663" y="42686"/>
                    <a:pt x="116396" y="13907"/>
                  </a:cubicBezTo>
                  <a:cubicBezTo>
                    <a:pt x="118549" y="8649"/>
                    <a:pt x="121796" y="3908"/>
                    <a:pt x="125921" y="0"/>
                  </a:cubicBezTo>
                  <a:cubicBezTo>
                    <a:pt x="87821" y="0"/>
                    <a:pt x="49403" y="0"/>
                    <a:pt x="10668" y="0"/>
                  </a:cubicBezTo>
                  <a:cubicBezTo>
                    <a:pt x="13733" y="23824"/>
                    <a:pt x="14053" y="47921"/>
                    <a:pt x="11621" y="71818"/>
                  </a:cubicBezTo>
                  <a:cubicBezTo>
                    <a:pt x="10062" y="82968"/>
                    <a:pt x="6132" y="93654"/>
                    <a:pt x="9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046314" y="875823"/>
              <a:ext cx="269652" cy="126301"/>
            </a:xfrm>
            <a:custGeom>
              <a:avLst/>
              <a:gdLst/>
              <a:ahLst/>
              <a:cxnLst/>
              <a:rect l="l" t="t" r="r" b="b"/>
              <a:pathLst>
                <a:path w="269652" h="126301" extrusionOk="0">
                  <a:moveTo>
                    <a:pt x="19050" y="126301"/>
                  </a:moveTo>
                  <a:cubicBezTo>
                    <a:pt x="102553" y="121856"/>
                    <a:pt x="185642" y="118681"/>
                    <a:pt x="268319" y="116776"/>
                  </a:cubicBezTo>
                  <a:cubicBezTo>
                    <a:pt x="258223" y="99060"/>
                    <a:pt x="240602" y="90964"/>
                    <a:pt x="223076" y="79534"/>
                  </a:cubicBezTo>
                  <a:cubicBezTo>
                    <a:pt x="197739" y="63055"/>
                    <a:pt x="220409" y="53435"/>
                    <a:pt x="239078" y="39624"/>
                  </a:cubicBezTo>
                  <a:cubicBezTo>
                    <a:pt x="246983" y="33719"/>
                    <a:pt x="263843" y="22384"/>
                    <a:pt x="269653" y="9525"/>
                  </a:cubicBezTo>
                  <a:cubicBezTo>
                    <a:pt x="180054" y="7620"/>
                    <a:pt x="90170" y="4445"/>
                    <a:pt x="0" y="0"/>
                  </a:cubicBezTo>
                  <a:cubicBezTo>
                    <a:pt x="3048" y="21431"/>
                    <a:pt x="35338" y="47625"/>
                    <a:pt x="51435" y="56007"/>
                  </a:cubicBezTo>
                  <a:cubicBezTo>
                    <a:pt x="56960" y="58769"/>
                    <a:pt x="72771" y="68390"/>
                    <a:pt x="67437" y="75819"/>
                  </a:cubicBezTo>
                  <a:cubicBezTo>
                    <a:pt x="59653" y="86292"/>
                    <a:pt x="51054" y="96133"/>
                    <a:pt x="41719" y="105251"/>
                  </a:cubicBezTo>
                  <a:cubicBezTo>
                    <a:pt x="33634" y="111606"/>
                    <a:pt x="26055" y="118581"/>
                    <a:pt x="19050" y="12611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452936" y="857916"/>
              <a:ext cx="29528" cy="136780"/>
            </a:xfrm>
            <a:custGeom>
              <a:avLst/>
              <a:gdLst/>
              <a:ahLst/>
              <a:cxnLst/>
              <a:rect l="l" t="t" r="r" b="b"/>
              <a:pathLst>
                <a:path w="29528" h="136780" extrusionOk="0">
                  <a:moveTo>
                    <a:pt x="13145" y="0"/>
                  </a:moveTo>
                  <a:lnTo>
                    <a:pt x="17622" y="0"/>
                  </a:lnTo>
                  <a:cubicBezTo>
                    <a:pt x="24265" y="105"/>
                    <a:pt x="29581" y="5547"/>
                    <a:pt x="29528" y="12192"/>
                  </a:cubicBezTo>
                  <a:lnTo>
                    <a:pt x="28575" y="124873"/>
                  </a:lnTo>
                  <a:cubicBezTo>
                    <a:pt x="28471" y="131553"/>
                    <a:pt x="22971" y="136884"/>
                    <a:pt x="16291" y="136779"/>
                  </a:cubicBezTo>
                  <a:cubicBezTo>
                    <a:pt x="16290" y="136779"/>
                    <a:pt x="16289" y="136779"/>
                    <a:pt x="16288" y="136779"/>
                  </a:cubicBezTo>
                  <a:lnTo>
                    <a:pt x="11907" y="136779"/>
                  </a:lnTo>
                  <a:cubicBezTo>
                    <a:pt x="5248" y="136623"/>
                    <a:pt x="-54" y="131153"/>
                    <a:pt x="0" y="124492"/>
                  </a:cubicBezTo>
                  <a:lnTo>
                    <a:pt x="858" y="12002"/>
                  </a:lnTo>
                  <a:cubicBezTo>
                    <a:pt x="961" y="5343"/>
                    <a:pt x="6390" y="-1"/>
                    <a:pt x="1305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459032" y="857821"/>
              <a:ext cx="17432" cy="136779"/>
            </a:xfrm>
            <a:custGeom>
              <a:avLst/>
              <a:gdLst/>
              <a:ahLst/>
              <a:cxnLst/>
              <a:rect l="l" t="t" r="r" b="b"/>
              <a:pathLst>
                <a:path w="17432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13" y="148"/>
                    <a:pt x="17484" y="3302"/>
                    <a:pt x="17431" y="7143"/>
                  </a:cubicBezTo>
                  <a:cubicBezTo>
                    <a:pt x="17431" y="7143"/>
                    <a:pt x="17431" y="7144"/>
                    <a:pt x="17431" y="7144"/>
                  </a:cubicBezTo>
                  <a:lnTo>
                    <a:pt x="16479" y="129921"/>
                  </a:lnTo>
                  <a:cubicBezTo>
                    <a:pt x="16427" y="133761"/>
                    <a:pt x="13272" y="136831"/>
                    <a:pt x="9431" y="136779"/>
                  </a:cubicBezTo>
                  <a:cubicBezTo>
                    <a:pt x="9431" y="136779"/>
                    <a:pt x="9431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463984" y="861726"/>
              <a:ext cx="7526" cy="129446"/>
            </a:xfrm>
            <a:custGeom>
              <a:avLst/>
              <a:gdLst/>
              <a:ahLst/>
              <a:cxnLst/>
              <a:rect l="l" t="t" r="r" b="b"/>
              <a:pathLst>
                <a:path w="7526" h="129446" extrusionOk="0">
                  <a:moveTo>
                    <a:pt x="3716" y="0"/>
                  </a:moveTo>
                  <a:lnTo>
                    <a:pt x="4764" y="0"/>
                  </a:lnTo>
                  <a:cubicBezTo>
                    <a:pt x="6305" y="51"/>
                    <a:pt x="7527" y="1315"/>
                    <a:pt x="7526" y="2858"/>
                  </a:cubicBezTo>
                  <a:lnTo>
                    <a:pt x="6574" y="126683"/>
                  </a:lnTo>
                  <a:cubicBezTo>
                    <a:pt x="6575" y="128208"/>
                    <a:pt x="5338" y="129446"/>
                    <a:pt x="3813" y="129447"/>
                  </a:cubicBezTo>
                  <a:cubicBezTo>
                    <a:pt x="3781" y="129447"/>
                    <a:pt x="3749" y="129446"/>
                    <a:pt x="3716" y="129445"/>
                  </a:cubicBezTo>
                  <a:lnTo>
                    <a:pt x="2764" y="129445"/>
                  </a:lnTo>
                  <a:cubicBezTo>
                    <a:pt x="1292" y="129498"/>
                    <a:pt x="55" y="128348"/>
                    <a:pt x="1" y="126877"/>
                  </a:cubicBezTo>
                  <a:cubicBezTo>
                    <a:pt x="0" y="126812"/>
                    <a:pt x="0" y="126747"/>
                    <a:pt x="1" y="126683"/>
                  </a:cubicBezTo>
                  <a:lnTo>
                    <a:pt x="954" y="2858"/>
                  </a:lnTo>
                  <a:cubicBezTo>
                    <a:pt x="954" y="1332"/>
                    <a:pt x="2190" y="95"/>
                    <a:pt x="3716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481512" y="857916"/>
              <a:ext cx="29337" cy="136779"/>
            </a:xfrm>
            <a:custGeom>
              <a:avLst/>
              <a:gdLst/>
              <a:ahLst/>
              <a:cxnLst/>
              <a:rect l="l" t="t" r="r" b="b"/>
              <a:pathLst>
                <a:path w="29337" h="136779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016" y="52"/>
                    <a:pt x="29389" y="5510"/>
                    <a:pt x="29337" y="12191"/>
                  </a:cubicBezTo>
                  <a:cubicBezTo>
                    <a:pt x="29337" y="12191"/>
                    <a:pt x="29337" y="12192"/>
                    <a:pt x="29337" y="12192"/>
                  </a:cubicBezTo>
                  <a:lnTo>
                    <a:pt x="28575" y="124873"/>
                  </a:lnTo>
                  <a:cubicBezTo>
                    <a:pt x="28470" y="131516"/>
                    <a:pt x="23028" y="136832"/>
                    <a:pt x="16383" y="136779"/>
                  </a:cubicBezTo>
                  <a:lnTo>
                    <a:pt x="12002" y="136779"/>
                  </a:lnTo>
                  <a:cubicBezTo>
                    <a:pt x="5349" y="136574"/>
                    <a:pt x="49" y="131148"/>
                    <a:pt x="0" y="124492"/>
                  </a:cubicBezTo>
                  <a:lnTo>
                    <a:pt x="952" y="12002"/>
                  </a:lnTo>
                  <a:cubicBezTo>
                    <a:pt x="1056" y="5343"/>
                    <a:pt x="6485" y="-1"/>
                    <a:pt x="13144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487322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96" y="95"/>
                  </a:moveTo>
                  <a:lnTo>
                    <a:pt x="10668" y="95"/>
                  </a:lnTo>
                  <a:cubicBezTo>
                    <a:pt x="14508" y="148"/>
                    <a:pt x="17578" y="3302"/>
                    <a:pt x="17526" y="7143"/>
                  </a:cubicBezTo>
                  <a:cubicBezTo>
                    <a:pt x="17526" y="7143"/>
                    <a:pt x="17526" y="7144"/>
                    <a:pt x="17526" y="7144"/>
                  </a:cubicBezTo>
                  <a:lnTo>
                    <a:pt x="16573" y="129921"/>
                  </a:lnTo>
                  <a:cubicBezTo>
                    <a:pt x="16521" y="133761"/>
                    <a:pt x="13366" y="136831"/>
                    <a:pt x="9526" y="136779"/>
                  </a:cubicBezTo>
                  <a:cubicBezTo>
                    <a:pt x="9526" y="136779"/>
                    <a:pt x="9525" y="136779"/>
                    <a:pt x="9525" y="136779"/>
                  </a:cubicBezTo>
                  <a:lnTo>
                    <a:pt x="6953" y="136779"/>
                  </a:lnTo>
                  <a:cubicBezTo>
                    <a:pt x="3119" y="136677"/>
                    <a:pt x="49" y="133565"/>
                    <a:pt x="0" y="129731"/>
                  </a:cubicBezTo>
                  <a:lnTo>
                    <a:pt x="1048" y="6953"/>
                  </a:lnTo>
                  <a:cubicBezTo>
                    <a:pt x="1150" y="3119"/>
                    <a:pt x="4262" y="50"/>
                    <a:pt x="809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492275" y="861726"/>
              <a:ext cx="7620" cy="129446"/>
            </a:xfrm>
            <a:custGeom>
              <a:avLst/>
              <a:gdLst/>
              <a:ahLst/>
              <a:cxnLst/>
              <a:rect l="l" t="t" r="r" b="b"/>
              <a:pathLst>
                <a:path w="7620" h="129446" extrusionOk="0">
                  <a:moveTo>
                    <a:pt x="3905" y="0"/>
                  </a:moveTo>
                  <a:lnTo>
                    <a:pt x="4858" y="0"/>
                  </a:lnTo>
                  <a:cubicBezTo>
                    <a:pt x="6378" y="97"/>
                    <a:pt x="7574" y="1335"/>
                    <a:pt x="7620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762" y="129445"/>
                  </a:lnTo>
                  <a:cubicBezTo>
                    <a:pt x="1236" y="129445"/>
                    <a:pt x="0" y="128208"/>
                    <a:pt x="0" y="126683"/>
                  </a:cubicBezTo>
                  <a:lnTo>
                    <a:pt x="1048" y="2858"/>
                  </a:lnTo>
                  <a:cubicBezTo>
                    <a:pt x="1047" y="1332"/>
                    <a:pt x="2283" y="94"/>
                    <a:pt x="3808" y="93"/>
                  </a:cubicBezTo>
                  <a:cubicBezTo>
                    <a:pt x="3841" y="93"/>
                    <a:pt x="387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09039" y="857916"/>
              <a:ext cx="29622" cy="136780"/>
            </a:xfrm>
            <a:custGeom>
              <a:avLst/>
              <a:gdLst/>
              <a:ahLst/>
              <a:cxnLst/>
              <a:rect l="l" t="t" r="r" b="b"/>
              <a:pathLst>
                <a:path w="29622" h="136780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121" y="0"/>
                    <a:pt x="29623" y="5502"/>
                    <a:pt x="29623" y="12287"/>
                  </a:cubicBezTo>
                  <a:lnTo>
                    <a:pt x="28670" y="124873"/>
                  </a:lnTo>
                  <a:cubicBezTo>
                    <a:pt x="28619" y="131501"/>
                    <a:pt x="23204" y="136832"/>
                    <a:pt x="16575" y="136780"/>
                  </a:cubicBezTo>
                  <a:cubicBezTo>
                    <a:pt x="16543" y="136780"/>
                    <a:pt x="16511" y="136780"/>
                    <a:pt x="16478" y="136779"/>
                  </a:cubicBezTo>
                  <a:lnTo>
                    <a:pt x="12097" y="136779"/>
                  </a:lnTo>
                  <a:cubicBezTo>
                    <a:pt x="5385" y="136675"/>
                    <a:pt x="-1" y="131204"/>
                    <a:pt x="0" y="124492"/>
                  </a:cubicBezTo>
                  <a:lnTo>
                    <a:pt x="1048" y="12002"/>
                  </a:lnTo>
                  <a:cubicBezTo>
                    <a:pt x="1152" y="5343"/>
                    <a:pt x="6580" y="-1"/>
                    <a:pt x="1324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514944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29" y="148"/>
                    <a:pt x="17527" y="3288"/>
                    <a:pt x="17527" y="7144"/>
                  </a:cubicBezTo>
                  <a:lnTo>
                    <a:pt x="16479" y="129921"/>
                  </a:lnTo>
                  <a:cubicBezTo>
                    <a:pt x="16426" y="133761"/>
                    <a:pt x="13272" y="136831"/>
                    <a:pt x="9431" y="136779"/>
                  </a:cubicBezTo>
                  <a:cubicBezTo>
                    <a:pt x="9431" y="136779"/>
                    <a:pt x="9430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519802" y="861726"/>
              <a:ext cx="7715" cy="129446"/>
            </a:xfrm>
            <a:custGeom>
              <a:avLst/>
              <a:gdLst/>
              <a:ahLst/>
              <a:cxnLst/>
              <a:rect l="l" t="t" r="r" b="b"/>
              <a:pathLst>
                <a:path w="7715" h="129446" extrusionOk="0">
                  <a:moveTo>
                    <a:pt x="3905" y="0"/>
                  </a:moveTo>
                  <a:lnTo>
                    <a:pt x="4953" y="0"/>
                  </a:lnTo>
                  <a:cubicBezTo>
                    <a:pt x="6473" y="97"/>
                    <a:pt x="7670" y="1335"/>
                    <a:pt x="7715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858" y="129445"/>
                  </a:lnTo>
                  <a:cubicBezTo>
                    <a:pt x="1333" y="129497"/>
                    <a:pt x="54" y="128304"/>
                    <a:pt x="2" y="126780"/>
                  </a:cubicBezTo>
                  <a:cubicBezTo>
                    <a:pt x="1" y="126747"/>
                    <a:pt x="0" y="126715"/>
                    <a:pt x="0" y="126683"/>
                  </a:cubicBezTo>
                  <a:lnTo>
                    <a:pt x="1048" y="2858"/>
                  </a:lnTo>
                  <a:cubicBezTo>
                    <a:pt x="1099" y="1316"/>
                    <a:pt x="236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102320" y="1303781"/>
              <a:ext cx="163356" cy="29718"/>
            </a:xfrm>
            <a:custGeom>
              <a:avLst/>
              <a:gdLst/>
              <a:ahLst/>
              <a:cxnLst/>
              <a:rect l="l" t="t" r="r" b="b"/>
              <a:pathLst>
                <a:path w="163356" h="29718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1143"/>
                  </a:lnTo>
                  <a:cubicBezTo>
                    <a:pt x="158077" y="1195"/>
                    <a:pt x="163408" y="6610"/>
                    <a:pt x="163356" y="13238"/>
                  </a:cubicBezTo>
                  <a:cubicBezTo>
                    <a:pt x="163356" y="13271"/>
                    <a:pt x="163356" y="13303"/>
                    <a:pt x="163355" y="13335"/>
                  </a:cubicBezTo>
                  <a:lnTo>
                    <a:pt x="163355" y="17717"/>
                  </a:lnTo>
                  <a:cubicBezTo>
                    <a:pt x="163150" y="24369"/>
                    <a:pt x="157724" y="29670"/>
                    <a:pt x="151068" y="29718"/>
                  </a:cubicBezTo>
                  <a:lnTo>
                    <a:pt x="11908" y="28766"/>
                  </a:lnTo>
                  <a:cubicBezTo>
                    <a:pt x="5279" y="28714"/>
                    <a:pt x="-52" y="23300"/>
                    <a:pt x="0" y="16671"/>
                  </a:cubicBezTo>
                  <a:cubicBezTo>
                    <a:pt x="0" y="16639"/>
                    <a:pt x="0" y="16606"/>
                    <a:pt x="1" y="1657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102321" y="1309782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2"/>
                    <a:pt x="3272" y="-2"/>
                    <a:pt x="7144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1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106778" y="1314405"/>
              <a:ext cx="154803" cy="7571"/>
            </a:xfrm>
            <a:custGeom>
              <a:avLst/>
              <a:gdLst/>
              <a:ahLst/>
              <a:cxnLst/>
              <a:rect l="l" t="t" r="r" b="b"/>
              <a:pathLst>
                <a:path w="154803" h="7571" extrusionOk="0">
                  <a:moveTo>
                    <a:pt x="20" y="4140"/>
                  </a:moveTo>
                  <a:lnTo>
                    <a:pt x="20" y="3093"/>
                  </a:lnTo>
                  <a:cubicBezTo>
                    <a:pt x="-163" y="1578"/>
                    <a:pt x="917" y="202"/>
                    <a:pt x="2432" y="20"/>
                  </a:cubicBezTo>
                  <a:cubicBezTo>
                    <a:pt x="2707" y="-13"/>
                    <a:pt x="2986" y="-5"/>
                    <a:pt x="3259" y="45"/>
                  </a:cubicBezTo>
                  <a:lnTo>
                    <a:pt x="152039" y="997"/>
                  </a:lnTo>
                  <a:cubicBezTo>
                    <a:pt x="153565" y="996"/>
                    <a:pt x="154802" y="2233"/>
                    <a:pt x="154803" y="3758"/>
                  </a:cubicBezTo>
                  <a:cubicBezTo>
                    <a:pt x="154803" y="3790"/>
                    <a:pt x="154802" y="3822"/>
                    <a:pt x="154801" y="3855"/>
                  </a:cubicBezTo>
                  <a:lnTo>
                    <a:pt x="154801" y="4807"/>
                  </a:lnTo>
                  <a:cubicBezTo>
                    <a:pt x="154802" y="6333"/>
                    <a:pt x="153566" y="7570"/>
                    <a:pt x="152041" y="7571"/>
                  </a:cubicBezTo>
                  <a:cubicBezTo>
                    <a:pt x="152009" y="7571"/>
                    <a:pt x="151976" y="7570"/>
                    <a:pt x="151944" y="7569"/>
                  </a:cubicBezTo>
                  <a:lnTo>
                    <a:pt x="3259" y="6903"/>
                  </a:lnTo>
                  <a:cubicBezTo>
                    <a:pt x="1734" y="6955"/>
                    <a:pt x="455" y="5762"/>
                    <a:pt x="403" y="4238"/>
                  </a:cubicBezTo>
                  <a:cubicBezTo>
                    <a:pt x="402" y="4205"/>
                    <a:pt x="401" y="4173"/>
                    <a:pt x="401" y="414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102320" y="1275397"/>
              <a:ext cx="163356" cy="29527"/>
            </a:xfrm>
            <a:custGeom>
              <a:avLst/>
              <a:gdLst/>
              <a:ahLst/>
              <a:cxnLst/>
              <a:rect l="l" t="t" r="r" b="b"/>
              <a:pathLst>
                <a:path w="163356" h="29527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953"/>
                  </a:lnTo>
                  <a:cubicBezTo>
                    <a:pt x="158077" y="1004"/>
                    <a:pt x="163408" y="6419"/>
                    <a:pt x="163356" y="13048"/>
                  </a:cubicBezTo>
                  <a:cubicBezTo>
                    <a:pt x="163356" y="13080"/>
                    <a:pt x="163356" y="13113"/>
                    <a:pt x="163355" y="13145"/>
                  </a:cubicBezTo>
                  <a:lnTo>
                    <a:pt x="163355" y="17526"/>
                  </a:lnTo>
                  <a:cubicBezTo>
                    <a:pt x="163150" y="24179"/>
                    <a:pt x="157724" y="29479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102321" y="1281398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52" y="3098"/>
                    <a:pt x="3193" y="0"/>
                    <a:pt x="7049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0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106798" y="1286351"/>
              <a:ext cx="154402" cy="7524"/>
            </a:xfrm>
            <a:custGeom>
              <a:avLst/>
              <a:gdLst/>
              <a:ahLst/>
              <a:cxnLst/>
              <a:rect l="l" t="t" r="r" b="b"/>
              <a:pathLst>
                <a:path w="154402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42"/>
                    <a:pt x="1335" y="46"/>
                    <a:pt x="2857" y="0"/>
                  </a:cubicBezTo>
                  <a:lnTo>
                    <a:pt x="151638" y="952"/>
                  </a:lnTo>
                  <a:cubicBezTo>
                    <a:pt x="153164" y="952"/>
                    <a:pt x="154401" y="2188"/>
                    <a:pt x="154402" y="3713"/>
                  </a:cubicBezTo>
                  <a:cubicBezTo>
                    <a:pt x="154402" y="3745"/>
                    <a:pt x="154401" y="3778"/>
                    <a:pt x="154400" y="3810"/>
                  </a:cubicBezTo>
                  <a:lnTo>
                    <a:pt x="154400" y="4763"/>
                  </a:lnTo>
                  <a:cubicBezTo>
                    <a:pt x="154349" y="6304"/>
                    <a:pt x="153085" y="7526"/>
                    <a:pt x="151543" y="7525"/>
                  </a:cubicBezTo>
                  <a:lnTo>
                    <a:pt x="3239" y="6572"/>
                  </a:lnTo>
                  <a:cubicBezTo>
                    <a:pt x="1714" y="6625"/>
                    <a:pt x="435" y="5431"/>
                    <a:pt x="383" y="3907"/>
                  </a:cubicBezTo>
                  <a:cubicBezTo>
                    <a:pt x="382" y="3875"/>
                    <a:pt x="381" y="3842"/>
                    <a:pt x="381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102320" y="1247774"/>
              <a:ext cx="163355" cy="29527"/>
            </a:xfrm>
            <a:custGeom>
              <a:avLst/>
              <a:gdLst/>
              <a:ahLst/>
              <a:cxnLst/>
              <a:rect l="l" t="t" r="r" b="b"/>
              <a:pathLst>
                <a:path w="163355" h="29527" extrusionOk="0">
                  <a:moveTo>
                    <a:pt x="1" y="16479"/>
                  </a:moveTo>
                  <a:lnTo>
                    <a:pt x="1" y="12097"/>
                  </a:lnTo>
                  <a:cubicBezTo>
                    <a:pt x="54" y="5364"/>
                    <a:pt x="5554" y="-52"/>
                    <a:pt x="12288" y="0"/>
                  </a:cubicBezTo>
                  <a:cubicBezTo>
                    <a:pt x="12288" y="0"/>
                    <a:pt x="12289" y="0"/>
                    <a:pt x="12289" y="0"/>
                  </a:cubicBezTo>
                  <a:lnTo>
                    <a:pt x="151449" y="858"/>
                  </a:lnTo>
                  <a:cubicBezTo>
                    <a:pt x="158093" y="962"/>
                    <a:pt x="163408" y="6405"/>
                    <a:pt x="163355" y="13050"/>
                  </a:cubicBezTo>
                  <a:lnTo>
                    <a:pt x="163355" y="17431"/>
                  </a:lnTo>
                  <a:cubicBezTo>
                    <a:pt x="163201" y="24122"/>
                    <a:pt x="157759" y="29478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102318" y="1253870"/>
              <a:ext cx="163357" cy="17431"/>
            </a:xfrm>
            <a:custGeom>
              <a:avLst/>
              <a:gdLst/>
              <a:ahLst/>
              <a:cxnLst/>
              <a:rect l="l" t="t" r="r" b="b"/>
              <a:pathLst>
                <a:path w="163357" h="17431" extrusionOk="0">
                  <a:moveTo>
                    <a:pt x="3" y="9430"/>
                  </a:moveTo>
                  <a:lnTo>
                    <a:pt x="3" y="6953"/>
                  </a:lnTo>
                  <a:cubicBezTo>
                    <a:pt x="55" y="3098"/>
                    <a:pt x="3196" y="0"/>
                    <a:pt x="7051" y="0"/>
                  </a:cubicBezTo>
                  <a:lnTo>
                    <a:pt x="156499" y="952"/>
                  </a:lnTo>
                  <a:cubicBezTo>
                    <a:pt x="160338" y="1005"/>
                    <a:pt x="163409" y="4160"/>
                    <a:pt x="163357" y="8000"/>
                  </a:cubicBezTo>
                  <a:cubicBezTo>
                    <a:pt x="163357" y="8000"/>
                    <a:pt x="163357" y="8000"/>
                    <a:pt x="163357" y="8001"/>
                  </a:cubicBezTo>
                  <a:lnTo>
                    <a:pt x="163357" y="10573"/>
                  </a:lnTo>
                  <a:cubicBezTo>
                    <a:pt x="163304" y="14412"/>
                    <a:pt x="160150" y="17483"/>
                    <a:pt x="156309" y="17431"/>
                  </a:cubicBezTo>
                  <a:cubicBezTo>
                    <a:pt x="156309" y="17431"/>
                    <a:pt x="156308" y="17431"/>
                    <a:pt x="156308" y="17431"/>
                  </a:cubicBezTo>
                  <a:lnTo>
                    <a:pt x="6861" y="16478"/>
                  </a:lnTo>
                  <a:cubicBezTo>
                    <a:pt x="3074" y="16480"/>
                    <a:pt x="2" y="13410"/>
                    <a:pt x="0" y="9623"/>
                  </a:cubicBezTo>
                  <a:cubicBezTo>
                    <a:pt x="0" y="9558"/>
                    <a:pt x="1" y="9495"/>
                    <a:pt x="3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106798" y="1258824"/>
              <a:ext cx="154401" cy="7524"/>
            </a:xfrm>
            <a:custGeom>
              <a:avLst/>
              <a:gdLst/>
              <a:ahLst/>
              <a:cxnLst/>
              <a:rect l="l" t="t" r="r" b="b"/>
              <a:pathLst>
                <a:path w="154401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21"/>
                    <a:pt x="1315" y="-1"/>
                    <a:pt x="2857" y="0"/>
                  </a:cubicBezTo>
                  <a:lnTo>
                    <a:pt x="151543" y="952"/>
                  </a:lnTo>
                  <a:cubicBezTo>
                    <a:pt x="153068" y="899"/>
                    <a:pt x="154347" y="2092"/>
                    <a:pt x="154400" y="3616"/>
                  </a:cubicBezTo>
                  <a:cubicBezTo>
                    <a:pt x="154402" y="3680"/>
                    <a:pt x="154402" y="3745"/>
                    <a:pt x="154400" y="3810"/>
                  </a:cubicBezTo>
                  <a:lnTo>
                    <a:pt x="154400" y="4763"/>
                  </a:lnTo>
                  <a:cubicBezTo>
                    <a:pt x="154303" y="6283"/>
                    <a:pt x="153065" y="7479"/>
                    <a:pt x="151543" y="7525"/>
                  </a:cubicBezTo>
                  <a:lnTo>
                    <a:pt x="3239" y="6572"/>
                  </a:lnTo>
                  <a:cubicBezTo>
                    <a:pt x="1713" y="6572"/>
                    <a:pt x="476" y="5336"/>
                    <a:pt x="476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050566" y="856983"/>
              <a:ext cx="228898" cy="196216"/>
            </a:xfrm>
            <a:custGeom>
              <a:avLst/>
              <a:gdLst/>
              <a:ahLst/>
              <a:cxnLst/>
              <a:rect l="l" t="t" r="r" b="b"/>
              <a:pathLst>
                <a:path w="228898" h="196216" extrusionOk="0">
                  <a:moveTo>
                    <a:pt x="2892" y="7505"/>
                  </a:moveTo>
                  <a:lnTo>
                    <a:pt x="5749" y="4267"/>
                  </a:lnTo>
                  <a:cubicBezTo>
                    <a:pt x="10156" y="-810"/>
                    <a:pt x="17808" y="-1445"/>
                    <a:pt x="22989" y="2838"/>
                  </a:cubicBezTo>
                  <a:lnTo>
                    <a:pt x="224634" y="171716"/>
                  </a:lnTo>
                  <a:cubicBezTo>
                    <a:pt x="229676" y="175937"/>
                    <a:pt x="230343" y="183445"/>
                    <a:pt x="226123" y="188488"/>
                  </a:cubicBezTo>
                  <a:cubicBezTo>
                    <a:pt x="226072" y="188550"/>
                    <a:pt x="226020" y="188611"/>
                    <a:pt x="225967" y="188671"/>
                  </a:cubicBezTo>
                  <a:lnTo>
                    <a:pt x="223110" y="192004"/>
                  </a:lnTo>
                  <a:cubicBezTo>
                    <a:pt x="218677" y="197053"/>
                    <a:pt x="211026" y="197644"/>
                    <a:pt x="205869" y="193338"/>
                  </a:cubicBezTo>
                  <a:lnTo>
                    <a:pt x="4225" y="24460"/>
                  </a:lnTo>
                  <a:cubicBezTo>
                    <a:pt x="-823" y="20165"/>
                    <a:pt x="-1435" y="12591"/>
                    <a:pt x="2860" y="7542"/>
                  </a:cubicBezTo>
                  <a:cubicBezTo>
                    <a:pt x="2871" y="7530"/>
                    <a:pt x="2881" y="7518"/>
                    <a:pt x="2892" y="750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052363" y="859630"/>
              <a:ext cx="224791" cy="190343"/>
            </a:xfrm>
            <a:custGeom>
              <a:avLst/>
              <a:gdLst/>
              <a:ahLst/>
              <a:cxnLst/>
              <a:rect l="l" t="t" r="r" b="b"/>
              <a:pathLst>
                <a:path w="224791" h="190343" extrusionOk="0">
                  <a:moveTo>
                    <a:pt x="1667" y="4192"/>
                  </a:moveTo>
                  <a:lnTo>
                    <a:pt x="3381" y="2287"/>
                  </a:lnTo>
                  <a:cubicBezTo>
                    <a:pt x="5868" y="-396"/>
                    <a:pt x="9980" y="-766"/>
                    <a:pt x="12906" y="1429"/>
                  </a:cubicBezTo>
                  <a:lnTo>
                    <a:pt x="222456" y="176594"/>
                  </a:lnTo>
                  <a:cubicBezTo>
                    <a:pt x="225244" y="179040"/>
                    <a:pt x="225582" y="183261"/>
                    <a:pt x="223218" y="186119"/>
                  </a:cubicBezTo>
                  <a:lnTo>
                    <a:pt x="221504" y="188024"/>
                  </a:lnTo>
                  <a:cubicBezTo>
                    <a:pt x="219038" y="190749"/>
                    <a:pt x="214891" y="191123"/>
                    <a:pt x="211979" y="188881"/>
                  </a:cubicBezTo>
                  <a:lnTo>
                    <a:pt x="2429" y="13717"/>
                  </a:lnTo>
                  <a:cubicBezTo>
                    <a:pt x="-438" y="11323"/>
                    <a:pt x="-822" y="7059"/>
                    <a:pt x="1572" y="419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060132" y="866756"/>
              <a:ext cx="209684" cy="176285"/>
            </a:xfrm>
            <a:custGeom>
              <a:avLst/>
              <a:gdLst/>
              <a:ahLst/>
              <a:cxnLst/>
              <a:rect l="l" t="t" r="r" b="b"/>
              <a:pathLst>
                <a:path w="209684" h="176285" extrusionOk="0">
                  <a:moveTo>
                    <a:pt x="565" y="1543"/>
                  </a:moveTo>
                  <a:lnTo>
                    <a:pt x="1136" y="781"/>
                  </a:lnTo>
                  <a:cubicBezTo>
                    <a:pt x="2267" y="-260"/>
                    <a:pt x="4006" y="-260"/>
                    <a:pt x="5137" y="781"/>
                  </a:cubicBezTo>
                  <a:lnTo>
                    <a:pt x="208876" y="170802"/>
                  </a:lnTo>
                  <a:cubicBezTo>
                    <a:pt x="209955" y="171880"/>
                    <a:pt x="209955" y="173629"/>
                    <a:pt x="208876" y="174707"/>
                  </a:cubicBezTo>
                  <a:lnTo>
                    <a:pt x="208210" y="175469"/>
                  </a:lnTo>
                  <a:cubicBezTo>
                    <a:pt x="207098" y="176558"/>
                    <a:pt x="205321" y="176558"/>
                    <a:pt x="204209" y="175469"/>
                  </a:cubicBezTo>
                  <a:lnTo>
                    <a:pt x="850" y="5448"/>
                  </a:lnTo>
                  <a:cubicBezTo>
                    <a:pt x="-228" y="4445"/>
                    <a:pt x="-289" y="2757"/>
                    <a:pt x="714" y="1679"/>
                  </a:cubicBezTo>
                  <a:cubicBezTo>
                    <a:pt x="758" y="1631"/>
                    <a:pt x="804" y="1587"/>
                    <a:pt x="850" y="1543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068806" y="835454"/>
              <a:ext cx="228789" cy="195760"/>
            </a:xfrm>
            <a:custGeom>
              <a:avLst/>
              <a:gdLst/>
              <a:ahLst/>
              <a:cxnLst/>
              <a:rect l="l" t="t" r="r" b="b"/>
              <a:pathLst>
                <a:path w="228789" h="195760" extrusionOk="0">
                  <a:moveTo>
                    <a:pt x="3130" y="7222"/>
                  </a:moveTo>
                  <a:lnTo>
                    <a:pt x="5988" y="3889"/>
                  </a:lnTo>
                  <a:cubicBezTo>
                    <a:pt x="10455" y="-819"/>
                    <a:pt x="17785" y="-1316"/>
                    <a:pt x="22847" y="2745"/>
                  </a:cubicBezTo>
                  <a:lnTo>
                    <a:pt x="224491" y="171338"/>
                  </a:lnTo>
                  <a:cubicBezTo>
                    <a:pt x="229499" y="175435"/>
                    <a:pt x="230239" y="182816"/>
                    <a:pt x="226143" y="187824"/>
                  </a:cubicBezTo>
                  <a:cubicBezTo>
                    <a:pt x="226040" y="187951"/>
                    <a:pt x="225933" y="188075"/>
                    <a:pt x="225825" y="188197"/>
                  </a:cubicBezTo>
                  <a:lnTo>
                    <a:pt x="222967" y="191531"/>
                  </a:lnTo>
                  <a:cubicBezTo>
                    <a:pt x="218537" y="196560"/>
                    <a:pt x="210925" y="197191"/>
                    <a:pt x="205727" y="192960"/>
                  </a:cubicBezTo>
                  <a:lnTo>
                    <a:pt x="4083" y="24081"/>
                  </a:lnTo>
                  <a:cubicBezTo>
                    <a:pt x="-826" y="19866"/>
                    <a:pt x="-1388" y="12469"/>
                    <a:pt x="2828" y="7560"/>
                  </a:cubicBezTo>
                  <a:cubicBezTo>
                    <a:pt x="2926" y="7446"/>
                    <a:pt x="3027" y="7333"/>
                    <a:pt x="3130" y="722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070439" y="837778"/>
              <a:ext cx="224585" cy="190167"/>
            </a:xfrm>
            <a:custGeom>
              <a:avLst/>
              <a:gdLst/>
              <a:ahLst/>
              <a:cxnLst/>
              <a:rect l="l" t="t" r="r" b="b"/>
              <a:pathLst>
                <a:path w="224585" h="190167" extrusionOk="0">
                  <a:moveTo>
                    <a:pt x="1497" y="4136"/>
                  </a:moveTo>
                  <a:lnTo>
                    <a:pt x="3212" y="2231"/>
                  </a:lnTo>
                  <a:cubicBezTo>
                    <a:pt x="5724" y="-422"/>
                    <a:pt x="9834" y="-750"/>
                    <a:pt x="12737" y="1469"/>
                  </a:cubicBezTo>
                  <a:lnTo>
                    <a:pt x="222287" y="176538"/>
                  </a:lnTo>
                  <a:cubicBezTo>
                    <a:pt x="225028" y="179008"/>
                    <a:pt x="225362" y="183189"/>
                    <a:pt x="223049" y="186063"/>
                  </a:cubicBezTo>
                  <a:lnTo>
                    <a:pt x="221429" y="187968"/>
                  </a:lnTo>
                  <a:cubicBezTo>
                    <a:pt x="218897" y="190579"/>
                    <a:pt x="214820" y="190906"/>
                    <a:pt x="211904" y="188730"/>
                  </a:cubicBezTo>
                  <a:lnTo>
                    <a:pt x="2354" y="13661"/>
                  </a:lnTo>
                  <a:cubicBezTo>
                    <a:pt x="-416" y="11218"/>
                    <a:pt x="-793" y="7034"/>
                    <a:pt x="1497" y="413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078272" y="844953"/>
              <a:ext cx="209701" cy="176145"/>
            </a:xfrm>
            <a:custGeom>
              <a:avLst/>
              <a:gdLst/>
              <a:ahLst/>
              <a:cxnLst/>
              <a:rect l="l" t="t" r="r" b="b"/>
              <a:pathLst>
                <a:path w="209701" h="176145" extrusionOk="0">
                  <a:moveTo>
                    <a:pt x="428" y="1534"/>
                  </a:moveTo>
                  <a:lnTo>
                    <a:pt x="1190" y="772"/>
                  </a:lnTo>
                  <a:cubicBezTo>
                    <a:pt x="2288" y="-257"/>
                    <a:pt x="3997" y="-257"/>
                    <a:pt x="5095" y="772"/>
                  </a:cubicBezTo>
                  <a:lnTo>
                    <a:pt x="208930" y="170698"/>
                  </a:lnTo>
                  <a:cubicBezTo>
                    <a:pt x="209959" y="171796"/>
                    <a:pt x="209959" y="173505"/>
                    <a:pt x="208930" y="174603"/>
                  </a:cubicBezTo>
                  <a:lnTo>
                    <a:pt x="208263" y="175365"/>
                  </a:lnTo>
                  <a:cubicBezTo>
                    <a:pt x="207133" y="176406"/>
                    <a:pt x="205393" y="176406"/>
                    <a:pt x="204263" y="175365"/>
                  </a:cubicBezTo>
                  <a:lnTo>
                    <a:pt x="809" y="5439"/>
                  </a:lnTo>
                  <a:cubicBezTo>
                    <a:pt x="-270" y="4361"/>
                    <a:pt x="-270" y="2612"/>
                    <a:pt x="809" y="153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086228" y="813899"/>
              <a:ext cx="228860" cy="195818"/>
            </a:xfrm>
            <a:custGeom>
              <a:avLst/>
              <a:gdLst/>
              <a:ahLst/>
              <a:cxnLst/>
              <a:rect l="l" t="t" r="r" b="b"/>
              <a:pathLst>
                <a:path w="228860" h="195818" extrusionOk="0">
                  <a:moveTo>
                    <a:pt x="2853" y="7537"/>
                  </a:moveTo>
                  <a:lnTo>
                    <a:pt x="5806" y="4203"/>
                  </a:lnTo>
                  <a:cubicBezTo>
                    <a:pt x="10206" y="-833"/>
                    <a:pt x="17826" y="-1425"/>
                    <a:pt x="22951" y="2869"/>
                  </a:cubicBezTo>
                  <a:lnTo>
                    <a:pt x="224595" y="171367"/>
                  </a:lnTo>
                  <a:cubicBezTo>
                    <a:pt x="229638" y="175587"/>
                    <a:pt x="230305" y="183096"/>
                    <a:pt x="226085" y="188138"/>
                  </a:cubicBezTo>
                  <a:cubicBezTo>
                    <a:pt x="226034" y="188200"/>
                    <a:pt x="225981" y="188261"/>
                    <a:pt x="225929" y="188321"/>
                  </a:cubicBezTo>
                  <a:lnTo>
                    <a:pt x="223071" y="191560"/>
                  </a:lnTo>
                  <a:cubicBezTo>
                    <a:pt x="218698" y="196625"/>
                    <a:pt x="211076" y="197260"/>
                    <a:pt x="205926" y="192988"/>
                  </a:cubicBezTo>
                  <a:lnTo>
                    <a:pt x="4187" y="24301"/>
                  </a:lnTo>
                  <a:cubicBezTo>
                    <a:pt x="-826" y="19968"/>
                    <a:pt x="-1421" y="12410"/>
                    <a:pt x="2853" y="73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088596" y="816830"/>
              <a:ext cx="223838" cy="190509"/>
            </a:xfrm>
            <a:custGeom>
              <a:avLst/>
              <a:gdLst/>
              <a:ahLst/>
              <a:cxnLst/>
              <a:rect l="l" t="t" r="r" b="b"/>
              <a:pathLst>
                <a:path w="223838" h="190509" extrusionOk="0">
                  <a:moveTo>
                    <a:pt x="1057" y="3939"/>
                  </a:moveTo>
                  <a:lnTo>
                    <a:pt x="2391" y="2320"/>
                  </a:lnTo>
                  <a:cubicBezTo>
                    <a:pt x="4857" y="-406"/>
                    <a:pt x="9003" y="-779"/>
                    <a:pt x="11916" y="1462"/>
                  </a:cubicBezTo>
                  <a:lnTo>
                    <a:pt x="221466" y="176627"/>
                  </a:lnTo>
                  <a:cubicBezTo>
                    <a:pt x="224303" y="179048"/>
                    <a:pt x="224644" y="183310"/>
                    <a:pt x="222228" y="186152"/>
                  </a:cubicBezTo>
                  <a:lnTo>
                    <a:pt x="220608" y="188057"/>
                  </a:lnTo>
                  <a:cubicBezTo>
                    <a:pt x="218043" y="191002"/>
                    <a:pt x="213588" y="191341"/>
                    <a:pt x="210607" y="188819"/>
                  </a:cubicBezTo>
                  <a:lnTo>
                    <a:pt x="2391" y="13654"/>
                  </a:lnTo>
                  <a:cubicBezTo>
                    <a:pt x="-427" y="11235"/>
                    <a:pt x="-807" y="7013"/>
                    <a:pt x="1533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095798" y="823667"/>
              <a:ext cx="209701" cy="176285"/>
            </a:xfrm>
            <a:custGeom>
              <a:avLst/>
              <a:gdLst/>
              <a:ahLst/>
              <a:cxnLst/>
              <a:rect l="l" t="t" r="r" b="b"/>
              <a:pathLst>
                <a:path w="209701" h="176285" extrusionOk="0">
                  <a:moveTo>
                    <a:pt x="523" y="1579"/>
                  </a:moveTo>
                  <a:lnTo>
                    <a:pt x="1190" y="817"/>
                  </a:lnTo>
                  <a:cubicBezTo>
                    <a:pt x="2301" y="-272"/>
                    <a:pt x="4079" y="-272"/>
                    <a:pt x="5190" y="817"/>
                  </a:cubicBezTo>
                  <a:lnTo>
                    <a:pt x="208930" y="170838"/>
                  </a:lnTo>
                  <a:cubicBezTo>
                    <a:pt x="209959" y="171936"/>
                    <a:pt x="209959" y="173645"/>
                    <a:pt x="208930" y="174743"/>
                  </a:cubicBezTo>
                  <a:lnTo>
                    <a:pt x="208263" y="175505"/>
                  </a:lnTo>
                  <a:cubicBezTo>
                    <a:pt x="207133" y="176546"/>
                    <a:pt x="205393" y="176546"/>
                    <a:pt x="204263" y="175505"/>
                  </a:cubicBezTo>
                  <a:lnTo>
                    <a:pt x="809" y="5484"/>
                  </a:lnTo>
                  <a:cubicBezTo>
                    <a:pt x="-270" y="4406"/>
                    <a:pt x="-270" y="2657"/>
                    <a:pt x="809" y="15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102600" y="858562"/>
              <a:ext cx="223375" cy="202201"/>
            </a:xfrm>
            <a:custGeom>
              <a:avLst/>
              <a:gdLst/>
              <a:ahLst/>
              <a:cxnLst/>
              <a:rect l="l" t="t" r="r" b="b"/>
              <a:pathLst>
                <a:path w="223375" h="202201" extrusionOk="0">
                  <a:moveTo>
                    <a:pt x="5817" y="198045"/>
                  </a:moveTo>
                  <a:lnTo>
                    <a:pt x="2960" y="194712"/>
                  </a:lnTo>
                  <a:cubicBezTo>
                    <a:pt x="-1394" y="189604"/>
                    <a:pt x="-887" y="181959"/>
                    <a:pt x="4103" y="177471"/>
                  </a:cubicBezTo>
                  <a:lnTo>
                    <a:pt x="200604" y="2973"/>
                  </a:lnTo>
                  <a:cubicBezTo>
                    <a:pt x="205590" y="-1394"/>
                    <a:pt x="213172" y="-892"/>
                    <a:pt x="217539" y="4094"/>
                  </a:cubicBezTo>
                  <a:cubicBezTo>
                    <a:pt x="217546" y="4102"/>
                    <a:pt x="217551" y="4109"/>
                    <a:pt x="217558" y="4116"/>
                  </a:cubicBezTo>
                  <a:lnTo>
                    <a:pt x="220416" y="7450"/>
                  </a:lnTo>
                  <a:cubicBezTo>
                    <a:pt x="224769" y="12557"/>
                    <a:pt x="224263" y="20203"/>
                    <a:pt x="219273" y="24690"/>
                  </a:cubicBezTo>
                  <a:lnTo>
                    <a:pt x="22772" y="199188"/>
                  </a:lnTo>
                  <a:cubicBezTo>
                    <a:pt x="17860" y="203560"/>
                    <a:pt x="10334" y="203123"/>
                    <a:pt x="5962" y="198211"/>
                  </a:cubicBezTo>
                  <a:cubicBezTo>
                    <a:pt x="5913" y="198157"/>
                    <a:pt x="5865" y="198101"/>
                    <a:pt x="5817" y="19804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104622" y="861789"/>
              <a:ext cx="219140" cy="196265"/>
            </a:xfrm>
            <a:custGeom>
              <a:avLst/>
              <a:gdLst/>
              <a:ahLst/>
              <a:cxnLst/>
              <a:rect l="l" t="t" r="r" b="b"/>
              <a:pathLst>
                <a:path w="219140" h="196265" extrusionOk="0">
                  <a:moveTo>
                    <a:pt x="3129" y="194152"/>
                  </a:moveTo>
                  <a:lnTo>
                    <a:pt x="1509" y="192152"/>
                  </a:lnTo>
                  <a:cubicBezTo>
                    <a:pt x="-735" y="189272"/>
                    <a:pt x="-447" y="185165"/>
                    <a:pt x="2176" y="182627"/>
                  </a:cubicBezTo>
                  <a:lnTo>
                    <a:pt x="206392" y="1652"/>
                  </a:lnTo>
                  <a:cubicBezTo>
                    <a:pt x="209209" y="-789"/>
                    <a:pt x="213468" y="-490"/>
                    <a:pt x="215917" y="2318"/>
                  </a:cubicBezTo>
                  <a:lnTo>
                    <a:pt x="217632" y="4223"/>
                  </a:lnTo>
                  <a:cubicBezTo>
                    <a:pt x="219876" y="7103"/>
                    <a:pt x="219588" y="11210"/>
                    <a:pt x="216965" y="13748"/>
                  </a:cubicBezTo>
                  <a:lnTo>
                    <a:pt x="12749" y="194723"/>
                  </a:lnTo>
                  <a:cubicBezTo>
                    <a:pt x="9884" y="197013"/>
                    <a:pt x="5742" y="196723"/>
                    <a:pt x="3224" y="19405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111696" y="868184"/>
              <a:ext cx="205087" cy="182945"/>
            </a:xfrm>
            <a:custGeom>
              <a:avLst/>
              <a:gdLst/>
              <a:ahLst/>
              <a:cxnLst/>
              <a:rect l="l" t="t" r="r" b="b"/>
              <a:pathLst>
                <a:path w="205087" h="182945" extrusionOk="0">
                  <a:moveTo>
                    <a:pt x="1579" y="181851"/>
                  </a:moveTo>
                  <a:lnTo>
                    <a:pt x="817" y="181089"/>
                  </a:lnTo>
                  <a:cubicBezTo>
                    <a:pt x="-272" y="179978"/>
                    <a:pt x="-272" y="178200"/>
                    <a:pt x="817" y="177089"/>
                  </a:cubicBezTo>
                  <a:lnTo>
                    <a:pt x="199699" y="781"/>
                  </a:lnTo>
                  <a:cubicBezTo>
                    <a:pt x="200829" y="-260"/>
                    <a:pt x="202568" y="-260"/>
                    <a:pt x="203699" y="781"/>
                  </a:cubicBezTo>
                  <a:lnTo>
                    <a:pt x="204271" y="1543"/>
                  </a:lnTo>
                  <a:cubicBezTo>
                    <a:pt x="205359" y="2654"/>
                    <a:pt x="205359" y="4432"/>
                    <a:pt x="204271" y="5543"/>
                  </a:cubicBezTo>
                  <a:lnTo>
                    <a:pt x="5484" y="182137"/>
                  </a:lnTo>
                  <a:cubicBezTo>
                    <a:pt x="4406" y="183215"/>
                    <a:pt x="2657" y="183215"/>
                    <a:pt x="1579" y="18213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083645" y="837385"/>
              <a:ext cx="223375" cy="202266"/>
            </a:xfrm>
            <a:custGeom>
              <a:avLst/>
              <a:gdLst/>
              <a:ahLst/>
              <a:cxnLst/>
              <a:rect l="l" t="t" r="r" b="b"/>
              <a:pathLst>
                <a:path w="223375" h="202266" extrusionOk="0">
                  <a:moveTo>
                    <a:pt x="5817" y="198077"/>
                  </a:moveTo>
                  <a:lnTo>
                    <a:pt x="2960" y="194744"/>
                  </a:lnTo>
                  <a:cubicBezTo>
                    <a:pt x="-1394" y="189636"/>
                    <a:pt x="-887" y="181991"/>
                    <a:pt x="4103" y="177503"/>
                  </a:cubicBezTo>
                  <a:lnTo>
                    <a:pt x="200699" y="3005"/>
                  </a:lnTo>
                  <a:cubicBezTo>
                    <a:pt x="205562" y="-1342"/>
                    <a:pt x="213029" y="-924"/>
                    <a:pt x="217376" y="3940"/>
                  </a:cubicBezTo>
                  <a:cubicBezTo>
                    <a:pt x="217437" y="4008"/>
                    <a:pt x="217498" y="4078"/>
                    <a:pt x="217558" y="4148"/>
                  </a:cubicBezTo>
                  <a:lnTo>
                    <a:pt x="220416" y="7482"/>
                  </a:lnTo>
                  <a:cubicBezTo>
                    <a:pt x="224769" y="12589"/>
                    <a:pt x="224263" y="20235"/>
                    <a:pt x="219273" y="24722"/>
                  </a:cubicBezTo>
                  <a:lnTo>
                    <a:pt x="22677" y="199220"/>
                  </a:lnTo>
                  <a:cubicBezTo>
                    <a:pt x="17888" y="203572"/>
                    <a:pt x="10479" y="203220"/>
                    <a:pt x="6127" y="198432"/>
                  </a:cubicBezTo>
                  <a:cubicBezTo>
                    <a:pt x="6021" y="198316"/>
                    <a:pt x="5918" y="198197"/>
                    <a:pt x="5817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085667" y="840682"/>
              <a:ext cx="219045" cy="196227"/>
            </a:xfrm>
            <a:custGeom>
              <a:avLst/>
              <a:gdLst/>
              <a:ahLst/>
              <a:cxnLst/>
              <a:rect l="l" t="t" r="r" b="b"/>
              <a:pathLst>
                <a:path w="219045" h="196227" extrusionOk="0">
                  <a:moveTo>
                    <a:pt x="3129" y="194114"/>
                  </a:moveTo>
                  <a:lnTo>
                    <a:pt x="1509" y="192114"/>
                  </a:lnTo>
                  <a:cubicBezTo>
                    <a:pt x="-735" y="189234"/>
                    <a:pt x="-447" y="185127"/>
                    <a:pt x="2176" y="182589"/>
                  </a:cubicBezTo>
                  <a:lnTo>
                    <a:pt x="206392" y="1614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5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789" y="196975"/>
                    <a:pt x="5647" y="196685"/>
                    <a:pt x="3129" y="19401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092837" y="846924"/>
              <a:ext cx="204991" cy="183068"/>
            </a:xfrm>
            <a:custGeom>
              <a:avLst/>
              <a:gdLst/>
              <a:ahLst/>
              <a:cxnLst/>
              <a:rect l="l" t="t" r="r" b="b"/>
              <a:pathLst>
                <a:path w="204991" h="183068" extrusionOk="0">
                  <a:moveTo>
                    <a:pt x="1388" y="181776"/>
                  </a:moveTo>
                  <a:lnTo>
                    <a:pt x="817" y="181014"/>
                  </a:lnTo>
                  <a:cubicBezTo>
                    <a:pt x="-272" y="179902"/>
                    <a:pt x="-272" y="178124"/>
                    <a:pt x="817" y="177013"/>
                  </a:cubicBezTo>
                  <a:lnTo>
                    <a:pt x="199699" y="801"/>
                  </a:lnTo>
                  <a:cubicBezTo>
                    <a:pt x="200729" y="-252"/>
                    <a:pt x="202418" y="-269"/>
                    <a:pt x="203470" y="763"/>
                  </a:cubicBezTo>
                  <a:cubicBezTo>
                    <a:pt x="203483" y="775"/>
                    <a:pt x="203496" y="787"/>
                    <a:pt x="203509" y="801"/>
                  </a:cubicBezTo>
                  <a:lnTo>
                    <a:pt x="204175" y="1563"/>
                  </a:lnTo>
                  <a:cubicBezTo>
                    <a:pt x="205264" y="2674"/>
                    <a:pt x="205264" y="4452"/>
                    <a:pt x="204175" y="5563"/>
                  </a:cubicBezTo>
                  <a:lnTo>
                    <a:pt x="5389" y="182252"/>
                  </a:lnTo>
                  <a:cubicBezTo>
                    <a:pt x="4277" y="183341"/>
                    <a:pt x="2499" y="183341"/>
                    <a:pt x="1388" y="1822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065299" y="816906"/>
              <a:ext cx="223338" cy="202233"/>
            </a:xfrm>
            <a:custGeom>
              <a:avLst/>
              <a:gdLst/>
              <a:ahLst/>
              <a:cxnLst/>
              <a:rect l="l" t="t" r="r" b="b"/>
              <a:pathLst>
                <a:path w="223338" h="202233" extrusionOk="0">
                  <a:moveTo>
                    <a:pt x="5780" y="198077"/>
                  </a:moveTo>
                  <a:lnTo>
                    <a:pt x="2923" y="194744"/>
                  </a:lnTo>
                  <a:cubicBezTo>
                    <a:pt x="-1381" y="189620"/>
                    <a:pt x="-876" y="182014"/>
                    <a:pt x="4066" y="177503"/>
                  </a:cubicBezTo>
                  <a:lnTo>
                    <a:pt x="200662" y="3005"/>
                  </a:lnTo>
                  <a:cubicBezTo>
                    <a:pt x="205525" y="-1342"/>
                    <a:pt x="212992" y="-924"/>
                    <a:pt x="217339" y="3940"/>
                  </a:cubicBezTo>
                  <a:cubicBezTo>
                    <a:pt x="217400" y="4008"/>
                    <a:pt x="217461" y="4078"/>
                    <a:pt x="217521" y="4148"/>
                  </a:cubicBezTo>
                  <a:lnTo>
                    <a:pt x="220379" y="7482"/>
                  </a:lnTo>
                  <a:cubicBezTo>
                    <a:pt x="224732" y="12589"/>
                    <a:pt x="224226" y="20235"/>
                    <a:pt x="219236" y="24722"/>
                  </a:cubicBezTo>
                  <a:lnTo>
                    <a:pt x="22735" y="199220"/>
                  </a:lnTo>
                  <a:cubicBezTo>
                    <a:pt x="17823" y="203592"/>
                    <a:pt x="10297" y="203155"/>
                    <a:pt x="5925" y="198243"/>
                  </a:cubicBezTo>
                  <a:cubicBezTo>
                    <a:pt x="5877" y="198189"/>
                    <a:pt x="5828" y="198133"/>
                    <a:pt x="5780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067284" y="820203"/>
              <a:ext cx="219045" cy="196336"/>
            </a:xfrm>
            <a:custGeom>
              <a:avLst/>
              <a:gdLst/>
              <a:ahLst/>
              <a:cxnLst/>
              <a:rect l="l" t="t" r="r" b="b"/>
              <a:pathLst>
                <a:path w="219045" h="196336" extrusionOk="0">
                  <a:moveTo>
                    <a:pt x="3224" y="194018"/>
                  </a:moveTo>
                  <a:lnTo>
                    <a:pt x="1509" y="192113"/>
                  </a:lnTo>
                  <a:cubicBezTo>
                    <a:pt x="-735" y="189234"/>
                    <a:pt x="-447" y="185127"/>
                    <a:pt x="2176" y="182588"/>
                  </a:cubicBezTo>
                  <a:lnTo>
                    <a:pt x="206392" y="1613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4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837" y="197125"/>
                    <a:pt x="5577" y="196827"/>
                    <a:pt x="3129" y="19401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074489" y="826540"/>
              <a:ext cx="205015" cy="182965"/>
            </a:xfrm>
            <a:custGeom>
              <a:avLst/>
              <a:gdLst/>
              <a:ahLst/>
              <a:cxnLst/>
              <a:rect l="l" t="t" r="r" b="b"/>
              <a:pathLst>
                <a:path w="205015" h="182965" extrusionOk="0">
                  <a:moveTo>
                    <a:pt x="1448" y="181871"/>
                  </a:moveTo>
                  <a:lnTo>
                    <a:pt x="781" y="181109"/>
                  </a:lnTo>
                  <a:cubicBezTo>
                    <a:pt x="-260" y="179978"/>
                    <a:pt x="-260" y="178239"/>
                    <a:pt x="781" y="177108"/>
                  </a:cubicBezTo>
                  <a:lnTo>
                    <a:pt x="199663" y="801"/>
                  </a:lnTo>
                  <a:cubicBezTo>
                    <a:pt x="200693" y="-252"/>
                    <a:pt x="202382" y="-269"/>
                    <a:pt x="203435" y="763"/>
                  </a:cubicBezTo>
                  <a:cubicBezTo>
                    <a:pt x="203447" y="775"/>
                    <a:pt x="203460" y="787"/>
                    <a:pt x="203473" y="801"/>
                  </a:cubicBezTo>
                  <a:lnTo>
                    <a:pt x="204235" y="1563"/>
                  </a:lnTo>
                  <a:cubicBezTo>
                    <a:pt x="205276" y="2693"/>
                    <a:pt x="205276" y="4433"/>
                    <a:pt x="204235" y="5563"/>
                  </a:cubicBezTo>
                  <a:lnTo>
                    <a:pt x="5353" y="182157"/>
                  </a:lnTo>
                  <a:cubicBezTo>
                    <a:pt x="4275" y="183235"/>
                    <a:pt x="2526" y="183235"/>
                    <a:pt x="1448" y="1821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120895" y="3262217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132683" y="0"/>
                  </a:moveTo>
                  <a:cubicBezTo>
                    <a:pt x="131540" y="43691"/>
                    <a:pt x="130683" y="87278"/>
                    <a:pt x="130112" y="130778"/>
                  </a:cubicBezTo>
                  <a:cubicBezTo>
                    <a:pt x="124388" y="128416"/>
                    <a:pt x="118359" y="126883"/>
                    <a:pt x="112204" y="126206"/>
                  </a:cubicBezTo>
                  <a:cubicBezTo>
                    <a:pt x="86392" y="122968"/>
                    <a:pt x="52388" y="113919"/>
                    <a:pt x="27242" y="122587"/>
                  </a:cubicBezTo>
                  <a:cubicBezTo>
                    <a:pt x="18465" y="123635"/>
                    <a:pt x="9947" y="126244"/>
                    <a:pt x="2096" y="130302"/>
                  </a:cubicBezTo>
                  <a:cubicBezTo>
                    <a:pt x="2096" y="88773"/>
                    <a:pt x="953" y="47054"/>
                    <a:pt x="0" y="5429"/>
                  </a:cubicBezTo>
                  <a:cubicBezTo>
                    <a:pt x="19050" y="14954"/>
                    <a:pt x="52769" y="26765"/>
                    <a:pt x="63151" y="26289"/>
                  </a:cubicBezTo>
                  <a:cubicBezTo>
                    <a:pt x="108871" y="24289"/>
                    <a:pt x="120301" y="7239"/>
                    <a:pt x="132683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104702" y="3347751"/>
              <a:ext cx="160307" cy="29527"/>
            </a:xfrm>
            <a:custGeom>
              <a:avLst/>
              <a:gdLst/>
              <a:ahLst/>
              <a:cxnLst/>
              <a:rect l="l" t="t" r="r" b="b"/>
              <a:pathLst>
                <a:path w="160307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400" y="857"/>
                  </a:lnTo>
                  <a:cubicBezTo>
                    <a:pt x="155028" y="905"/>
                    <a:pt x="160359" y="6325"/>
                    <a:pt x="160307" y="12954"/>
                  </a:cubicBezTo>
                  <a:cubicBezTo>
                    <a:pt x="160307" y="12983"/>
                    <a:pt x="160307" y="13021"/>
                    <a:pt x="160306" y="13049"/>
                  </a:cubicBezTo>
                  <a:lnTo>
                    <a:pt x="160306" y="17526"/>
                  </a:lnTo>
                  <a:cubicBezTo>
                    <a:pt x="160153" y="24127"/>
                    <a:pt x="154811" y="29423"/>
                    <a:pt x="148209" y="29528"/>
                  </a:cubicBezTo>
                  <a:lnTo>
                    <a:pt x="12097" y="28575"/>
                  </a:lnTo>
                  <a:cubicBezTo>
                    <a:pt x="5453" y="28527"/>
                    <a:pt x="95" y="23127"/>
                    <a:pt x="95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104607" y="3353752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95" y="9525"/>
                  </a:moveTo>
                  <a:lnTo>
                    <a:pt x="95" y="6953"/>
                  </a:lnTo>
                  <a:cubicBezTo>
                    <a:pt x="148" y="3095"/>
                    <a:pt x="3288" y="0"/>
                    <a:pt x="7144" y="0"/>
                  </a:cubicBezTo>
                  <a:lnTo>
                    <a:pt x="153543" y="953"/>
                  </a:lnTo>
                  <a:cubicBezTo>
                    <a:pt x="157383" y="1010"/>
                    <a:pt x="160453" y="4162"/>
                    <a:pt x="160401" y="8001"/>
                  </a:cubicBezTo>
                  <a:cubicBezTo>
                    <a:pt x="160401" y="8001"/>
                    <a:pt x="160401" y="800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109179" y="3358515"/>
              <a:ext cx="151542" cy="7619"/>
            </a:xfrm>
            <a:custGeom>
              <a:avLst/>
              <a:gdLst/>
              <a:ahLst/>
              <a:cxnLst/>
              <a:rect l="l" t="t" r="r" b="b"/>
              <a:pathLst>
                <a:path w="151542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19"/>
                    <a:pt x="1315" y="0"/>
                    <a:pt x="2857" y="0"/>
                  </a:cubicBezTo>
                  <a:lnTo>
                    <a:pt x="148685" y="953"/>
                  </a:lnTo>
                  <a:cubicBezTo>
                    <a:pt x="150264" y="953"/>
                    <a:pt x="151543" y="2229"/>
                    <a:pt x="151543" y="3810"/>
                  </a:cubicBezTo>
                  <a:lnTo>
                    <a:pt x="151543" y="4858"/>
                  </a:lnTo>
                  <a:cubicBezTo>
                    <a:pt x="151543" y="6382"/>
                    <a:pt x="150306" y="7620"/>
                    <a:pt x="148780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104702" y="3319367"/>
              <a:ext cx="160306" cy="29527"/>
            </a:xfrm>
            <a:custGeom>
              <a:avLst/>
              <a:gdLst/>
              <a:ahLst/>
              <a:cxnLst/>
              <a:rect l="l" t="t" r="r" b="b"/>
              <a:pathLst>
                <a:path w="160306" h="29527" extrusionOk="0">
                  <a:moveTo>
                    <a:pt x="0" y="16383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304" y="857"/>
                  </a:lnTo>
                  <a:cubicBezTo>
                    <a:pt x="154985" y="905"/>
                    <a:pt x="160358" y="6372"/>
                    <a:pt x="160306" y="13049"/>
                  </a:cubicBezTo>
                  <a:cubicBezTo>
                    <a:pt x="160306" y="13049"/>
                    <a:pt x="160306" y="13049"/>
                    <a:pt x="160306" y="13049"/>
                  </a:cubicBezTo>
                  <a:lnTo>
                    <a:pt x="160306" y="17526"/>
                  </a:lnTo>
                  <a:cubicBezTo>
                    <a:pt x="160203" y="24146"/>
                    <a:pt x="154832" y="29480"/>
                    <a:pt x="148209" y="29528"/>
                  </a:cubicBezTo>
                  <a:lnTo>
                    <a:pt x="12097" y="28575"/>
                  </a:lnTo>
                  <a:cubicBezTo>
                    <a:pt x="5416" y="28518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104702" y="3325367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543" y="953"/>
                  </a:lnTo>
                  <a:cubicBezTo>
                    <a:pt x="157362" y="1057"/>
                    <a:pt x="160402" y="418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098" y="16526"/>
                    <a:pt x="0" y="1338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109179" y="3329940"/>
              <a:ext cx="151449" cy="7619"/>
            </a:xfrm>
            <a:custGeom>
              <a:avLst/>
              <a:gdLst/>
              <a:ahLst/>
              <a:cxnLst/>
              <a:rect l="l" t="t" r="r" b="b"/>
              <a:pathLst>
                <a:path w="151449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11" y="953"/>
                    <a:pt x="151448" y="2191"/>
                    <a:pt x="151449" y="3715"/>
                  </a:cubicBezTo>
                  <a:cubicBezTo>
                    <a:pt x="151449" y="3743"/>
                    <a:pt x="151448" y="3781"/>
                    <a:pt x="151448" y="3810"/>
                  </a:cubicBezTo>
                  <a:lnTo>
                    <a:pt x="151448" y="4763"/>
                  </a:lnTo>
                  <a:cubicBezTo>
                    <a:pt x="151500" y="6287"/>
                    <a:pt x="150306" y="7563"/>
                    <a:pt x="148782" y="7620"/>
                  </a:cubicBezTo>
                  <a:cubicBezTo>
                    <a:pt x="148750" y="7620"/>
                    <a:pt x="148718" y="7620"/>
                    <a:pt x="148685" y="7620"/>
                  </a:cubicBezTo>
                  <a:lnTo>
                    <a:pt x="2762" y="6667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104702" y="3291840"/>
              <a:ext cx="160407" cy="29527"/>
            </a:xfrm>
            <a:custGeom>
              <a:avLst/>
              <a:gdLst/>
              <a:ahLst/>
              <a:cxnLst/>
              <a:rect l="l" t="t" r="r" b="b"/>
              <a:pathLst>
                <a:path w="160407" h="29527" extrusionOk="0">
                  <a:moveTo>
                    <a:pt x="0" y="16383"/>
                  </a:moveTo>
                  <a:lnTo>
                    <a:pt x="0" y="12001"/>
                  </a:lnTo>
                  <a:cubicBezTo>
                    <a:pt x="155" y="5324"/>
                    <a:pt x="5611" y="0"/>
                    <a:pt x="12287" y="0"/>
                  </a:cubicBezTo>
                  <a:lnTo>
                    <a:pt x="148400" y="857"/>
                  </a:lnTo>
                  <a:cubicBezTo>
                    <a:pt x="155080" y="905"/>
                    <a:pt x="160456" y="6363"/>
                    <a:pt x="160407" y="13040"/>
                  </a:cubicBezTo>
                  <a:cubicBezTo>
                    <a:pt x="160406" y="13145"/>
                    <a:pt x="160404" y="13240"/>
                    <a:pt x="160401" y="13335"/>
                  </a:cubicBezTo>
                  <a:lnTo>
                    <a:pt x="160401" y="17812"/>
                  </a:lnTo>
                  <a:cubicBezTo>
                    <a:pt x="160145" y="24355"/>
                    <a:pt x="154760" y="29537"/>
                    <a:pt x="148209" y="29528"/>
                  </a:cubicBezTo>
                  <a:lnTo>
                    <a:pt x="12097" y="28575"/>
                  </a:lnTo>
                  <a:cubicBezTo>
                    <a:pt x="5416" y="28527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104702" y="3298221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144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448" y="953"/>
                  </a:lnTo>
                  <a:cubicBezTo>
                    <a:pt x="157282" y="1057"/>
                    <a:pt x="160351" y="4163"/>
                    <a:pt x="160401" y="8001"/>
                  </a:cubicBezTo>
                  <a:lnTo>
                    <a:pt x="160401" y="10573"/>
                  </a:lnTo>
                  <a:cubicBezTo>
                    <a:pt x="160349" y="14431"/>
                    <a:pt x="157208" y="17526"/>
                    <a:pt x="153353" y="17526"/>
                  </a:cubicBezTo>
                  <a:lnTo>
                    <a:pt x="6953" y="16478"/>
                  </a:lnTo>
                  <a:cubicBezTo>
                    <a:pt x="3113" y="16478"/>
                    <a:pt x="0" y="13364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109179" y="3302412"/>
              <a:ext cx="151447" cy="7620"/>
            </a:xfrm>
            <a:custGeom>
              <a:avLst/>
              <a:gdLst/>
              <a:ahLst/>
              <a:cxnLst/>
              <a:rect l="l" t="t" r="r" b="b"/>
              <a:pathLst>
                <a:path w="151447" h="7620" extrusionOk="0">
                  <a:moveTo>
                    <a:pt x="0" y="4191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26" y="1000"/>
                    <a:pt x="151448" y="2267"/>
                    <a:pt x="151448" y="3810"/>
                  </a:cubicBezTo>
                  <a:lnTo>
                    <a:pt x="151448" y="4763"/>
                  </a:lnTo>
                  <a:cubicBezTo>
                    <a:pt x="151448" y="6344"/>
                    <a:pt x="150168" y="7620"/>
                    <a:pt x="148590" y="7620"/>
                  </a:cubicBezTo>
                  <a:lnTo>
                    <a:pt x="2762" y="6668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33610" y="3412813"/>
              <a:ext cx="40392" cy="40358"/>
            </a:xfrm>
            <a:custGeom>
              <a:avLst/>
              <a:gdLst/>
              <a:ahLst/>
              <a:cxnLst/>
              <a:rect l="l" t="t" r="r" b="b"/>
              <a:pathLst>
                <a:path w="40392" h="40358" extrusionOk="0">
                  <a:moveTo>
                    <a:pt x="23708" y="280"/>
                  </a:moveTo>
                  <a:cubicBezTo>
                    <a:pt x="34690" y="2223"/>
                    <a:pt x="42021" y="12691"/>
                    <a:pt x="40082" y="23673"/>
                  </a:cubicBezTo>
                  <a:cubicBezTo>
                    <a:pt x="38142" y="34655"/>
                    <a:pt x="27667" y="41990"/>
                    <a:pt x="16684" y="40047"/>
                  </a:cubicBezTo>
                  <a:cubicBezTo>
                    <a:pt x="5780" y="38123"/>
                    <a:pt x="-1540" y="27778"/>
                    <a:pt x="277" y="16853"/>
                  </a:cubicBezTo>
                  <a:cubicBezTo>
                    <a:pt x="2123" y="5861"/>
                    <a:pt x="12524" y="-1559"/>
                    <a:pt x="23518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433441" y="3416520"/>
              <a:ext cx="36391" cy="36389"/>
            </a:xfrm>
            <a:custGeom>
              <a:avLst/>
              <a:gdLst/>
              <a:ahLst/>
              <a:cxnLst/>
              <a:rect l="l" t="t" r="r" b="b"/>
              <a:pathLst>
                <a:path w="36391" h="36389" extrusionOk="0">
                  <a:moveTo>
                    <a:pt x="20067" y="98"/>
                  </a:moveTo>
                  <a:cubicBezTo>
                    <a:pt x="30062" y="1126"/>
                    <a:pt x="37327" y="10070"/>
                    <a:pt x="36293" y="20062"/>
                  </a:cubicBezTo>
                  <a:cubicBezTo>
                    <a:pt x="35261" y="30063"/>
                    <a:pt x="26321" y="37321"/>
                    <a:pt x="16327" y="36292"/>
                  </a:cubicBezTo>
                  <a:cubicBezTo>
                    <a:pt x="15566" y="36216"/>
                    <a:pt x="14811" y="36083"/>
                    <a:pt x="14067" y="35911"/>
                  </a:cubicBezTo>
                  <a:cubicBezTo>
                    <a:pt x="4282" y="33635"/>
                    <a:pt x="-1802" y="23853"/>
                    <a:pt x="479" y="14061"/>
                  </a:cubicBezTo>
                  <a:cubicBezTo>
                    <a:pt x="2560" y="5136"/>
                    <a:pt x="10953" y="-845"/>
                    <a:pt x="20067" y="98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33996" y="3423109"/>
              <a:ext cx="223313" cy="92975"/>
            </a:xfrm>
            <a:custGeom>
              <a:avLst/>
              <a:gdLst/>
              <a:ahLst/>
              <a:cxnLst/>
              <a:rect l="l" t="t" r="r" b="b"/>
              <a:pathLst>
                <a:path w="223313" h="92975" extrusionOk="0">
                  <a:moveTo>
                    <a:pt x="8819" y="69232"/>
                  </a:moveTo>
                  <a:cubicBezTo>
                    <a:pt x="2389" y="71041"/>
                    <a:pt x="-1355" y="77728"/>
                    <a:pt x="456" y="84157"/>
                  </a:cubicBezTo>
                  <a:cubicBezTo>
                    <a:pt x="2269" y="90587"/>
                    <a:pt x="8951" y="94330"/>
                    <a:pt x="15381" y="92520"/>
                  </a:cubicBezTo>
                  <a:cubicBezTo>
                    <a:pt x="15805" y="92397"/>
                    <a:pt x="16221" y="92253"/>
                    <a:pt x="16630" y="92092"/>
                  </a:cubicBezTo>
                  <a:lnTo>
                    <a:pt x="216179" y="23131"/>
                  </a:lnTo>
                  <a:cubicBezTo>
                    <a:pt x="222271" y="20388"/>
                    <a:pt x="224986" y="13225"/>
                    <a:pt x="222245" y="7138"/>
                  </a:cubicBezTo>
                  <a:cubicBezTo>
                    <a:pt x="219841" y="1795"/>
                    <a:pt x="213954" y="-1063"/>
                    <a:pt x="208273" y="366"/>
                  </a:cubicBezTo>
                  <a:lnTo>
                    <a:pt x="8819" y="69232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121085" y="3430524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130207" y="0"/>
                  </a:moveTo>
                  <a:cubicBezTo>
                    <a:pt x="129064" y="43691"/>
                    <a:pt x="128206" y="87278"/>
                    <a:pt x="127635" y="130778"/>
                  </a:cubicBezTo>
                  <a:cubicBezTo>
                    <a:pt x="121998" y="128454"/>
                    <a:pt x="116069" y="126920"/>
                    <a:pt x="110014" y="126206"/>
                  </a:cubicBezTo>
                  <a:cubicBezTo>
                    <a:pt x="84773" y="122968"/>
                    <a:pt x="51435" y="113919"/>
                    <a:pt x="26765" y="122587"/>
                  </a:cubicBezTo>
                  <a:cubicBezTo>
                    <a:pt x="18095" y="123615"/>
                    <a:pt x="9695" y="126263"/>
                    <a:pt x="2000" y="130397"/>
                  </a:cubicBezTo>
                  <a:cubicBezTo>
                    <a:pt x="1555" y="88744"/>
                    <a:pt x="889" y="47082"/>
                    <a:pt x="0" y="5429"/>
                  </a:cubicBezTo>
                  <a:cubicBezTo>
                    <a:pt x="19050" y="14954"/>
                    <a:pt x="51816" y="26765"/>
                    <a:pt x="62008" y="26289"/>
                  </a:cubicBezTo>
                  <a:cubicBezTo>
                    <a:pt x="106871" y="24289"/>
                    <a:pt x="118491" y="7239"/>
                    <a:pt x="130207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104798" y="3516058"/>
              <a:ext cx="157639" cy="29718"/>
            </a:xfrm>
            <a:custGeom>
              <a:avLst/>
              <a:gdLst/>
              <a:ahLst/>
              <a:cxnLst/>
              <a:rect l="l" t="t" r="r" b="b"/>
              <a:pathLst>
                <a:path w="157639" h="29718" extrusionOk="0">
                  <a:moveTo>
                    <a:pt x="381" y="16478"/>
                  </a:moveTo>
                  <a:lnTo>
                    <a:pt x="381" y="12001"/>
                  </a:lnTo>
                  <a:cubicBezTo>
                    <a:pt x="536" y="5324"/>
                    <a:pt x="5992" y="0"/>
                    <a:pt x="12668" y="0"/>
                  </a:cubicBezTo>
                  <a:lnTo>
                    <a:pt x="146018" y="952"/>
                  </a:lnTo>
                  <a:cubicBezTo>
                    <a:pt x="152534" y="1162"/>
                    <a:pt x="157694" y="6534"/>
                    <a:pt x="157639" y="13049"/>
                  </a:cubicBezTo>
                  <a:lnTo>
                    <a:pt x="157639" y="17716"/>
                  </a:lnTo>
                  <a:cubicBezTo>
                    <a:pt x="157534" y="24412"/>
                    <a:pt x="152049" y="29775"/>
                    <a:pt x="145351" y="29718"/>
                  </a:cubicBezTo>
                  <a:lnTo>
                    <a:pt x="12001" y="28861"/>
                  </a:lnTo>
                  <a:cubicBezTo>
                    <a:pt x="5343" y="28756"/>
                    <a:pt x="-1" y="23326"/>
                    <a:pt x="0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104892" y="3522059"/>
              <a:ext cx="157258" cy="17525"/>
            </a:xfrm>
            <a:custGeom>
              <a:avLst/>
              <a:gdLst/>
              <a:ahLst/>
              <a:cxnLst/>
              <a:rect l="l" t="t" r="r" b="b"/>
              <a:pathLst>
                <a:path w="157258" h="17525" extrusionOk="0">
                  <a:moveTo>
                    <a:pt x="382" y="9525"/>
                  </a:moveTo>
                  <a:lnTo>
                    <a:pt x="382" y="6953"/>
                  </a:lnTo>
                  <a:cubicBezTo>
                    <a:pt x="434" y="3096"/>
                    <a:pt x="3574" y="0"/>
                    <a:pt x="7430" y="0"/>
                  </a:cubicBezTo>
                  <a:lnTo>
                    <a:pt x="150305" y="953"/>
                  </a:lnTo>
                  <a:cubicBezTo>
                    <a:pt x="154161" y="1000"/>
                    <a:pt x="157258" y="4143"/>
                    <a:pt x="157258" y="8001"/>
                  </a:cubicBezTo>
                  <a:lnTo>
                    <a:pt x="157258" y="10573"/>
                  </a:lnTo>
                  <a:cubicBezTo>
                    <a:pt x="157206" y="14431"/>
                    <a:pt x="154066" y="17526"/>
                    <a:pt x="150210" y="17526"/>
                  </a:cubicBezTo>
                  <a:lnTo>
                    <a:pt x="6859" y="16574"/>
                  </a:lnTo>
                  <a:cubicBezTo>
                    <a:pt x="3019" y="16526"/>
                    <a:pt x="-52" y="13364"/>
                    <a:pt x="1" y="9525"/>
                  </a:cubicBezTo>
                  <a:cubicBezTo>
                    <a:pt x="1" y="9525"/>
                    <a:pt x="1" y="9525"/>
                    <a:pt x="1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109939" y="3527012"/>
              <a:ext cx="148496" cy="7619"/>
            </a:xfrm>
            <a:custGeom>
              <a:avLst/>
              <a:gdLst/>
              <a:ahLst/>
              <a:cxnLst/>
              <a:rect l="l" t="t" r="r" b="b"/>
              <a:pathLst>
                <a:path w="148496" h="7619" extrusionOk="0">
                  <a:moveTo>
                    <a:pt x="97" y="3810"/>
                  </a:moveTo>
                  <a:lnTo>
                    <a:pt x="97" y="2762"/>
                  </a:lnTo>
                  <a:cubicBezTo>
                    <a:pt x="97" y="1238"/>
                    <a:pt x="1333" y="0"/>
                    <a:pt x="2859" y="0"/>
                  </a:cubicBezTo>
                  <a:lnTo>
                    <a:pt x="145734" y="953"/>
                  </a:lnTo>
                  <a:cubicBezTo>
                    <a:pt x="147276" y="1000"/>
                    <a:pt x="148498" y="2267"/>
                    <a:pt x="148497" y="3810"/>
                  </a:cubicBezTo>
                  <a:lnTo>
                    <a:pt x="148497" y="4858"/>
                  </a:lnTo>
                  <a:cubicBezTo>
                    <a:pt x="148445" y="6401"/>
                    <a:pt x="147181" y="7620"/>
                    <a:pt x="145639" y="7620"/>
                  </a:cubicBezTo>
                  <a:lnTo>
                    <a:pt x="2764" y="6667"/>
                  </a:lnTo>
                  <a:cubicBezTo>
                    <a:pt x="1238" y="6667"/>
                    <a:pt x="1" y="5429"/>
                    <a:pt x="0" y="3905"/>
                  </a:cubicBezTo>
                  <a:cubicBezTo>
                    <a:pt x="0" y="3877"/>
                    <a:pt x="1" y="3838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104798" y="3487674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381" y="16478"/>
                  </a:moveTo>
                  <a:lnTo>
                    <a:pt x="381" y="12002"/>
                  </a:lnTo>
                  <a:cubicBezTo>
                    <a:pt x="485" y="5344"/>
                    <a:pt x="5913" y="0"/>
                    <a:pt x="12573" y="0"/>
                  </a:cubicBezTo>
                  <a:lnTo>
                    <a:pt x="145923" y="857"/>
                  </a:lnTo>
                  <a:cubicBezTo>
                    <a:pt x="152491" y="1067"/>
                    <a:pt x="157694" y="6477"/>
                    <a:pt x="157639" y="13049"/>
                  </a:cubicBezTo>
                  <a:lnTo>
                    <a:pt x="157639" y="17526"/>
                  </a:lnTo>
                  <a:cubicBezTo>
                    <a:pt x="157483" y="24203"/>
                    <a:pt x="152028" y="29528"/>
                    <a:pt x="145351" y="29528"/>
                  </a:cubicBezTo>
                  <a:lnTo>
                    <a:pt x="12001" y="28575"/>
                  </a:lnTo>
                  <a:cubicBezTo>
                    <a:pt x="5358" y="28527"/>
                    <a:pt x="0" y="23127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104607" y="3493674"/>
              <a:ext cx="157353" cy="17525"/>
            </a:xfrm>
            <a:custGeom>
              <a:avLst/>
              <a:gdLst/>
              <a:ahLst/>
              <a:cxnLst/>
              <a:rect l="l" t="t" r="r" b="b"/>
              <a:pathLst>
                <a:path w="157353" h="17525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5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10"/>
                    <a:pt x="157405" y="4162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573"/>
                  </a:lnTo>
                  <a:cubicBezTo>
                    <a:pt x="157251" y="14411"/>
                    <a:pt x="154139" y="17478"/>
                    <a:pt x="150304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109941" y="3498627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95" y="3810"/>
                  </a:moveTo>
                  <a:lnTo>
                    <a:pt x="95" y="2762"/>
                  </a:lnTo>
                  <a:cubicBezTo>
                    <a:pt x="95" y="1238"/>
                    <a:pt x="1332" y="0"/>
                    <a:pt x="2857" y="0"/>
                  </a:cubicBezTo>
                  <a:lnTo>
                    <a:pt x="145733" y="953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398" y="6382"/>
                    <a:pt x="147159" y="7573"/>
                    <a:pt x="145637" y="7620"/>
                  </a:cubicBezTo>
                  <a:lnTo>
                    <a:pt x="2762" y="6668"/>
                  </a:lnTo>
                  <a:cubicBezTo>
                    <a:pt x="1221" y="6620"/>
                    <a:pt x="-1" y="5353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105179" y="3460146"/>
              <a:ext cx="157259" cy="29527"/>
            </a:xfrm>
            <a:custGeom>
              <a:avLst/>
              <a:gdLst/>
              <a:ahLst/>
              <a:cxnLst/>
              <a:rect l="l" t="t" r="r" b="b"/>
              <a:pathLst>
                <a:path w="157259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5542" y="953"/>
                  </a:lnTo>
                  <a:cubicBezTo>
                    <a:pt x="152117" y="1057"/>
                    <a:pt x="157363" y="6468"/>
                    <a:pt x="157258" y="13049"/>
                  </a:cubicBezTo>
                  <a:cubicBezTo>
                    <a:pt x="157258" y="13049"/>
                    <a:pt x="157258" y="13049"/>
                    <a:pt x="157258" y="13049"/>
                  </a:cubicBezTo>
                  <a:lnTo>
                    <a:pt x="157258" y="17526"/>
                  </a:lnTo>
                  <a:cubicBezTo>
                    <a:pt x="157102" y="24203"/>
                    <a:pt x="151647" y="29528"/>
                    <a:pt x="144970" y="29528"/>
                  </a:cubicBezTo>
                  <a:lnTo>
                    <a:pt x="11620" y="28575"/>
                  </a:lnTo>
                  <a:cubicBezTo>
                    <a:pt x="5126" y="28318"/>
                    <a:pt x="-5" y="22974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104607" y="3466147"/>
              <a:ext cx="157353" cy="17430"/>
            </a:xfrm>
            <a:custGeom>
              <a:avLst/>
              <a:gdLst/>
              <a:ahLst/>
              <a:cxnLst/>
              <a:rect l="l" t="t" r="r" b="b"/>
              <a:pathLst>
                <a:path w="157353" h="17430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6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00"/>
                    <a:pt x="157405" y="4163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478"/>
                  </a:lnTo>
                  <a:cubicBezTo>
                    <a:pt x="157251" y="14316"/>
                    <a:pt x="154139" y="17383"/>
                    <a:pt x="150304" y="17431"/>
                  </a:cubicBezTo>
                  <a:lnTo>
                    <a:pt x="6953" y="16478"/>
                  </a:lnTo>
                  <a:cubicBezTo>
                    <a:pt x="3119" y="16373"/>
                    <a:pt x="50" y="13268"/>
                    <a:pt x="0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110037" y="3471100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38"/>
                    <a:pt x="1335" y="47"/>
                    <a:pt x="2857" y="0"/>
                  </a:cubicBezTo>
                  <a:lnTo>
                    <a:pt x="145733" y="952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495" y="6382"/>
                    <a:pt x="147258" y="7620"/>
                    <a:pt x="145733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"/>
          <p:cNvGrpSpPr/>
          <p:nvPr/>
        </p:nvGrpSpPr>
        <p:grpSpPr>
          <a:xfrm rot="751728">
            <a:off x="4403891" y="5553238"/>
            <a:ext cx="1523047" cy="1153032"/>
            <a:chOff x="2802501" y="1045028"/>
            <a:chExt cx="6661196" cy="5042897"/>
          </a:xfrm>
        </p:grpSpPr>
        <p:sp>
          <p:nvSpPr>
            <p:cNvPr id="331" name="Google Shape;331;p2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084009" y="-1057310"/>
            <a:ext cx="6208585" cy="8596440"/>
            <a:chOff x="-1084009" y="-1057310"/>
            <a:chExt cx="6208585" cy="8596440"/>
          </a:xfrm>
        </p:grpSpPr>
        <p:sp>
          <p:nvSpPr>
            <p:cNvPr id="370" name="Google Shape;370;p2"/>
            <p:cNvSpPr/>
            <p:nvPr/>
          </p:nvSpPr>
          <p:spPr>
            <a:xfrm>
              <a:off x="0" y="5373189"/>
              <a:ext cx="4391996" cy="1486114"/>
            </a:xfrm>
            <a:custGeom>
              <a:avLst/>
              <a:gdLst/>
              <a:ahLst/>
              <a:cxnLst/>
              <a:rect l="l" t="t" r="r" b="b"/>
              <a:pathLst>
                <a:path w="2661816" h="1046559" extrusionOk="0">
                  <a:moveTo>
                    <a:pt x="0" y="290958"/>
                  </a:moveTo>
                  <a:cubicBezTo>
                    <a:pt x="205740" y="173515"/>
                    <a:pt x="534257" y="25496"/>
                    <a:pt x="952500" y="3113"/>
                  </a:cubicBezTo>
                  <a:cubicBezTo>
                    <a:pt x="1412748" y="-21462"/>
                    <a:pt x="1950625" y="107888"/>
                    <a:pt x="1968532" y="282481"/>
                  </a:cubicBezTo>
                  <a:cubicBezTo>
                    <a:pt x="1981200" y="402115"/>
                    <a:pt x="1743075" y="487840"/>
                    <a:pt x="1773746" y="578899"/>
                  </a:cubicBezTo>
                  <a:cubicBezTo>
                    <a:pt x="1796415" y="646336"/>
                    <a:pt x="1938528" y="631667"/>
                    <a:pt x="2281809" y="705867"/>
                  </a:cubicBezTo>
                  <a:cubicBezTo>
                    <a:pt x="2558034" y="765494"/>
                    <a:pt x="2631662" y="810642"/>
                    <a:pt x="2654332" y="875222"/>
                  </a:cubicBezTo>
                  <a:cubicBezTo>
                    <a:pt x="2675858" y="936467"/>
                    <a:pt x="2646712" y="1002761"/>
                    <a:pt x="2620423" y="1046672"/>
                  </a:cubicBezTo>
                  <a:lnTo>
                    <a:pt x="0" y="1046672"/>
                  </a:lnTo>
                  <a:close/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0" y="5416730"/>
              <a:ext cx="4285524" cy="1441635"/>
            </a:xfrm>
            <a:custGeom>
              <a:avLst/>
              <a:gdLst/>
              <a:ahLst/>
              <a:cxnLst/>
              <a:rect l="l" t="t" r="r" b="b"/>
              <a:pathLst>
                <a:path w="2661816" h="1046559" extrusionOk="0">
                  <a:moveTo>
                    <a:pt x="0" y="290958"/>
                  </a:moveTo>
                  <a:cubicBezTo>
                    <a:pt x="205740" y="173515"/>
                    <a:pt x="534257" y="25496"/>
                    <a:pt x="952500" y="3113"/>
                  </a:cubicBezTo>
                  <a:cubicBezTo>
                    <a:pt x="1412748" y="-21462"/>
                    <a:pt x="1950625" y="107888"/>
                    <a:pt x="1968532" y="282481"/>
                  </a:cubicBezTo>
                  <a:cubicBezTo>
                    <a:pt x="1981200" y="402115"/>
                    <a:pt x="1743075" y="487840"/>
                    <a:pt x="1773746" y="578899"/>
                  </a:cubicBezTo>
                  <a:cubicBezTo>
                    <a:pt x="1796415" y="646336"/>
                    <a:pt x="1938528" y="631667"/>
                    <a:pt x="2281809" y="705867"/>
                  </a:cubicBezTo>
                  <a:cubicBezTo>
                    <a:pt x="2558034" y="765494"/>
                    <a:pt x="2631662" y="810642"/>
                    <a:pt x="2654332" y="875222"/>
                  </a:cubicBezTo>
                  <a:cubicBezTo>
                    <a:pt x="2675858" y="936467"/>
                    <a:pt x="2646712" y="1002761"/>
                    <a:pt x="2620423" y="1046672"/>
                  </a:cubicBezTo>
                  <a:lnTo>
                    <a:pt x="0" y="1046672"/>
                  </a:ln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2" name="Google Shape;372;p2"/>
            <p:cNvGrpSpPr/>
            <p:nvPr/>
          </p:nvGrpSpPr>
          <p:grpSpPr>
            <a:xfrm>
              <a:off x="-1084009" y="-1057310"/>
              <a:ext cx="6208585" cy="7914868"/>
              <a:chOff x="-1026386" y="-475480"/>
              <a:chExt cx="5147227" cy="6561821"/>
            </a:xfrm>
          </p:grpSpPr>
          <p:grpSp>
            <p:nvGrpSpPr>
              <p:cNvPr id="373" name="Google Shape;373;p2"/>
              <p:cNvGrpSpPr/>
              <p:nvPr/>
            </p:nvGrpSpPr>
            <p:grpSpPr>
              <a:xfrm flipH="1">
                <a:off x="975198" y="650742"/>
                <a:ext cx="3145643" cy="5435548"/>
                <a:chOff x="5143500" y="1785980"/>
                <a:chExt cx="1901380" cy="3285510"/>
              </a:xfrm>
            </p:grpSpPr>
            <p:sp>
              <p:nvSpPr>
                <p:cNvPr id="374" name="Google Shape;374;p2"/>
                <p:cNvSpPr/>
                <p:nvPr/>
              </p:nvSpPr>
              <p:spPr>
                <a:xfrm>
                  <a:off x="6136481" y="248145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6" y="96298"/>
                      </a:moveTo>
                      <a:cubicBezTo>
                        <a:pt x="192596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2" y="0"/>
                        <a:pt x="192596" y="43114"/>
                        <a:pt x="192596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2"/>
                <p:cNvSpPr/>
                <p:nvPr/>
              </p:nvSpPr>
              <p:spPr>
                <a:xfrm>
                  <a:off x="5903309" y="253679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2"/>
                        <a:pt x="149482" y="192596"/>
                        <a:pt x="96298" y="192596"/>
                      </a:cubicBezTo>
                      <a:cubicBezTo>
                        <a:pt x="43114" y="192596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p2"/>
                <p:cNvSpPr/>
                <p:nvPr/>
              </p:nvSpPr>
              <p:spPr>
                <a:xfrm>
                  <a:off x="6143666" y="2045711"/>
                  <a:ext cx="900928" cy="549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928" h="549565" extrusionOk="0">
                      <a:moveTo>
                        <a:pt x="878512" y="238254"/>
                      </a:moveTo>
                      <a:cubicBezTo>
                        <a:pt x="874988" y="232824"/>
                        <a:pt x="871368" y="227586"/>
                        <a:pt x="867749" y="222347"/>
                      </a:cubicBezTo>
                      <a:cubicBezTo>
                        <a:pt x="698299" y="-18350"/>
                        <a:pt x="394737" y="-55212"/>
                        <a:pt x="200999" y="69947"/>
                      </a:cubicBezTo>
                      <a:cubicBezTo>
                        <a:pt x="52695" y="165673"/>
                        <a:pt x="-29030" y="340076"/>
                        <a:pt x="7642" y="546197"/>
                      </a:cubicBezTo>
                      <a:lnTo>
                        <a:pt x="8213" y="549245"/>
                      </a:lnTo>
                      <a:cubicBezTo>
                        <a:pt x="66410" y="335408"/>
                        <a:pt x="243480" y="203201"/>
                        <a:pt x="450839" y="167197"/>
                      </a:cubicBezTo>
                      <a:cubicBezTo>
                        <a:pt x="503227" y="157939"/>
                        <a:pt x="556757" y="155919"/>
                        <a:pt x="609717" y="161196"/>
                      </a:cubicBezTo>
                      <a:lnTo>
                        <a:pt x="605716" y="136812"/>
                      </a:lnTo>
                      <a:lnTo>
                        <a:pt x="596668" y="81377"/>
                      </a:lnTo>
                      <a:lnTo>
                        <a:pt x="626861" y="140527"/>
                      </a:lnTo>
                      <a:lnTo>
                        <a:pt x="639244" y="164816"/>
                      </a:lnTo>
                      <a:cubicBezTo>
                        <a:pt x="656674" y="167483"/>
                        <a:pt x="673343" y="170655"/>
                        <a:pt x="689346" y="174341"/>
                      </a:cubicBezTo>
                      <a:cubicBezTo>
                        <a:pt x="690393" y="168531"/>
                        <a:pt x="691632" y="162625"/>
                        <a:pt x="692870" y="157196"/>
                      </a:cubicBezTo>
                      <a:cubicBezTo>
                        <a:pt x="696299" y="141861"/>
                        <a:pt x="699918" y="129859"/>
                        <a:pt x="702395" y="132907"/>
                      </a:cubicBezTo>
                      <a:lnTo>
                        <a:pt x="711063" y="163387"/>
                      </a:lnTo>
                      <a:lnTo>
                        <a:pt x="716110" y="181389"/>
                      </a:lnTo>
                      <a:cubicBezTo>
                        <a:pt x="733828" y="186533"/>
                        <a:pt x="750497" y="192343"/>
                        <a:pt x="765927" y="198344"/>
                      </a:cubicBezTo>
                      <a:lnTo>
                        <a:pt x="765927" y="132907"/>
                      </a:lnTo>
                      <a:lnTo>
                        <a:pt x="790406" y="198820"/>
                      </a:lnTo>
                      <a:lnTo>
                        <a:pt x="794692" y="210441"/>
                      </a:lnTo>
                      <a:cubicBezTo>
                        <a:pt x="831459" y="226433"/>
                        <a:pt x="866035" y="247016"/>
                        <a:pt x="897562" y="271686"/>
                      </a:cubicBezTo>
                      <a:lnTo>
                        <a:pt x="899848" y="273687"/>
                      </a:lnTo>
                      <a:cubicBezTo>
                        <a:pt x="893181" y="261618"/>
                        <a:pt x="886037" y="249807"/>
                        <a:pt x="878512" y="238254"/>
                      </a:cubicBezTo>
                      <a:close/>
                    </a:path>
                  </a:pathLst>
                </a:custGeom>
                <a:solidFill>
                  <a:srgbClr val="5E7E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377;p2"/>
                <p:cNvSpPr/>
                <p:nvPr/>
              </p:nvSpPr>
              <p:spPr>
                <a:xfrm>
                  <a:off x="6043640" y="1785980"/>
                  <a:ext cx="549754" cy="80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754" h="809200" extrusionOk="0">
                      <a:moveTo>
                        <a:pt x="99952" y="808880"/>
                      </a:moveTo>
                      <a:cubicBezTo>
                        <a:pt x="-30540" y="626763"/>
                        <a:pt x="-34445" y="386066"/>
                        <a:pt x="87189" y="211949"/>
                      </a:cubicBezTo>
                      <a:cubicBezTo>
                        <a:pt x="247685" y="-17604"/>
                        <a:pt x="534864" y="-649"/>
                        <a:pt x="548675" y="303"/>
                      </a:cubicBezTo>
                      <a:cubicBezTo>
                        <a:pt x="435804" y="99935"/>
                        <a:pt x="347698" y="221855"/>
                        <a:pt x="273783" y="371112"/>
                      </a:cubicBezTo>
                      <a:cubicBezTo>
                        <a:pt x="202346" y="514748"/>
                        <a:pt x="129575" y="637812"/>
                        <a:pt x="99952" y="808880"/>
                      </a:cubicBezTo>
                      <a:close/>
                    </a:path>
                  </a:pathLst>
                </a:custGeom>
                <a:solidFill>
                  <a:srgbClr val="709F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378;p2"/>
                <p:cNvSpPr/>
                <p:nvPr/>
              </p:nvSpPr>
              <p:spPr>
                <a:xfrm>
                  <a:off x="6095939" y="1845261"/>
                  <a:ext cx="853118" cy="749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18" h="749919" extrusionOk="0">
                      <a:moveTo>
                        <a:pt x="852039" y="127236"/>
                      </a:moveTo>
                      <a:cubicBezTo>
                        <a:pt x="818035" y="126045"/>
                        <a:pt x="783936" y="129017"/>
                        <a:pt x="750598" y="136094"/>
                      </a:cubicBezTo>
                      <a:cubicBezTo>
                        <a:pt x="709736" y="110186"/>
                        <a:pt x="640489" y="67133"/>
                        <a:pt x="637537" y="65133"/>
                      </a:cubicBezTo>
                      <a:lnTo>
                        <a:pt x="697734" y="147429"/>
                      </a:lnTo>
                      <a:cubicBezTo>
                        <a:pt x="557336" y="182004"/>
                        <a:pt x="426367" y="247441"/>
                        <a:pt x="314353" y="338976"/>
                      </a:cubicBezTo>
                      <a:cubicBezTo>
                        <a:pt x="100897" y="514808"/>
                        <a:pt x="62322" y="698355"/>
                        <a:pt x="56130" y="749599"/>
                      </a:cubicBezTo>
                      <a:cubicBezTo>
                        <a:pt x="-51217" y="536335"/>
                        <a:pt x="-3592" y="279445"/>
                        <a:pt x="166239" y="127236"/>
                      </a:cubicBezTo>
                      <a:cubicBezTo>
                        <a:pt x="353786" y="-40881"/>
                        <a:pt x="649823" y="-44786"/>
                        <a:pt x="852039" y="127236"/>
                      </a:cubicBezTo>
                      <a:close/>
                    </a:path>
                  </a:pathLst>
                </a:custGeom>
                <a:solidFill>
                  <a:srgbClr val="A3C9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p2"/>
                <p:cNvSpPr/>
                <p:nvPr/>
              </p:nvSpPr>
              <p:spPr>
                <a:xfrm>
                  <a:off x="6142015" y="2024348"/>
                  <a:ext cx="902865" cy="570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865" h="570832" extrusionOk="0">
                      <a:moveTo>
                        <a:pt x="901785" y="295335"/>
                      </a:moveTo>
                      <a:lnTo>
                        <a:pt x="899500" y="293335"/>
                      </a:lnTo>
                      <a:cubicBezTo>
                        <a:pt x="866543" y="265179"/>
                        <a:pt x="830634" y="240747"/>
                        <a:pt x="792343" y="220469"/>
                      </a:cubicBezTo>
                      <a:lnTo>
                        <a:pt x="767863" y="154556"/>
                      </a:lnTo>
                      <a:lnTo>
                        <a:pt x="767863" y="208182"/>
                      </a:lnTo>
                      <a:cubicBezTo>
                        <a:pt x="750910" y="199990"/>
                        <a:pt x="732526" y="192179"/>
                        <a:pt x="712999" y="185036"/>
                      </a:cubicBezTo>
                      <a:lnTo>
                        <a:pt x="704332" y="154556"/>
                      </a:lnTo>
                      <a:cubicBezTo>
                        <a:pt x="701760" y="151508"/>
                        <a:pt x="698141" y="163509"/>
                        <a:pt x="694807" y="178844"/>
                      </a:cubicBezTo>
                      <a:cubicBezTo>
                        <a:pt x="673185" y="171710"/>
                        <a:pt x="651182" y="166014"/>
                        <a:pt x="628799" y="161795"/>
                      </a:cubicBezTo>
                      <a:lnTo>
                        <a:pt x="598605" y="102644"/>
                      </a:lnTo>
                      <a:lnTo>
                        <a:pt x="607653" y="158080"/>
                      </a:lnTo>
                      <a:cubicBezTo>
                        <a:pt x="553551" y="149850"/>
                        <a:pt x="498593" y="150460"/>
                        <a:pt x="444681" y="159890"/>
                      </a:cubicBezTo>
                      <a:cubicBezTo>
                        <a:pt x="238369" y="195704"/>
                        <a:pt x="68539" y="355152"/>
                        <a:pt x="9578" y="567464"/>
                      </a:cubicBezTo>
                      <a:lnTo>
                        <a:pt x="8721" y="570512"/>
                      </a:lnTo>
                      <a:cubicBezTo>
                        <a:pt x="-29379" y="362867"/>
                        <a:pt x="45869" y="158651"/>
                        <a:pt x="194936" y="62449"/>
                      </a:cubicBezTo>
                      <a:cubicBezTo>
                        <a:pt x="388483" y="-62424"/>
                        <a:pt x="699761" y="-416"/>
                        <a:pt x="869496" y="243424"/>
                      </a:cubicBezTo>
                      <a:cubicBezTo>
                        <a:pt x="873115" y="248663"/>
                        <a:pt x="876735" y="253901"/>
                        <a:pt x="880259" y="259331"/>
                      </a:cubicBezTo>
                      <a:cubicBezTo>
                        <a:pt x="887784" y="271075"/>
                        <a:pt x="894928" y="283076"/>
                        <a:pt x="901785" y="295335"/>
                      </a:cubicBezTo>
                      <a:close/>
                    </a:path>
                  </a:pathLst>
                </a:custGeom>
                <a:solidFill>
                  <a:srgbClr val="72A1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2"/>
                <p:cNvSpPr/>
                <p:nvPr/>
              </p:nvSpPr>
              <p:spPr>
                <a:xfrm>
                  <a:off x="6141830" y="2155632"/>
                  <a:ext cx="821326" cy="439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326" h="439548" extrusionOk="0">
                      <a:moveTo>
                        <a:pt x="741093" y="276351"/>
                      </a:moveTo>
                      <a:lnTo>
                        <a:pt x="664893" y="153764"/>
                      </a:lnTo>
                      <a:lnTo>
                        <a:pt x="692420" y="252157"/>
                      </a:lnTo>
                      <a:cubicBezTo>
                        <a:pt x="598504" y="209943"/>
                        <a:pt x="494872" y="194112"/>
                        <a:pt x="392669" y="206342"/>
                      </a:cubicBezTo>
                      <a:cubicBezTo>
                        <a:pt x="150352" y="235869"/>
                        <a:pt x="19955" y="410272"/>
                        <a:pt x="-1000" y="439228"/>
                      </a:cubicBezTo>
                      <a:cubicBezTo>
                        <a:pt x="-4809" y="234917"/>
                        <a:pt x="128064" y="58228"/>
                        <a:pt x="307991" y="11651"/>
                      </a:cubicBezTo>
                      <a:cubicBezTo>
                        <a:pt x="519446" y="-42832"/>
                        <a:pt x="756714" y="93090"/>
                        <a:pt x="820246" y="329119"/>
                      </a:cubicBezTo>
                      <a:cubicBezTo>
                        <a:pt x="795480" y="309231"/>
                        <a:pt x="769002" y="291572"/>
                        <a:pt x="741093" y="276351"/>
                      </a:cubicBezTo>
                      <a:close/>
                    </a:path>
                  </a:pathLst>
                </a:custGeom>
                <a:solidFill>
                  <a:srgbClr val="A4C9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2"/>
                <p:cNvSpPr/>
                <p:nvPr/>
              </p:nvSpPr>
              <p:spPr>
                <a:xfrm>
                  <a:off x="6143815" y="2425826"/>
                  <a:ext cx="165163" cy="169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3" h="169354" extrusionOk="0">
                      <a:moveTo>
                        <a:pt x="-1080" y="169034"/>
                      </a:moveTo>
                      <a:lnTo>
                        <a:pt x="24351" y="29303"/>
                      </a:lnTo>
                      <a:lnTo>
                        <a:pt x="164083" y="-320"/>
                      </a:lnTo>
                      <a:cubicBezTo>
                        <a:pt x="99408" y="45905"/>
                        <a:pt x="43496" y="103245"/>
                        <a:pt x="-1080" y="169034"/>
                      </a:cubicBezTo>
                      <a:close/>
                    </a:path>
                  </a:pathLst>
                </a:custGeom>
                <a:solidFill>
                  <a:srgbClr val="83AA1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382;p2"/>
                <p:cNvSpPr/>
                <p:nvPr/>
              </p:nvSpPr>
              <p:spPr>
                <a:xfrm>
                  <a:off x="6169246" y="2309907"/>
                  <a:ext cx="744569" cy="50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569" h="503586" extrusionOk="0">
                      <a:moveTo>
                        <a:pt x="743490" y="503266"/>
                      </a:moveTo>
                      <a:cubicBezTo>
                        <a:pt x="697198" y="455442"/>
                        <a:pt x="647001" y="411541"/>
                        <a:pt x="593471" y="372012"/>
                      </a:cubicBezTo>
                      <a:lnTo>
                        <a:pt x="585089" y="330102"/>
                      </a:lnTo>
                      <a:lnTo>
                        <a:pt x="578897" y="361249"/>
                      </a:lnTo>
                      <a:cubicBezTo>
                        <a:pt x="551847" y="342199"/>
                        <a:pt x="522510" y="322673"/>
                        <a:pt x="490696" y="304099"/>
                      </a:cubicBezTo>
                      <a:lnTo>
                        <a:pt x="490696" y="304099"/>
                      </a:lnTo>
                      <a:lnTo>
                        <a:pt x="481171" y="200467"/>
                      </a:lnTo>
                      <a:lnTo>
                        <a:pt x="457263" y="284858"/>
                      </a:lnTo>
                      <a:cubicBezTo>
                        <a:pt x="445833" y="278572"/>
                        <a:pt x="434213" y="272476"/>
                        <a:pt x="422211" y="266380"/>
                      </a:cubicBezTo>
                      <a:lnTo>
                        <a:pt x="413448" y="261998"/>
                      </a:lnTo>
                      <a:lnTo>
                        <a:pt x="413448" y="200467"/>
                      </a:lnTo>
                      <a:cubicBezTo>
                        <a:pt x="413448" y="200467"/>
                        <a:pt x="405066" y="226279"/>
                        <a:pt x="396018" y="253521"/>
                      </a:cubicBezTo>
                      <a:cubicBezTo>
                        <a:pt x="298291" y="207229"/>
                        <a:pt x="194754" y="174359"/>
                        <a:pt x="88264" y="155794"/>
                      </a:cubicBezTo>
                      <a:lnTo>
                        <a:pt x="88264" y="155794"/>
                      </a:lnTo>
                      <a:cubicBezTo>
                        <a:pt x="57404" y="150460"/>
                        <a:pt x="29401" y="146269"/>
                        <a:pt x="4636" y="144269"/>
                      </a:cubicBezTo>
                      <a:lnTo>
                        <a:pt x="-1080" y="143698"/>
                      </a:lnTo>
                      <a:lnTo>
                        <a:pt x="350297" y="-320"/>
                      </a:lnTo>
                      <a:cubicBezTo>
                        <a:pt x="429546" y="33484"/>
                        <a:pt x="501459" y="82404"/>
                        <a:pt x="562038" y="143698"/>
                      </a:cubicBezTo>
                      <a:cubicBezTo>
                        <a:pt x="657383" y="242520"/>
                        <a:pt x="720629" y="367859"/>
                        <a:pt x="743490" y="503266"/>
                      </a:cubicBezTo>
                      <a:close/>
                    </a:path>
                  </a:pathLst>
                </a:custGeom>
                <a:solidFill>
                  <a:srgbClr val="BDE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p2"/>
                <p:cNvSpPr/>
                <p:nvPr/>
              </p:nvSpPr>
              <p:spPr>
                <a:xfrm>
                  <a:off x="6384797" y="2360199"/>
                  <a:ext cx="419100" cy="30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300608" extrusionOk="0">
                      <a:moveTo>
                        <a:pt x="-1080" y="-320"/>
                      </a:moveTo>
                      <a:cubicBezTo>
                        <a:pt x="163989" y="58716"/>
                        <a:pt x="309150" y="162862"/>
                        <a:pt x="418020" y="3002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2"/>
                <p:cNvSpPr/>
                <p:nvPr/>
              </p:nvSpPr>
              <p:spPr>
                <a:xfrm>
                  <a:off x="6204965" y="2210985"/>
                  <a:ext cx="635032" cy="21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32" h="218936" extrusionOk="0">
                      <a:moveTo>
                        <a:pt x="-1080" y="218616"/>
                      </a:moveTo>
                      <a:cubicBezTo>
                        <a:pt x="10731" y="197376"/>
                        <a:pt x="99504" y="43356"/>
                        <a:pt x="291052" y="6971"/>
                      </a:cubicBezTo>
                      <a:cubicBezTo>
                        <a:pt x="477646" y="-28462"/>
                        <a:pt x="614140" y="75932"/>
                        <a:pt x="633952" y="9164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6159436" y="2034060"/>
                  <a:ext cx="678370" cy="41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70" h="410625" extrusionOk="0">
                      <a:moveTo>
                        <a:pt x="-1080" y="410305"/>
                      </a:moveTo>
                      <a:cubicBezTo>
                        <a:pt x="-1080" y="399637"/>
                        <a:pt x="11397" y="163512"/>
                        <a:pt x="223614" y="50451"/>
                      </a:cubicBezTo>
                      <a:cubicBezTo>
                        <a:pt x="367918" y="-25416"/>
                        <a:pt x="542320" y="-15681"/>
                        <a:pt x="677290" y="75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56730D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6097904" y="1891116"/>
                  <a:ext cx="553022" cy="41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022" h="418600" extrusionOk="0">
                      <a:moveTo>
                        <a:pt x="-1080" y="418280"/>
                      </a:moveTo>
                      <a:cubicBezTo>
                        <a:pt x="27686" y="305561"/>
                        <a:pt x="89979" y="204206"/>
                        <a:pt x="177514" y="127577"/>
                      </a:cubicBezTo>
                      <a:cubicBezTo>
                        <a:pt x="281622" y="39147"/>
                        <a:pt x="415543" y="-6354"/>
                        <a:pt x="551942" y="32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6360318" y="4646485"/>
                  <a:ext cx="241268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68" h="425005" extrusionOk="0">
                      <a:moveTo>
                        <a:pt x="46577" y="0"/>
                      </a:moveTo>
                      <a:lnTo>
                        <a:pt x="0" y="425005"/>
                      </a:lnTo>
                      <a:lnTo>
                        <a:pt x="241268" y="425005"/>
                      </a:lnTo>
                      <a:lnTo>
                        <a:pt x="190500" y="0"/>
                      </a:lnTo>
                      <a:lnTo>
                        <a:pt x="46577" y="0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6373289" y="4608766"/>
                  <a:ext cx="215248" cy="42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48" h="425195" extrusionOk="0">
                      <a:moveTo>
                        <a:pt x="33098" y="-130"/>
                      </a:moveTo>
                      <a:lnTo>
                        <a:pt x="-430" y="305527"/>
                      </a:lnTo>
                      <a:cubicBezTo>
                        <a:pt x="-6907" y="364620"/>
                        <a:pt x="35765" y="417770"/>
                        <a:pt x="94820" y="424238"/>
                      </a:cubicBezTo>
                      <a:cubicBezTo>
                        <a:pt x="98725" y="424666"/>
                        <a:pt x="102726" y="424875"/>
                        <a:pt x="106632" y="424875"/>
                      </a:cubicBezTo>
                      <a:lnTo>
                        <a:pt x="106632" y="424875"/>
                      </a:lnTo>
                      <a:cubicBezTo>
                        <a:pt x="166068" y="424885"/>
                        <a:pt x="214168" y="376736"/>
                        <a:pt x="214168" y="317348"/>
                      </a:cubicBezTo>
                      <a:cubicBezTo>
                        <a:pt x="214168" y="313043"/>
                        <a:pt x="213882" y="308747"/>
                        <a:pt x="213407" y="304480"/>
                      </a:cubicBezTo>
                      <a:lnTo>
                        <a:pt x="177020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"/>
                <p:cNvSpPr/>
                <p:nvPr/>
              </p:nvSpPr>
              <p:spPr>
                <a:xfrm>
                  <a:off x="6363747" y="4334255"/>
                  <a:ext cx="228314" cy="36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14" h="364521" extrusionOk="0">
                      <a:moveTo>
                        <a:pt x="32004" y="4953"/>
                      </a:moveTo>
                      <a:lnTo>
                        <a:pt x="0" y="364522"/>
                      </a:lnTo>
                      <a:lnTo>
                        <a:pt x="228314" y="356235"/>
                      </a:lnTo>
                      <a:lnTo>
                        <a:pt x="168212" y="0"/>
                      </a:lnTo>
                      <a:lnTo>
                        <a:pt x="32004" y="495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"/>
                <p:cNvSpPr/>
                <p:nvPr/>
              </p:nvSpPr>
              <p:spPr>
                <a:xfrm>
                  <a:off x="6377394" y="4277105"/>
                  <a:ext cx="188618" cy="360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618" h="360292" extrusionOk="0">
                      <a:moveTo>
                        <a:pt x="19372" y="4347"/>
                      </a:moveTo>
                      <a:lnTo>
                        <a:pt x="-726" y="250378"/>
                      </a:lnTo>
                      <a:cubicBezTo>
                        <a:pt x="-5584" y="310576"/>
                        <a:pt x="40137" y="361915"/>
                        <a:pt x="96906" y="359915"/>
                      </a:cubicBezTo>
                      <a:lnTo>
                        <a:pt x="96906" y="359915"/>
                      </a:lnTo>
                      <a:cubicBezTo>
                        <a:pt x="154056" y="357820"/>
                        <a:pt x="195775" y="302765"/>
                        <a:pt x="186155" y="242948"/>
                      </a:cubicBezTo>
                      <a:lnTo>
                        <a:pt x="147102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p2"/>
                <p:cNvSpPr/>
                <p:nvPr/>
              </p:nvSpPr>
              <p:spPr>
                <a:xfrm>
                  <a:off x="6357937" y="4045457"/>
                  <a:ext cx="215074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74" h="336041" extrusionOk="0">
                      <a:moveTo>
                        <a:pt x="19621" y="9239"/>
                      </a:moveTo>
                      <a:lnTo>
                        <a:pt x="0" y="336042"/>
                      </a:lnTo>
                      <a:lnTo>
                        <a:pt x="215075" y="320516"/>
                      </a:lnTo>
                      <a:lnTo>
                        <a:pt x="147923" y="0"/>
                      </a:lnTo>
                      <a:lnTo>
                        <a:pt x="19621" y="923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2"/>
                <p:cNvSpPr/>
                <p:nvPr/>
              </p:nvSpPr>
              <p:spPr>
                <a:xfrm>
                  <a:off x="6381085" y="3973257"/>
                  <a:ext cx="159172" cy="32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72" h="327799" extrusionOk="0">
                      <a:moveTo>
                        <a:pt x="7776" y="7395"/>
                      </a:moveTo>
                      <a:lnTo>
                        <a:pt x="-988" y="226470"/>
                      </a:lnTo>
                      <a:cubicBezTo>
                        <a:pt x="-3274" y="283620"/>
                        <a:pt x="37112" y="331245"/>
                        <a:pt x="85309" y="327245"/>
                      </a:cubicBezTo>
                      <a:lnTo>
                        <a:pt x="85309" y="327245"/>
                      </a:lnTo>
                      <a:cubicBezTo>
                        <a:pt x="132934" y="323816"/>
                        <a:pt x="166653" y="270857"/>
                        <a:pt x="156175" y="214850"/>
                      </a:cubicBezTo>
                      <a:lnTo>
                        <a:pt x="11588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6343078" y="3780662"/>
                  <a:ext cx="191833" cy="302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33" h="302990" extrusionOk="0">
                      <a:moveTo>
                        <a:pt x="7906" y="12478"/>
                      </a:moveTo>
                      <a:lnTo>
                        <a:pt x="0" y="302990"/>
                      </a:lnTo>
                      <a:lnTo>
                        <a:pt x="191834" y="282130"/>
                      </a:lnTo>
                      <a:lnTo>
                        <a:pt x="122396" y="0"/>
                      </a:lnTo>
                      <a:lnTo>
                        <a:pt x="7906" y="12478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6343440" y="3719130"/>
                  <a:ext cx="160174" cy="29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74" h="292681" extrusionOk="0">
                      <a:moveTo>
                        <a:pt x="2940" y="11491"/>
                      </a:moveTo>
                      <a:lnTo>
                        <a:pt x="-1061" y="205325"/>
                      </a:lnTo>
                      <a:cubicBezTo>
                        <a:pt x="-2109" y="256379"/>
                        <a:pt x="39897" y="297145"/>
                        <a:pt x="88093" y="291907"/>
                      </a:cubicBezTo>
                      <a:lnTo>
                        <a:pt x="88093" y="291907"/>
                      </a:lnTo>
                      <a:cubicBezTo>
                        <a:pt x="135718" y="286668"/>
                        <a:pt x="168485" y="237900"/>
                        <a:pt x="156674" y="188370"/>
                      </a:cubicBezTo>
                      <a:lnTo>
                        <a:pt x="11152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6315837" y="3551014"/>
                  <a:ext cx="171450" cy="266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" h="266985" extrusionOk="0">
                      <a:moveTo>
                        <a:pt x="0" y="14764"/>
                      </a:moveTo>
                      <a:lnTo>
                        <a:pt x="571" y="266986"/>
                      </a:lnTo>
                      <a:lnTo>
                        <a:pt x="171450" y="242125"/>
                      </a:lnTo>
                      <a:lnTo>
                        <a:pt x="101917" y="0"/>
                      </a:lnTo>
                      <a:lnTo>
                        <a:pt x="0" y="14764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6315075" y="3487673"/>
                  <a:ext cx="141910" cy="25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10" h="254812" extrusionOk="0">
                      <a:moveTo>
                        <a:pt x="-1080" y="13491"/>
                      </a:moveTo>
                      <a:lnTo>
                        <a:pt x="920" y="178845"/>
                      </a:lnTo>
                      <a:cubicBezTo>
                        <a:pt x="1396" y="224565"/>
                        <a:pt x="39592" y="259903"/>
                        <a:pt x="81596" y="253807"/>
                      </a:cubicBezTo>
                      <a:lnTo>
                        <a:pt x="81596" y="253807"/>
                      </a:lnTo>
                      <a:cubicBezTo>
                        <a:pt x="123506" y="247615"/>
                        <a:pt x="149986" y="203229"/>
                        <a:pt x="137889" y="159414"/>
                      </a:cubicBezTo>
                      <a:lnTo>
                        <a:pt x="93693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"/>
                <p:cNvSpPr/>
                <p:nvPr/>
              </p:nvSpPr>
              <p:spPr>
                <a:xfrm>
                  <a:off x="6275070" y="3308794"/>
                  <a:ext cx="164591" cy="267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91" h="267938" extrusionOk="0">
                      <a:moveTo>
                        <a:pt x="0" y="16573"/>
                      </a:moveTo>
                      <a:lnTo>
                        <a:pt x="12573" y="267938"/>
                      </a:lnTo>
                      <a:lnTo>
                        <a:pt x="164592" y="240221"/>
                      </a:lnTo>
                      <a:lnTo>
                        <a:pt x="90678" y="0"/>
                      </a:lnTo>
                      <a:lnTo>
                        <a:pt x="0" y="1657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2"/>
                <p:cNvSpPr/>
                <p:nvPr/>
              </p:nvSpPr>
              <p:spPr>
                <a:xfrm>
                  <a:off x="6277736" y="3264217"/>
                  <a:ext cx="129905" cy="25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05" h="253826" extrusionOk="0">
                      <a:moveTo>
                        <a:pt x="-1080" y="14158"/>
                      </a:moveTo>
                      <a:lnTo>
                        <a:pt x="10540" y="187322"/>
                      </a:lnTo>
                      <a:cubicBezTo>
                        <a:pt x="13303" y="228375"/>
                        <a:pt x="46736" y="259045"/>
                        <a:pt x="81788" y="252664"/>
                      </a:cubicBezTo>
                      <a:lnTo>
                        <a:pt x="81788" y="252664"/>
                      </a:lnTo>
                      <a:cubicBezTo>
                        <a:pt x="116459" y="246282"/>
                        <a:pt x="137032" y="206277"/>
                        <a:pt x="125698" y="166939"/>
                      </a:cubicBezTo>
                      <a:lnTo>
                        <a:pt x="77215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" name="Google Shape;399;p2"/>
                <p:cNvSpPr/>
                <p:nvPr/>
              </p:nvSpPr>
              <p:spPr>
                <a:xfrm>
                  <a:off x="6232779" y="3084289"/>
                  <a:ext cx="159258" cy="267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58" h="267842" extrusionOk="0">
                      <a:moveTo>
                        <a:pt x="0" y="17717"/>
                      </a:moveTo>
                      <a:lnTo>
                        <a:pt x="24098" y="267843"/>
                      </a:lnTo>
                      <a:lnTo>
                        <a:pt x="159258" y="238125"/>
                      </a:lnTo>
                      <a:lnTo>
                        <a:pt x="80677" y="0"/>
                      </a:lnTo>
                      <a:lnTo>
                        <a:pt x="0" y="17717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" name="Google Shape;400;p2"/>
                <p:cNvSpPr/>
                <p:nvPr/>
              </p:nvSpPr>
              <p:spPr>
                <a:xfrm>
                  <a:off x="6228873" y="3018567"/>
                  <a:ext cx="119772" cy="25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2" h="251927" extrusionOk="0">
                      <a:moveTo>
                        <a:pt x="-1080" y="13777"/>
                      </a:moveTo>
                      <a:lnTo>
                        <a:pt x="20732" y="193514"/>
                      </a:lnTo>
                      <a:cubicBezTo>
                        <a:pt x="25114" y="230280"/>
                        <a:pt x="54070" y="257045"/>
                        <a:pt x="82550" y="250664"/>
                      </a:cubicBezTo>
                      <a:lnTo>
                        <a:pt x="82550" y="250664"/>
                      </a:lnTo>
                      <a:cubicBezTo>
                        <a:pt x="111125" y="244377"/>
                        <a:pt x="125889" y="208563"/>
                        <a:pt x="115221" y="173511"/>
                      </a:cubicBezTo>
                      <a:lnTo>
                        <a:pt x="62261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6179724" y="2879787"/>
                  <a:ext cx="155162" cy="266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62" h="266890" extrusionOk="0">
                      <a:moveTo>
                        <a:pt x="0" y="18479"/>
                      </a:moveTo>
                      <a:lnTo>
                        <a:pt x="35242" y="266891"/>
                      </a:lnTo>
                      <a:lnTo>
                        <a:pt x="155162" y="235934"/>
                      </a:lnTo>
                      <a:lnTo>
                        <a:pt x="71533" y="0"/>
                      </a:lnTo>
                      <a:lnTo>
                        <a:pt x="0" y="1847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6168949" y="2814392"/>
                  <a:ext cx="133075" cy="247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75" h="247896" extrusionOk="0">
                      <a:moveTo>
                        <a:pt x="-497" y="45454"/>
                      </a:moveTo>
                      <a:lnTo>
                        <a:pt x="24077" y="212237"/>
                      </a:lnTo>
                      <a:cubicBezTo>
                        <a:pt x="26744" y="234230"/>
                        <a:pt x="46652" y="249918"/>
                        <a:pt x="68654" y="247289"/>
                      </a:cubicBezTo>
                      <a:cubicBezTo>
                        <a:pt x="69988" y="247127"/>
                        <a:pt x="71226" y="246908"/>
                        <a:pt x="72560" y="246622"/>
                      </a:cubicBezTo>
                      <a:lnTo>
                        <a:pt x="103230" y="238621"/>
                      </a:lnTo>
                      <a:cubicBezTo>
                        <a:pt x="124471" y="232430"/>
                        <a:pt x="136568" y="210218"/>
                        <a:pt x="130376" y="189005"/>
                      </a:cubicBezTo>
                      <a:cubicBezTo>
                        <a:pt x="130090" y="188005"/>
                        <a:pt x="129805" y="187015"/>
                        <a:pt x="129424" y="186043"/>
                      </a:cubicBezTo>
                      <a:lnTo>
                        <a:pt x="73989" y="27166"/>
                      </a:lnTo>
                      <a:cubicBezTo>
                        <a:pt x="67702" y="7602"/>
                        <a:pt x="47509" y="-3905"/>
                        <a:pt x="27507" y="686"/>
                      </a:cubicBezTo>
                      <a:lnTo>
                        <a:pt x="27507" y="686"/>
                      </a:lnTo>
                      <a:cubicBezTo>
                        <a:pt x="8076" y="6268"/>
                        <a:pt x="-3926" y="25575"/>
                        <a:pt x="-497" y="45454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6143910" y="2738532"/>
                  <a:ext cx="133826" cy="19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26" h="198310" extrusionOk="0">
                      <a:moveTo>
                        <a:pt x="0" y="18859"/>
                      </a:moveTo>
                      <a:lnTo>
                        <a:pt x="27527" y="198311"/>
                      </a:lnTo>
                      <a:lnTo>
                        <a:pt x="133826" y="166783"/>
                      </a:lnTo>
                      <a:lnTo>
                        <a:pt x="63437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6132986" y="2688069"/>
                  <a:ext cx="105007" cy="178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7" h="178106" extrusionOk="0">
                      <a:moveTo>
                        <a:pt x="-157" y="40617"/>
                      </a:moveTo>
                      <a:lnTo>
                        <a:pt x="17750" y="144916"/>
                      </a:lnTo>
                      <a:cubicBezTo>
                        <a:pt x="21560" y="167205"/>
                        <a:pt x="41658" y="182159"/>
                        <a:pt x="60326" y="176634"/>
                      </a:cubicBezTo>
                      <a:lnTo>
                        <a:pt x="81853" y="170157"/>
                      </a:lnTo>
                      <a:cubicBezTo>
                        <a:pt x="100237" y="164728"/>
                        <a:pt x="108999" y="141582"/>
                        <a:pt x="100903" y="121104"/>
                      </a:cubicBezTo>
                      <a:lnTo>
                        <a:pt x="61469" y="23282"/>
                      </a:lnTo>
                      <a:cubicBezTo>
                        <a:pt x="56041" y="6508"/>
                        <a:pt x="38704" y="-3350"/>
                        <a:pt x="21465" y="517"/>
                      </a:cubicBezTo>
                      <a:lnTo>
                        <a:pt x="21465" y="517"/>
                      </a:lnTo>
                      <a:cubicBezTo>
                        <a:pt x="5177" y="6470"/>
                        <a:pt x="-4158" y="23701"/>
                        <a:pt x="-157" y="40617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6110477" y="2614993"/>
                  <a:ext cx="119634" cy="164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34" h="164115" extrusionOk="0">
                      <a:moveTo>
                        <a:pt x="0" y="18859"/>
                      </a:moveTo>
                      <a:lnTo>
                        <a:pt x="25527" y="164116"/>
                      </a:lnTo>
                      <a:lnTo>
                        <a:pt x="119634" y="132493"/>
                      </a:lnTo>
                      <a:lnTo>
                        <a:pt x="56198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406;p2"/>
                <p:cNvSpPr/>
                <p:nvPr/>
              </p:nvSpPr>
              <p:spPr>
                <a:xfrm>
                  <a:off x="6101183" y="2569452"/>
                  <a:ext cx="85458" cy="143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58" h="143477" extrusionOk="0">
                      <a:moveTo>
                        <a:pt x="-167" y="36648"/>
                      </a:moveTo>
                      <a:lnTo>
                        <a:pt x="15834" y="113420"/>
                      </a:lnTo>
                      <a:cubicBezTo>
                        <a:pt x="20121" y="133708"/>
                        <a:pt x="37552" y="147329"/>
                        <a:pt x="52601" y="141995"/>
                      </a:cubicBezTo>
                      <a:lnTo>
                        <a:pt x="68222" y="136660"/>
                      </a:lnTo>
                      <a:cubicBezTo>
                        <a:pt x="82986" y="131612"/>
                        <a:pt x="88892" y="110753"/>
                        <a:pt x="80605" y="92179"/>
                      </a:cubicBezTo>
                      <a:lnTo>
                        <a:pt x="48981" y="20741"/>
                      </a:lnTo>
                      <a:cubicBezTo>
                        <a:pt x="42124" y="5120"/>
                        <a:pt x="27550" y="-3452"/>
                        <a:pt x="15073" y="739"/>
                      </a:cubicBezTo>
                      <a:lnTo>
                        <a:pt x="15073" y="739"/>
                      </a:lnTo>
                      <a:cubicBezTo>
                        <a:pt x="2881" y="5120"/>
                        <a:pt x="-3596" y="20265"/>
                        <a:pt x="-167" y="36648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" name="Google Shape;407;p2"/>
                <p:cNvSpPr/>
                <p:nvPr/>
              </p:nvSpPr>
              <p:spPr>
                <a:xfrm>
                  <a:off x="5649086" y="2023300"/>
                  <a:ext cx="46525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255" h="550354" extrusionOk="0">
                      <a:moveTo>
                        <a:pt x="461740" y="550034"/>
                      </a:moveTo>
                      <a:cubicBezTo>
                        <a:pt x="467360" y="484121"/>
                        <a:pt x="471265" y="325625"/>
                        <a:pt x="377063" y="166177"/>
                      </a:cubicBezTo>
                      <a:cubicBezTo>
                        <a:pt x="339343" y="102578"/>
                        <a:pt x="290575" y="46200"/>
                        <a:pt x="233140" y="-320"/>
                      </a:cubicBezTo>
                      <a:cubicBezTo>
                        <a:pt x="187039" y="11529"/>
                        <a:pt x="143796" y="32655"/>
                        <a:pt x="106171" y="61783"/>
                      </a:cubicBezTo>
                      <a:cubicBezTo>
                        <a:pt x="59403" y="98130"/>
                        <a:pt x="22542" y="145660"/>
                        <a:pt x="-1080" y="199991"/>
                      </a:cubicBezTo>
                      <a:cubicBezTo>
                        <a:pt x="37401" y="263789"/>
                        <a:pt x="84836" y="321777"/>
                        <a:pt x="139700" y="372202"/>
                      </a:cubicBezTo>
                      <a:cubicBezTo>
                        <a:pt x="231711" y="455727"/>
                        <a:pt x="342011" y="516611"/>
                        <a:pt x="461740" y="550034"/>
                      </a:cubicBezTo>
                      <a:close/>
                    </a:path>
                  </a:pathLst>
                </a:custGeom>
                <a:solidFill>
                  <a:srgbClr val="C0DE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2"/>
                <p:cNvSpPr/>
                <p:nvPr/>
              </p:nvSpPr>
              <p:spPr>
                <a:xfrm>
                  <a:off x="5755386" y="2086641"/>
                  <a:ext cx="300514" cy="461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514" h="461391" extrusionOk="0">
                      <a:moveTo>
                        <a:pt x="-1080" y="-320"/>
                      </a:moveTo>
                      <a:cubicBezTo>
                        <a:pt x="41973" y="33913"/>
                        <a:pt x="81692" y="72184"/>
                        <a:pt x="117410" y="113980"/>
                      </a:cubicBezTo>
                      <a:cubicBezTo>
                        <a:pt x="203041" y="214792"/>
                        <a:pt x="265143" y="333331"/>
                        <a:pt x="299434" y="46107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2"/>
                <p:cNvSpPr/>
                <p:nvPr/>
              </p:nvSpPr>
              <p:spPr>
                <a:xfrm>
                  <a:off x="5143500" y="2155607"/>
                  <a:ext cx="970882" cy="451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82" h="451669" extrusionOk="0">
                      <a:moveTo>
                        <a:pt x="969802" y="418488"/>
                      </a:moveTo>
                      <a:cubicBezTo>
                        <a:pt x="810449" y="231417"/>
                        <a:pt x="576516" y="173315"/>
                        <a:pt x="354583" y="224750"/>
                      </a:cubicBezTo>
                      <a:lnTo>
                        <a:pt x="354583" y="129500"/>
                      </a:lnTo>
                      <a:lnTo>
                        <a:pt x="322484" y="232656"/>
                      </a:lnTo>
                      <a:cubicBezTo>
                        <a:pt x="298671" y="239380"/>
                        <a:pt x="275240" y="247486"/>
                        <a:pt x="252285" y="256944"/>
                      </a:cubicBezTo>
                      <a:lnTo>
                        <a:pt x="235139" y="178173"/>
                      </a:lnTo>
                      <a:lnTo>
                        <a:pt x="220662" y="270851"/>
                      </a:lnTo>
                      <a:cubicBezTo>
                        <a:pt x="189895" y="285367"/>
                        <a:pt x="160368" y="302417"/>
                        <a:pt x="132461" y="321810"/>
                      </a:cubicBezTo>
                      <a:lnTo>
                        <a:pt x="109028" y="259326"/>
                      </a:lnTo>
                      <a:lnTo>
                        <a:pt x="115220" y="334192"/>
                      </a:lnTo>
                      <a:cubicBezTo>
                        <a:pt x="70453" y="366815"/>
                        <a:pt x="31210" y="406363"/>
                        <a:pt x="-1080" y="451350"/>
                      </a:cubicBezTo>
                      <a:cubicBezTo>
                        <a:pt x="10540" y="413250"/>
                        <a:pt x="84645" y="142359"/>
                        <a:pt x="348868" y="42822"/>
                      </a:cubicBezTo>
                      <a:cubicBezTo>
                        <a:pt x="406018" y="21296"/>
                        <a:pt x="601758" y="-52428"/>
                        <a:pt x="777493" y="62539"/>
                      </a:cubicBezTo>
                      <a:cubicBezTo>
                        <a:pt x="955801" y="178935"/>
                        <a:pt x="969136" y="393819"/>
                        <a:pt x="969802" y="418488"/>
                      </a:cubicBezTo>
                      <a:close/>
                    </a:path>
                  </a:pathLst>
                </a:custGeom>
                <a:solidFill>
                  <a:srgbClr val="7EAE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2"/>
                <p:cNvSpPr/>
                <p:nvPr/>
              </p:nvSpPr>
              <p:spPr>
                <a:xfrm>
                  <a:off x="5252155" y="2347407"/>
                  <a:ext cx="862227" cy="57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227" h="571432" extrusionOk="0">
                      <a:moveTo>
                        <a:pt x="861148" y="215544"/>
                      </a:moveTo>
                      <a:cubicBezTo>
                        <a:pt x="809523" y="201161"/>
                        <a:pt x="534631" y="158394"/>
                        <a:pt x="265645" y="330987"/>
                      </a:cubicBezTo>
                      <a:cubicBezTo>
                        <a:pt x="214020" y="363544"/>
                        <a:pt x="164680" y="399500"/>
                        <a:pt x="117817" y="438620"/>
                      </a:cubicBezTo>
                      <a:lnTo>
                        <a:pt x="87241" y="329177"/>
                      </a:lnTo>
                      <a:lnTo>
                        <a:pt x="87241" y="465766"/>
                      </a:lnTo>
                      <a:cubicBezTo>
                        <a:pt x="46189" y="503866"/>
                        <a:pt x="17042" y="539489"/>
                        <a:pt x="373" y="571112"/>
                      </a:cubicBezTo>
                      <a:cubicBezTo>
                        <a:pt x="-2008" y="544347"/>
                        <a:pt x="-19724" y="292792"/>
                        <a:pt x="175347" y="125247"/>
                      </a:cubicBezTo>
                      <a:cubicBezTo>
                        <a:pt x="205542" y="99339"/>
                        <a:pt x="384136" y="-47632"/>
                        <a:pt x="603973" y="15138"/>
                      </a:cubicBezTo>
                      <a:cubicBezTo>
                        <a:pt x="759612" y="59525"/>
                        <a:pt x="839812" y="180873"/>
                        <a:pt x="861148" y="215544"/>
                      </a:cubicBezTo>
                      <a:close/>
                    </a:path>
                  </a:pathLst>
                </a:custGeom>
                <a:solidFill>
                  <a:srgbClr val="598A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2"/>
                <p:cNvSpPr/>
                <p:nvPr/>
              </p:nvSpPr>
              <p:spPr>
                <a:xfrm>
                  <a:off x="5776912" y="2223277"/>
                  <a:ext cx="346995" cy="348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95" h="348662" extrusionOk="0">
                      <a:moveTo>
                        <a:pt x="345915" y="348342"/>
                      </a:moveTo>
                      <a:cubicBezTo>
                        <a:pt x="320484" y="232327"/>
                        <a:pt x="295433" y="116313"/>
                        <a:pt x="270573" y="299"/>
                      </a:cubicBezTo>
                      <a:cubicBezTo>
                        <a:pt x="159607" y="-6931"/>
                        <a:pt x="54164" y="49648"/>
                        <a:pt x="-1080" y="146126"/>
                      </a:cubicBezTo>
                      <a:cubicBezTo>
                        <a:pt x="43973" y="171082"/>
                        <a:pt x="108171" y="184226"/>
                        <a:pt x="153987" y="210420"/>
                      </a:cubicBezTo>
                      <a:cubicBezTo>
                        <a:pt x="226091" y="252044"/>
                        <a:pt x="277526" y="306527"/>
                        <a:pt x="345915" y="348342"/>
                      </a:cubicBezTo>
                      <a:close/>
                    </a:path>
                  </a:pathLst>
                </a:custGeom>
                <a:solidFill>
                  <a:srgbClr val="74A0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2"/>
                <p:cNvSpPr/>
                <p:nvPr/>
              </p:nvSpPr>
              <p:spPr>
                <a:xfrm>
                  <a:off x="5612794" y="2224507"/>
                  <a:ext cx="432056" cy="95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6" h="954556" extrusionOk="0">
                      <a:moveTo>
                        <a:pt x="333726" y="320157"/>
                      </a:moveTo>
                      <a:lnTo>
                        <a:pt x="253335" y="247671"/>
                      </a:lnTo>
                      <a:lnTo>
                        <a:pt x="326201" y="353304"/>
                      </a:lnTo>
                      <a:cubicBezTo>
                        <a:pt x="319439" y="383336"/>
                        <a:pt x="312485" y="414006"/>
                        <a:pt x="305531" y="445315"/>
                      </a:cubicBezTo>
                      <a:lnTo>
                        <a:pt x="226475" y="367305"/>
                      </a:lnTo>
                      <a:lnTo>
                        <a:pt x="296769" y="483796"/>
                      </a:lnTo>
                      <a:cubicBezTo>
                        <a:pt x="273528" y="585428"/>
                        <a:pt x="256288" y="675249"/>
                        <a:pt x="242667" y="757259"/>
                      </a:cubicBezTo>
                      <a:lnTo>
                        <a:pt x="163038" y="667152"/>
                      </a:lnTo>
                      <a:lnTo>
                        <a:pt x="233999" y="811361"/>
                      </a:lnTo>
                      <a:cubicBezTo>
                        <a:pt x="226189" y="861558"/>
                        <a:pt x="219711" y="908992"/>
                        <a:pt x="213806" y="954236"/>
                      </a:cubicBezTo>
                      <a:cubicBezTo>
                        <a:pt x="150655" y="873083"/>
                        <a:pt x="28736" y="692584"/>
                        <a:pt x="3494" y="435600"/>
                      </a:cubicBezTo>
                      <a:cubicBezTo>
                        <a:pt x="-7079" y="326910"/>
                        <a:pt x="731" y="217220"/>
                        <a:pt x="26354" y="111083"/>
                      </a:cubicBezTo>
                      <a:cubicBezTo>
                        <a:pt x="146369" y="32921"/>
                        <a:pt x="287815" y="-5808"/>
                        <a:pt x="430976" y="307"/>
                      </a:cubicBezTo>
                      <a:cubicBezTo>
                        <a:pt x="390495" y="84032"/>
                        <a:pt x="362206" y="194998"/>
                        <a:pt x="333726" y="320157"/>
                      </a:cubicBezTo>
                      <a:close/>
                    </a:path>
                  </a:pathLst>
                </a:custGeom>
                <a:solidFill>
                  <a:srgbClr val="A4C8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2"/>
                <p:cNvSpPr/>
                <p:nvPr/>
              </p:nvSpPr>
              <p:spPr>
                <a:xfrm>
                  <a:off x="5741680" y="2254948"/>
                  <a:ext cx="97616" cy="645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52" h="703421" extrusionOk="0">
                      <a:moveTo>
                        <a:pt x="83072" y="-320"/>
                      </a:moveTo>
                      <a:cubicBezTo>
                        <a:pt x="-8272" y="222803"/>
                        <a:pt x="-25798" y="469319"/>
                        <a:pt x="33161" y="70310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2"/>
                <p:cNvSpPr/>
                <p:nvPr/>
              </p:nvSpPr>
              <p:spPr>
                <a:xfrm>
                  <a:off x="5999607" y="2473261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AE905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5" name="Google Shape;415;p2"/>
              <p:cNvGrpSpPr/>
              <p:nvPr/>
            </p:nvGrpSpPr>
            <p:grpSpPr>
              <a:xfrm>
                <a:off x="-1026386" y="-475480"/>
                <a:ext cx="3797436" cy="6561821"/>
                <a:chOff x="5143500" y="1785980"/>
                <a:chExt cx="1901380" cy="3285510"/>
              </a:xfrm>
            </p:grpSpPr>
            <p:sp>
              <p:nvSpPr>
                <p:cNvPr id="416" name="Google Shape;416;p2"/>
                <p:cNvSpPr/>
                <p:nvPr/>
              </p:nvSpPr>
              <p:spPr>
                <a:xfrm>
                  <a:off x="6136481" y="248145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6" y="96298"/>
                      </a:moveTo>
                      <a:cubicBezTo>
                        <a:pt x="192596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2" y="0"/>
                        <a:pt x="192596" y="43114"/>
                        <a:pt x="192596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5903309" y="253679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2"/>
                        <a:pt x="149482" y="192596"/>
                        <a:pt x="96298" y="192596"/>
                      </a:cubicBezTo>
                      <a:cubicBezTo>
                        <a:pt x="43114" y="192596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6143666" y="2045711"/>
                  <a:ext cx="900928" cy="549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928" h="549565" extrusionOk="0">
                      <a:moveTo>
                        <a:pt x="878512" y="238254"/>
                      </a:moveTo>
                      <a:cubicBezTo>
                        <a:pt x="874988" y="232824"/>
                        <a:pt x="871368" y="227586"/>
                        <a:pt x="867749" y="222347"/>
                      </a:cubicBezTo>
                      <a:cubicBezTo>
                        <a:pt x="698299" y="-18350"/>
                        <a:pt x="394737" y="-55212"/>
                        <a:pt x="200999" y="69947"/>
                      </a:cubicBezTo>
                      <a:cubicBezTo>
                        <a:pt x="52695" y="165673"/>
                        <a:pt x="-29030" y="340076"/>
                        <a:pt x="7642" y="546197"/>
                      </a:cubicBezTo>
                      <a:lnTo>
                        <a:pt x="8213" y="549245"/>
                      </a:lnTo>
                      <a:cubicBezTo>
                        <a:pt x="66410" y="335408"/>
                        <a:pt x="243480" y="203201"/>
                        <a:pt x="450839" y="167197"/>
                      </a:cubicBezTo>
                      <a:cubicBezTo>
                        <a:pt x="503227" y="157939"/>
                        <a:pt x="556757" y="155919"/>
                        <a:pt x="609717" y="161196"/>
                      </a:cubicBezTo>
                      <a:lnTo>
                        <a:pt x="605716" y="136812"/>
                      </a:lnTo>
                      <a:lnTo>
                        <a:pt x="596668" y="81377"/>
                      </a:lnTo>
                      <a:lnTo>
                        <a:pt x="626861" y="140527"/>
                      </a:lnTo>
                      <a:lnTo>
                        <a:pt x="639244" y="164816"/>
                      </a:lnTo>
                      <a:cubicBezTo>
                        <a:pt x="656674" y="167483"/>
                        <a:pt x="673343" y="170655"/>
                        <a:pt x="689346" y="174341"/>
                      </a:cubicBezTo>
                      <a:cubicBezTo>
                        <a:pt x="690393" y="168531"/>
                        <a:pt x="691632" y="162625"/>
                        <a:pt x="692870" y="157196"/>
                      </a:cubicBezTo>
                      <a:cubicBezTo>
                        <a:pt x="696299" y="141861"/>
                        <a:pt x="699918" y="129859"/>
                        <a:pt x="702395" y="132907"/>
                      </a:cubicBezTo>
                      <a:lnTo>
                        <a:pt x="711063" y="163387"/>
                      </a:lnTo>
                      <a:lnTo>
                        <a:pt x="716110" y="181389"/>
                      </a:lnTo>
                      <a:cubicBezTo>
                        <a:pt x="733828" y="186533"/>
                        <a:pt x="750497" y="192343"/>
                        <a:pt x="765927" y="198344"/>
                      </a:cubicBezTo>
                      <a:lnTo>
                        <a:pt x="765927" y="132907"/>
                      </a:lnTo>
                      <a:lnTo>
                        <a:pt x="790406" y="198820"/>
                      </a:lnTo>
                      <a:lnTo>
                        <a:pt x="794692" y="210441"/>
                      </a:lnTo>
                      <a:cubicBezTo>
                        <a:pt x="831459" y="226433"/>
                        <a:pt x="866035" y="247016"/>
                        <a:pt x="897562" y="271686"/>
                      </a:cubicBezTo>
                      <a:lnTo>
                        <a:pt x="899848" y="273687"/>
                      </a:lnTo>
                      <a:cubicBezTo>
                        <a:pt x="893181" y="261618"/>
                        <a:pt x="886037" y="249807"/>
                        <a:pt x="878512" y="238254"/>
                      </a:cubicBezTo>
                      <a:close/>
                    </a:path>
                  </a:pathLst>
                </a:custGeom>
                <a:solidFill>
                  <a:srgbClr val="5E7E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6043640" y="1785980"/>
                  <a:ext cx="549754" cy="80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754" h="809200" extrusionOk="0">
                      <a:moveTo>
                        <a:pt x="99952" y="808880"/>
                      </a:moveTo>
                      <a:cubicBezTo>
                        <a:pt x="-30540" y="626763"/>
                        <a:pt x="-34445" y="386066"/>
                        <a:pt x="87189" y="211949"/>
                      </a:cubicBezTo>
                      <a:cubicBezTo>
                        <a:pt x="247685" y="-17604"/>
                        <a:pt x="534864" y="-649"/>
                        <a:pt x="548675" y="303"/>
                      </a:cubicBezTo>
                      <a:cubicBezTo>
                        <a:pt x="435804" y="99935"/>
                        <a:pt x="347698" y="221855"/>
                        <a:pt x="273783" y="371112"/>
                      </a:cubicBezTo>
                      <a:cubicBezTo>
                        <a:pt x="202346" y="514748"/>
                        <a:pt x="129575" y="637812"/>
                        <a:pt x="99952" y="808880"/>
                      </a:cubicBezTo>
                      <a:close/>
                    </a:path>
                  </a:pathLst>
                </a:custGeom>
                <a:solidFill>
                  <a:srgbClr val="709F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6095939" y="1845261"/>
                  <a:ext cx="853118" cy="749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18" h="749919" extrusionOk="0">
                      <a:moveTo>
                        <a:pt x="852039" y="127236"/>
                      </a:moveTo>
                      <a:cubicBezTo>
                        <a:pt x="818035" y="126045"/>
                        <a:pt x="783936" y="129017"/>
                        <a:pt x="750598" y="136094"/>
                      </a:cubicBezTo>
                      <a:cubicBezTo>
                        <a:pt x="709736" y="110186"/>
                        <a:pt x="640489" y="67133"/>
                        <a:pt x="637537" y="65133"/>
                      </a:cubicBezTo>
                      <a:lnTo>
                        <a:pt x="697734" y="147429"/>
                      </a:lnTo>
                      <a:cubicBezTo>
                        <a:pt x="557336" y="182004"/>
                        <a:pt x="426367" y="247441"/>
                        <a:pt x="314353" y="338976"/>
                      </a:cubicBezTo>
                      <a:cubicBezTo>
                        <a:pt x="100897" y="514808"/>
                        <a:pt x="62322" y="698355"/>
                        <a:pt x="56130" y="749599"/>
                      </a:cubicBezTo>
                      <a:cubicBezTo>
                        <a:pt x="-51217" y="536335"/>
                        <a:pt x="-3592" y="279445"/>
                        <a:pt x="166239" y="127236"/>
                      </a:cubicBezTo>
                      <a:cubicBezTo>
                        <a:pt x="353786" y="-40881"/>
                        <a:pt x="649823" y="-44786"/>
                        <a:pt x="852039" y="127236"/>
                      </a:cubicBezTo>
                      <a:close/>
                    </a:path>
                  </a:pathLst>
                </a:custGeom>
                <a:solidFill>
                  <a:srgbClr val="A3C9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"/>
                <p:cNvSpPr/>
                <p:nvPr/>
              </p:nvSpPr>
              <p:spPr>
                <a:xfrm>
                  <a:off x="6142015" y="2024348"/>
                  <a:ext cx="902865" cy="570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865" h="570832" extrusionOk="0">
                      <a:moveTo>
                        <a:pt x="901785" y="295335"/>
                      </a:moveTo>
                      <a:lnTo>
                        <a:pt x="899500" y="293335"/>
                      </a:lnTo>
                      <a:cubicBezTo>
                        <a:pt x="866543" y="265179"/>
                        <a:pt x="830634" y="240747"/>
                        <a:pt x="792343" y="220469"/>
                      </a:cubicBezTo>
                      <a:lnTo>
                        <a:pt x="767863" y="154556"/>
                      </a:lnTo>
                      <a:lnTo>
                        <a:pt x="767863" y="208182"/>
                      </a:lnTo>
                      <a:cubicBezTo>
                        <a:pt x="750910" y="199990"/>
                        <a:pt x="732526" y="192179"/>
                        <a:pt x="712999" y="185036"/>
                      </a:cubicBezTo>
                      <a:lnTo>
                        <a:pt x="704332" y="154556"/>
                      </a:lnTo>
                      <a:cubicBezTo>
                        <a:pt x="701760" y="151508"/>
                        <a:pt x="698141" y="163509"/>
                        <a:pt x="694807" y="178844"/>
                      </a:cubicBezTo>
                      <a:cubicBezTo>
                        <a:pt x="673185" y="171710"/>
                        <a:pt x="651182" y="166014"/>
                        <a:pt x="628799" y="161795"/>
                      </a:cubicBezTo>
                      <a:lnTo>
                        <a:pt x="598605" y="102644"/>
                      </a:lnTo>
                      <a:lnTo>
                        <a:pt x="607653" y="158080"/>
                      </a:lnTo>
                      <a:cubicBezTo>
                        <a:pt x="553551" y="149850"/>
                        <a:pt x="498593" y="150460"/>
                        <a:pt x="444681" y="159890"/>
                      </a:cubicBezTo>
                      <a:cubicBezTo>
                        <a:pt x="238369" y="195704"/>
                        <a:pt x="68539" y="355152"/>
                        <a:pt x="9578" y="567464"/>
                      </a:cubicBezTo>
                      <a:lnTo>
                        <a:pt x="8721" y="570512"/>
                      </a:lnTo>
                      <a:cubicBezTo>
                        <a:pt x="-29379" y="362867"/>
                        <a:pt x="45869" y="158651"/>
                        <a:pt x="194936" y="62449"/>
                      </a:cubicBezTo>
                      <a:cubicBezTo>
                        <a:pt x="388483" y="-62424"/>
                        <a:pt x="699761" y="-416"/>
                        <a:pt x="869496" y="243424"/>
                      </a:cubicBezTo>
                      <a:cubicBezTo>
                        <a:pt x="873115" y="248663"/>
                        <a:pt x="876735" y="253901"/>
                        <a:pt x="880259" y="259331"/>
                      </a:cubicBezTo>
                      <a:cubicBezTo>
                        <a:pt x="887784" y="271075"/>
                        <a:pt x="894928" y="283076"/>
                        <a:pt x="901785" y="295335"/>
                      </a:cubicBezTo>
                      <a:close/>
                    </a:path>
                  </a:pathLst>
                </a:custGeom>
                <a:solidFill>
                  <a:srgbClr val="72A1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2"/>
                <p:cNvSpPr/>
                <p:nvPr/>
              </p:nvSpPr>
              <p:spPr>
                <a:xfrm>
                  <a:off x="6141830" y="2155632"/>
                  <a:ext cx="821326" cy="439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326" h="439548" extrusionOk="0">
                      <a:moveTo>
                        <a:pt x="741093" y="276351"/>
                      </a:moveTo>
                      <a:lnTo>
                        <a:pt x="664893" y="153764"/>
                      </a:lnTo>
                      <a:lnTo>
                        <a:pt x="692420" y="252157"/>
                      </a:lnTo>
                      <a:cubicBezTo>
                        <a:pt x="598504" y="209943"/>
                        <a:pt x="494872" y="194112"/>
                        <a:pt x="392669" y="206342"/>
                      </a:cubicBezTo>
                      <a:cubicBezTo>
                        <a:pt x="150352" y="235869"/>
                        <a:pt x="19955" y="410272"/>
                        <a:pt x="-1000" y="439228"/>
                      </a:cubicBezTo>
                      <a:cubicBezTo>
                        <a:pt x="-4809" y="234917"/>
                        <a:pt x="128064" y="58228"/>
                        <a:pt x="307991" y="11651"/>
                      </a:cubicBezTo>
                      <a:cubicBezTo>
                        <a:pt x="519446" y="-42832"/>
                        <a:pt x="756714" y="93090"/>
                        <a:pt x="820246" y="329119"/>
                      </a:cubicBezTo>
                      <a:cubicBezTo>
                        <a:pt x="795480" y="309231"/>
                        <a:pt x="769002" y="291572"/>
                        <a:pt x="741093" y="276351"/>
                      </a:cubicBezTo>
                      <a:close/>
                    </a:path>
                  </a:pathLst>
                </a:custGeom>
                <a:solidFill>
                  <a:srgbClr val="A4C9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6143815" y="2425826"/>
                  <a:ext cx="165163" cy="169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3" h="169354" extrusionOk="0">
                      <a:moveTo>
                        <a:pt x="-1080" y="169034"/>
                      </a:moveTo>
                      <a:lnTo>
                        <a:pt x="24351" y="29303"/>
                      </a:lnTo>
                      <a:lnTo>
                        <a:pt x="164083" y="-320"/>
                      </a:lnTo>
                      <a:cubicBezTo>
                        <a:pt x="99408" y="45905"/>
                        <a:pt x="43496" y="103245"/>
                        <a:pt x="-1080" y="169034"/>
                      </a:cubicBezTo>
                      <a:close/>
                    </a:path>
                  </a:pathLst>
                </a:custGeom>
                <a:solidFill>
                  <a:srgbClr val="83AA1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6169246" y="2309907"/>
                  <a:ext cx="744569" cy="50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569" h="503586" extrusionOk="0">
                      <a:moveTo>
                        <a:pt x="743490" y="503266"/>
                      </a:moveTo>
                      <a:cubicBezTo>
                        <a:pt x="697198" y="455442"/>
                        <a:pt x="647001" y="411541"/>
                        <a:pt x="593471" y="372012"/>
                      </a:cubicBezTo>
                      <a:lnTo>
                        <a:pt x="585089" y="330102"/>
                      </a:lnTo>
                      <a:lnTo>
                        <a:pt x="578897" y="361249"/>
                      </a:lnTo>
                      <a:cubicBezTo>
                        <a:pt x="551847" y="342199"/>
                        <a:pt x="522510" y="322673"/>
                        <a:pt x="490696" y="304099"/>
                      </a:cubicBezTo>
                      <a:lnTo>
                        <a:pt x="490696" y="304099"/>
                      </a:lnTo>
                      <a:lnTo>
                        <a:pt x="481171" y="200467"/>
                      </a:lnTo>
                      <a:lnTo>
                        <a:pt x="457263" y="284858"/>
                      </a:lnTo>
                      <a:cubicBezTo>
                        <a:pt x="445833" y="278572"/>
                        <a:pt x="434213" y="272476"/>
                        <a:pt x="422211" y="266380"/>
                      </a:cubicBezTo>
                      <a:lnTo>
                        <a:pt x="413448" y="261998"/>
                      </a:lnTo>
                      <a:lnTo>
                        <a:pt x="413448" y="200467"/>
                      </a:lnTo>
                      <a:cubicBezTo>
                        <a:pt x="413448" y="200467"/>
                        <a:pt x="405066" y="226279"/>
                        <a:pt x="396018" y="253521"/>
                      </a:cubicBezTo>
                      <a:cubicBezTo>
                        <a:pt x="298291" y="207229"/>
                        <a:pt x="194754" y="174359"/>
                        <a:pt x="88264" y="155794"/>
                      </a:cubicBezTo>
                      <a:lnTo>
                        <a:pt x="88264" y="155794"/>
                      </a:lnTo>
                      <a:cubicBezTo>
                        <a:pt x="57404" y="150460"/>
                        <a:pt x="29401" y="146269"/>
                        <a:pt x="4636" y="144269"/>
                      </a:cubicBezTo>
                      <a:lnTo>
                        <a:pt x="-1080" y="143698"/>
                      </a:lnTo>
                      <a:lnTo>
                        <a:pt x="350297" y="-320"/>
                      </a:lnTo>
                      <a:cubicBezTo>
                        <a:pt x="429546" y="33484"/>
                        <a:pt x="501459" y="82404"/>
                        <a:pt x="562038" y="143698"/>
                      </a:cubicBezTo>
                      <a:cubicBezTo>
                        <a:pt x="657383" y="242520"/>
                        <a:pt x="720629" y="367859"/>
                        <a:pt x="743490" y="503266"/>
                      </a:cubicBezTo>
                      <a:close/>
                    </a:path>
                  </a:pathLst>
                </a:custGeom>
                <a:solidFill>
                  <a:srgbClr val="BDE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2"/>
                <p:cNvSpPr/>
                <p:nvPr/>
              </p:nvSpPr>
              <p:spPr>
                <a:xfrm>
                  <a:off x="6384797" y="2360199"/>
                  <a:ext cx="419100" cy="30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300608" extrusionOk="0">
                      <a:moveTo>
                        <a:pt x="-1080" y="-320"/>
                      </a:moveTo>
                      <a:cubicBezTo>
                        <a:pt x="163989" y="58716"/>
                        <a:pt x="309150" y="162862"/>
                        <a:pt x="418020" y="3002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2"/>
                <p:cNvSpPr/>
                <p:nvPr/>
              </p:nvSpPr>
              <p:spPr>
                <a:xfrm>
                  <a:off x="6204965" y="2210985"/>
                  <a:ext cx="635032" cy="21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32" h="218936" extrusionOk="0">
                      <a:moveTo>
                        <a:pt x="-1080" y="218616"/>
                      </a:moveTo>
                      <a:cubicBezTo>
                        <a:pt x="10731" y="197376"/>
                        <a:pt x="99504" y="43356"/>
                        <a:pt x="291052" y="6971"/>
                      </a:cubicBezTo>
                      <a:cubicBezTo>
                        <a:pt x="477646" y="-28462"/>
                        <a:pt x="614140" y="75932"/>
                        <a:pt x="633952" y="9164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" name="Google Shape;427;p2"/>
                <p:cNvSpPr/>
                <p:nvPr/>
              </p:nvSpPr>
              <p:spPr>
                <a:xfrm>
                  <a:off x="6159436" y="2034060"/>
                  <a:ext cx="678370" cy="41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70" h="410625" extrusionOk="0">
                      <a:moveTo>
                        <a:pt x="-1080" y="410305"/>
                      </a:moveTo>
                      <a:cubicBezTo>
                        <a:pt x="-1080" y="399637"/>
                        <a:pt x="11397" y="163512"/>
                        <a:pt x="223614" y="50451"/>
                      </a:cubicBezTo>
                      <a:cubicBezTo>
                        <a:pt x="367918" y="-25416"/>
                        <a:pt x="542320" y="-15681"/>
                        <a:pt x="677290" y="75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56730D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" name="Google Shape;428;p2"/>
                <p:cNvSpPr/>
                <p:nvPr/>
              </p:nvSpPr>
              <p:spPr>
                <a:xfrm>
                  <a:off x="6097904" y="1891116"/>
                  <a:ext cx="553022" cy="41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022" h="418600" extrusionOk="0">
                      <a:moveTo>
                        <a:pt x="-1080" y="418280"/>
                      </a:moveTo>
                      <a:cubicBezTo>
                        <a:pt x="27686" y="305561"/>
                        <a:pt x="89979" y="204206"/>
                        <a:pt x="177514" y="127577"/>
                      </a:cubicBezTo>
                      <a:cubicBezTo>
                        <a:pt x="281622" y="39147"/>
                        <a:pt x="415543" y="-6354"/>
                        <a:pt x="551942" y="32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2"/>
                <p:cNvSpPr/>
                <p:nvPr/>
              </p:nvSpPr>
              <p:spPr>
                <a:xfrm>
                  <a:off x="6360318" y="4646485"/>
                  <a:ext cx="241268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68" h="425005" extrusionOk="0">
                      <a:moveTo>
                        <a:pt x="46577" y="0"/>
                      </a:moveTo>
                      <a:lnTo>
                        <a:pt x="0" y="425005"/>
                      </a:lnTo>
                      <a:lnTo>
                        <a:pt x="241268" y="425005"/>
                      </a:lnTo>
                      <a:lnTo>
                        <a:pt x="190500" y="0"/>
                      </a:lnTo>
                      <a:lnTo>
                        <a:pt x="46577" y="0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2"/>
                <p:cNvSpPr/>
                <p:nvPr/>
              </p:nvSpPr>
              <p:spPr>
                <a:xfrm>
                  <a:off x="6373289" y="4608766"/>
                  <a:ext cx="189418" cy="42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48" h="425195" extrusionOk="0">
                      <a:moveTo>
                        <a:pt x="33098" y="-130"/>
                      </a:moveTo>
                      <a:lnTo>
                        <a:pt x="-430" y="305527"/>
                      </a:lnTo>
                      <a:cubicBezTo>
                        <a:pt x="-6907" y="364620"/>
                        <a:pt x="35765" y="417770"/>
                        <a:pt x="94820" y="424238"/>
                      </a:cubicBezTo>
                      <a:cubicBezTo>
                        <a:pt x="98725" y="424666"/>
                        <a:pt x="102726" y="424875"/>
                        <a:pt x="106632" y="424875"/>
                      </a:cubicBezTo>
                      <a:lnTo>
                        <a:pt x="106632" y="424875"/>
                      </a:lnTo>
                      <a:cubicBezTo>
                        <a:pt x="166068" y="424885"/>
                        <a:pt x="214168" y="376736"/>
                        <a:pt x="214168" y="317348"/>
                      </a:cubicBezTo>
                      <a:cubicBezTo>
                        <a:pt x="214168" y="313043"/>
                        <a:pt x="213882" y="308747"/>
                        <a:pt x="213407" y="304480"/>
                      </a:cubicBezTo>
                      <a:lnTo>
                        <a:pt x="177020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2"/>
                <p:cNvSpPr/>
                <p:nvPr/>
              </p:nvSpPr>
              <p:spPr>
                <a:xfrm>
                  <a:off x="6363747" y="4334255"/>
                  <a:ext cx="228314" cy="36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14" h="364521" extrusionOk="0">
                      <a:moveTo>
                        <a:pt x="32004" y="4953"/>
                      </a:moveTo>
                      <a:lnTo>
                        <a:pt x="0" y="364522"/>
                      </a:lnTo>
                      <a:lnTo>
                        <a:pt x="228314" y="356235"/>
                      </a:lnTo>
                      <a:lnTo>
                        <a:pt x="168212" y="0"/>
                      </a:lnTo>
                      <a:lnTo>
                        <a:pt x="32004" y="495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2"/>
                <p:cNvSpPr/>
                <p:nvPr/>
              </p:nvSpPr>
              <p:spPr>
                <a:xfrm>
                  <a:off x="6377394" y="4277105"/>
                  <a:ext cx="158911" cy="360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618" h="360292" extrusionOk="0">
                      <a:moveTo>
                        <a:pt x="19372" y="4347"/>
                      </a:moveTo>
                      <a:lnTo>
                        <a:pt x="-726" y="250378"/>
                      </a:lnTo>
                      <a:cubicBezTo>
                        <a:pt x="-5584" y="310576"/>
                        <a:pt x="40137" y="361915"/>
                        <a:pt x="96906" y="359915"/>
                      </a:cubicBezTo>
                      <a:lnTo>
                        <a:pt x="96906" y="359915"/>
                      </a:lnTo>
                      <a:cubicBezTo>
                        <a:pt x="154056" y="357820"/>
                        <a:pt x="195775" y="302765"/>
                        <a:pt x="186155" y="242948"/>
                      </a:cubicBezTo>
                      <a:lnTo>
                        <a:pt x="147102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2"/>
                <p:cNvSpPr/>
                <p:nvPr/>
              </p:nvSpPr>
              <p:spPr>
                <a:xfrm>
                  <a:off x="6357937" y="4045457"/>
                  <a:ext cx="215074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74" h="336041" extrusionOk="0">
                      <a:moveTo>
                        <a:pt x="19621" y="9239"/>
                      </a:moveTo>
                      <a:lnTo>
                        <a:pt x="0" y="336042"/>
                      </a:lnTo>
                      <a:lnTo>
                        <a:pt x="215075" y="320516"/>
                      </a:lnTo>
                      <a:lnTo>
                        <a:pt x="147923" y="0"/>
                      </a:lnTo>
                      <a:lnTo>
                        <a:pt x="19621" y="923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6381085" y="3973257"/>
                  <a:ext cx="159172" cy="32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72" h="327799" extrusionOk="0">
                      <a:moveTo>
                        <a:pt x="7776" y="7395"/>
                      </a:moveTo>
                      <a:lnTo>
                        <a:pt x="-988" y="226470"/>
                      </a:lnTo>
                      <a:cubicBezTo>
                        <a:pt x="-3274" y="283620"/>
                        <a:pt x="37112" y="331245"/>
                        <a:pt x="85309" y="327245"/>
                      </a:cubicBezTo>
                      <a:lnTo>
                        <a:pt x="85309" y="327245"/>
                      </a:lnTo>
                      <a:cubicBezTo>
                        <a:pt x="132934" y="323816"/>
                        <a:pt x="166653" y="270857"/>
                        <a:pt x="156175" y="214850"/>
                      </a:cubicBezTo>
                      <a:lnTo>
                        <a:pt x="11588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6343078" y="3780662"/>
                  <a:ext cx="191833" cy="302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33" h="302990" extrusionOk="0">
                      <a:moveTo>
                        <a:pt x="7906" y="12478"/>
                      </a:moveTo>
                      <a:lnTo>
                        <a:pt x="0" y="302990"/>
                      </a:lnTo>
                      <a:lnTo>
                        <a:pt x="191834" y="282130"/>
                      </a:lnTo>
                      <a:lnTo>
                        <a:pt x="122396" y="0"/>
                      </a:lnTo>
                      <a:lnTo>
                        <a:pt x="7906" y="12478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6343440" y="3719130"/>
                  <a:ext cx="160174" cy="29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74" h="292681" extrusionOk="0">
                      <a:moveTo>
                        <a:pt x="2940" y="11491"/>
                      </a:moveTo>
                      <a:lnTo>
                        <a:pt x="-1061" y="205325"/>
                      </a:lnTo>
                      <a:cubicBezTo>
                        <a:pt x="-2109" y="256379"/>
                        <a:pt x="39897" y="297145"/>
                        <a:pt x="88093" y="291907"/>
                      </a:cubicBezTo>
                      <a:lnTo>
                        <a:pt x="88093" y="291907"/>
                      </a:lnTo>
                      <a:cubicBezTo>
                        <a:pt x="135718" y="286668"/>
                        <a:pt x="168485" y="237900"/>
                        <a:pt x="156674" y="188370"/>
                      </a:cubicBezTo>
                      <a:lnTo>
                        <a:pt x="11152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2"/>
                <p:cNvSpPr/>
                <p:nvPr/>
              </p:nvSpPr>
              <p:spPr>
                <a:xfrm>
                  <a:off x="6315837" y="3551014"/>
                  <a:ext cx="171450" cy="266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" h="266985" extrusionOk="0">
                      <a:moveTo>
                        <a:pt x="0" y="14764"/>
                      </a:moveTo>
                      <a:lnTo>
                        <a:pt x="571" y="266986"/>
                      </a:lnTo>
                      <a:lnTo>
                        <a:pt x="171450" y="242125"/>
                      </a:lnTo>
                      <a:lnTo>
                        <a:pt x="101917" y="0"/>
                      </a:lnTo>
                      <a:lnTo>
                        <a:pt x="0" y="14764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2"/>
                <p:cNvSpPr/>
                <p:nvPr/>
              </p:nvSpPr>
              <p:spPr>
                <a:xfrm>
                  <a:off x="6315075" y="3487673"/>
                  <a:ext cx="141910" cy="25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10" h="254812" extrusionOk="0">
                      <a:moveTo>
                        <a:pt x="-1080" y="13491"/>
                      </a:moveTo>
                      <a:lnTo>
                        <a:pt x="920" y="178845"/>
                      </a:lnTo>
                      <a:cubicBezTo>
                        <a:pt x="1396" y="224565"/>
                        <a:pt x="39592" y="259903"/>
                        <a:pt x="81596" y="253807"/>
                      </a:cubicBezTo>
                      <a:lnTo>
                        <a:pt x="81596" y="253807"/>
                      </a:lnTo>
                      <a:cubicBezTo>
                        <a:pt x="123506" y="247615"/>
                        <a:pt x="149986" y="203229"/>
                        <a:pt x="137889" y="159414"/>
                      </a:cubicBezTo>
                      <a:lnTo>
                        <a:pt x="93693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2"/>
                <p:cNvSpPr/>
                <p:nvPr/>
              </p:nvSpPr>
              <p:spPr>
                <a:xfrm>
                  <a:off x="6275070" y="3308794"/>
                  <a:ext cx="164591" cy="267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91" h="267938" extrusionOk="0">
                      <a:moveTo>
                        <a:pt x="0" y="16573"/>
                      </a:moveTo>
                      <a:lnTo>
                        <a:pt x="12573" y="267938"/>
                      </a:lnTo>
                      <a:lnTo>
                        <a:pt x="164592" y="240221"/>
                      </a:lnTo>
                      <a:lnTo>
                        <a:pt x="90678" y="0"/>
                      </a:lnTo>
                      <a:lnTo>
                        <a:pt x="0" y="1657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2"/>
                <p:cNvSpPr/>
                <p:nvPr/>
              </p:nvSpPr>
              <p:spPr>
                <a:xfrm>
                  <a:off x="6277736" y="3264217"/>
                  <a:ext cx="129905" cy="25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05" h="253826" extrusionOk="0">
                      <a:moveTo>
                        <a:pt x="-1080" y="14158"/>
                      </a:moveTo>
                      <a:lnTo>
                        <a:pt x="10540" y="187322"/>
                      </a:lnTo>
                      <a:cubicBezTo>
                        <a:pt x="13303" y="228375"/>
                        <a:pt x="46736" y="259045"/>
                        <a:pt x="81788" y="252664"/>
                      </a:cubicBezTo>
                      <a:lnTo>
                        <a:pt x="81788" y="252664"/>
                      </a:lnTo>
                      <a:cubicBezTo>
                        <a:pt x="116459" y="246282"/>
                        <a:pt x="137032" y="206277"/>
                        <a:pt x="125698" y="166939"/>
                      </a:cubicBezTo>
                      <a:lnTo>
                        <a:pt x="77215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2"/>
                <p:cNvSpPr/>
                <p:nvPr/>
              </p:nvSpPr>
              <p:spPr>
                <a:xfrm>
                  <a:off x="6232779" y="3084289"/>
                  <a:ext cx="159258" cy="267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58" h="267842" extrusionOk="0">
                      <a:moveTo>
                        <a:pt x="0" y="17717"/>
                      </a:moveTo>
                      <a:lnTo>
                        <a:pt x="24098" y="267843"/>
                      </a:lnTo>
                      <a:lnTo>
                        <a:pt x="159258" y="238125"/>
                      </a:lnTo>
                      <a:lnTo>
                        <a:pt x="80677" y="0"/>
                      </a:lnTo>
                      <a:lnTo>
                        <a:pt x="0" y="17717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2"/>
                <p:cNvSpPr/>
                <p:nvPr/>
              </p:nvSpPr>
              <p:spPr>
                <a:xfrm>
                  <a:off x="6228873" y="3018567"/>
                  <a:ext cx="119772" cy="25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2" h="251927" extrusionOk="0">
                      <a:moveTo>
                        <a:pt x="-1080" y="13777"/>
                      </a:moveTo>
                      <a:lnTo>
                        <a:pt x="20732" y="193514"/>
                      </a:lnTo>
                      <a:cubicBezTo>
                        <a:pt x="25114" y="230280"/>
                        <a:pt x="54070" y="257045"/>
                        <a:pt x="82550" y="250664"/>
                      </a:cubicBezTo>
                      <a:lnTo>
                        <a:pt x="82550" y="250664"/>
                      </a:lnTo>
                      <a:cubicBezTo>
                        <a:pt x="111125" y="244377"/>
                        <a:pt x="125889" y="208563"/>
                        <a:pt x="115221" y="173511"/>
                      </a:cubicBezTo>
                      <a:lnTo>
                        <a:pt x="62261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2"/>
                <p:cNvSpPr/>
                <p:nvPr/>
              </p:nvSpPr>
              <p:spPr>
                <a:xfrm>
                  <a:off x="6179724" y="2879787"/>
                  <a:ext cx="155162" cy="266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62" h="266890" extrusionOk="0">
                      <a:moveTo>
                        <a:pt x="0" y="18479"/>
                      </a:moveTo>
                      <a:lnTo>
                        <a:pt x="35242" y="266891"/>
                      </a:lnTo>
                      <a:lnTo>
                        <a:pt x="155162" y="235934"/>
                      </a:lnTo>
                      <a:lnTo>
                        <a:pt x="71533" y="0"/>
                      </a:lnTo>
                      <a:lnTo>
                        <a:pt x="0" y="1847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2"/>
                <p:cNvSpPr/>
                <p:nvPr/>
              </p:nvSpPr>
              <p:spPr>
                <a:xfrm>
                  <a:off x="6168949" y="2814392"/>
                  <a:ext cx="133075" cy="247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75" h="247896" extrusionOk="0">
                      <a:moveTo>
                        <a:pt x="-497" y="45454"/>
                      </a:moveTo>
                      <a:lnTo>
                        <a:pt x="24077" y="212237"/>
                      </a:lnTo>
                      <a:cubicBezTo>
                        <a:pt x="26744" y="234230"/>
                        <a:pt x="46652" y="249918"/>
                        <a:pt x="68654" y="247289"/>
                      </a:cubicBezTo>
                      <a:cubicBezTo>
                        <a:pt x="69988" y="247127"/>
                        <a:pt x="71226" y="246908"/>
                        <a:pt x="72560" y="246622"/>
                      </a:cubicBezTo>
                      <a:lnTo>
                        <a:pt x="103230" y="238621"/>
                      </a:lnTo>
                      <a:cubicBezTo>
                        <a:pt x="124471" y="232430"/>
                        <a:pt x="136568" y="210218"/>
                        <a:pt x="130376" y="189005"/>
                      </a:cubicBezTo>
                      <a:cubicBezTo>
                        <a:pt x="130090" y="188005"/>
                        <a:pt x="129805" y="187015"/>
                        <a:pt x="129424" y="186043"/>
                      </a:cubicBezTo>
                      <a:lnTo>
                        <a:pt x="73989" y="27166"/>
                      </a:lnTo>
                      <a:cubicBezTo>
                        <a:pt x="67702" y="7602"/>
                        <a:pt x="47509" y="-3905"/>
                        <a:pt x="27507" y="686"/>
                      </a:cubicBezTo>
                      <a:lnTo>
                        <a:pt x="27507" y="686"/>
                      </a:lnTo>
                      <a:cubicBezTo>
                        <a:pt x="8076" y="6268"/>
                        <a:pt x="-3926" y="25575"/>
                        <a:pt x="-497" y="45454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2"/>
                <p:cNvSpPr/>
                <p:nvPr/>
              </p:nvSpPr>
              <p:spPr>
                <a:xfrm>
                  <a:off x="6143910" y="2738532"/>
                  <a:ext cx="133826" cy="19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26" h="198310" extrusionOk="0">
                      <a:moveTo>
                        <a:pt x="0" y="18859"/>
                      </a:moveTo>
                      <a:lnTo>
                        <a:pt x="27527" y="198311"/>
                      </a:lnTo>
                      <a:lnTo>
                        <a:pt x="133826" y="166783"/>
                      </a:lnTo>
                      <a:lnTo>
                        <a:pt x="63437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p2"/>
                <p:cNvSpPr/>
                <p:nvPr/>
              </p:nvSpPr>
              <p:spPr>
                <a:xfrm>
                  <a:off x="6132986" y="2688069"/>
                  <a:ext cx="105007" cy="178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7" h="178106" extrusionOk="0">
                      <a:moveTo>
                        <a:pt x="-157" y="40617"/>
                      </a:moveTo>
                      <a:lnTo>
                        <a:pt x="17750" y="144916"/>
                      </a:lnTo>
                      <a:cubicBezTo>
                        <a:pt x="21560" y="167205"/>
                        <a:pt x="41658" y="182159"/>
                        <a:pt x="60326" y="176634"/>
                      </a:cubicBezTo>
                      <a:lnTo>
                        <a:pt x="81853" y="170157"/>
                      </a:lnTo>
                      <a:cubicBezTo>
                        <a:pt x="100237" y="164728"/>
                        <a:pt x="108999" y="141582"/>
                        <a:pt x="100903" y="121104"/>
                      </a:cubicBezTo>
                      <a:lnTo>
                        <a:pt x="61469" y="23282"/>
                      </a:lnTo>
                      <a:cubicBezTo>
                        <a:pt x="56041" y="6508"/>
                        <a:pt x="38704" y="-3350"/>
                        <a:pt x="21465" y="517"/>
                      </a:cubicBezTo>
                      <a:lnTo>
                        <a:pt x="21465" y="517"/>
                      </a:lnTo>
                      <a:cubicBezTo>
                        <a:pt x="5177" y="6470"/>
                        <a:pt x="-4158" y="23701"/>
                        <a:pt x="-157" y="40617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2"/>
                <p:cNvSpPr/>
                <p:nvPr/>
              </p:nvSpPr>
              <p:spPr>
                <a:xfrm>
                  <a:off x="6110477" y="2614993"/>
                  <a:ext cx="119634" cy="164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34" h="164115" extrusionOk="0">
                      <a:moveTo>
                        <a:pt x="0" y="18859"/>
                      </a:moveTo>
                      <a:lnTo>
                        <a:pt x="25527" y="164116"/>
                      </a:lnTo>
                      <a:lnTo>
                        <a:pt x="119634" y="132493"/>
                      </a:lnTo>
                      <a:lnTo>
                        <a:pt x="56198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2"/>
                <p:cNvSpPr/>
                <p:nvPr/>
              </p:nvSpPr>
              <p:spPr>
                <a:xfrm>
                  <a:off x="6101183" y="2569452"/>
                  <a:ext cx="85458" cy="143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58" h="143477" extrusionOk="0">
                      <a:moveTo>
                        <a:pt x="-167" y="36648"/>
                      </a:moveTo>
                      <a:lnTo>
                        <a:pt x="15834" y="113420"/>
                      </a:lnTo>
                      <a:cubicBezTo>
                        <a:pt x="20121" y="133708"/>
                        <a:pt x="37552" y="147329"/>
                        <a:pt x="52601" y="141995"/>
                      </a:cubicBezTo>
                      <a:lnTo>
                        <a:pt x="68222" y="136660"/>
                      </a:lnTo>
                      <a:cubicBezTo>
                        <a:pt x="82986" y="131612"/>
                        <a:pt x="88892" y="110753"/>
                        <a:pt x="80605" y="92179"/>
                      </a:cubicBezTo>
                      <a:lnTo>
                        <a:pt x="48981" y="20741"/>
                      </a:lnTo>
                      <a:cubicBezTo>
                        <a:pt x="42124" y="5120"/>
                        <a:pt x="27550" y="-3452"/>
                        <a:pt x="15073" y="739"/>
                      </a:cubicBezTo>
                      <a:lnTo>
                        <a:pt x="15073" y="739"/>
                      </a:lnTo>
                      <a:cubicBezTo>
                        <a:pt x="2881" y="5120"/>
                        <a:pt x="-3596" y="20265"/>
                        <a:pt x="-167" y="36648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2"/>
                <p:cNvSpPr/>
                <p:nvPr/>
              </p:nvSpPr>
              <p:spPr>
                <a:xfrm>
                  <a:off x="5649086" y="2023300"/>
                  <a:ext cx="46525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255" h="550354" extrusionOk="0">
                      <a:moveTo>
                        <a:pt x="461740" y="550034"/>
                      </a:moveTo>
                      <a:cubicBezTo>
                        <a:pt x="467360" y="484121"/>
                        <a:pt x="471265" y="325625"/>
                        <a:pt x="377063" y="166177"/>
                      </a:cubicBezTo>
                      <a:cubicBezTo>
                        <a:pt x="339343" y="102578"/>
                        <a:pt x="290575" y="46200"/>
                        <a:pt x="233140" y="-320"/>
                      </a:cubicBezTo>
                      <a:cubicBezTo>
                        <a:pt x="187039" y="11529"/>
                        <a:pt x="143796" y="32655"/>
                        <a:pt x="106171" y="61783"/>
                      </a:cubicBezTo>
                      <a:cubicBezTo>
                        <a:pt x="59403" y="98130"/>
                        <a:pt x="22542" y="145660"/>
                        <a:pt x="-1080" y="199991"/>
                      </a:cubicBezTo>
                      <a:cubicBezTo>
                        <a:pt x="37401" y="263789"/>
                        <a:pt x="84836" y="321777"/>
                        <a:pt x="139700" y="372202"/>
                      </a:cubicBezTo>
                      <a:cubicBezTo>
                        <a:pt x="231711" y="455727"/>
                        <a:pt x="342011" y="516611"/>
                        <a:pt x="461740" y="550034"/>
                      </a:cubicBezTo>
                      <a:close/>
                    </a:path>
                  </a:pathLst>
                </a:custGeom>
                <a:solidFill>
                  <a:srgbClr val="C0DE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2"/>
                <p:cNvSpPr/>
                <p:nvPr/>
              </p:nvSpPr>
              <p:spPr>
                <a:xfrm>
                  <a:off x="5755386" y="2086641"/>
                  <a:ext cx="300514" cy="461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514" h="461391" extrusionOk="0">
                      <a:moveTo>
                        <a:pt x="-1080" y="-320"/>
                      </a:moveTo>
                      <a:cubicBezTo>
                        <a:pt x="41973" y="33913"/>
                        <a:pt x="81692" y="72184"/>
                        <a:pt x="117410" y="113980"/>
                      </a:cubicBezTo>
                      <a:cubicBezTo>
                        <a:pt x="203041" y="214792"/>
                        <a:pt x="265143" y="333331"/>
                        <a:pt x="299434" y="46107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2"/>
                <p:cNvSpPr/>
                <p:nvPr/>
              </p:nvSpPr>
              <p:spPr>
                <a:xfrm>
                  <a:off x="5143500" y="2155607"/>
                  <a:ext cx="970882" cy="451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82" h="451669" extrusionOk="0">
                      <a:moveTo>
                        <a:pt x="969802" y="418488"/>
                      </a:moveTo>
                      <a:cubicBezTo>
                        <a:pt x="810449" y="231417"/>
                        <a:pt x="576516" y="173315"/>
                        <a:pt x="354583" y="224750"/>
                      </a:cubicBezTo>
                      <a:lnTo>
                        <a:pt x="354583" y="129500"/>
                      </a:lnTo>
                      <a:lnTo>
                        <a:pt x="322484" y="232656"/>
                      </a:lnTo>
                      <a:cubicBezTo>
                        <a:pt x="298671" y="239380"/>
                        <a:pt x="275240" y="247486"/>
                        <a:pt x="252285" y="256944"/>
                      </a:cubicBezTo>
                      <a:lnTo>
                        <a:pt x="235139" y="178173"/>
                      </a:lnTo>
                      <a:lnTo>
                        <a:pt x="220662" y="270851"/>
                      </a:lnTo>
                      <a:cubicBezTo>
                        <a:pt x="189895" y="285367"/>
                        <a:pt x="160368" y="302417"/>
                        <a:pt x="132461" y="321810"/>
                      </a:cubicBezTo>
                      <a:lnTo>
                        <a:pt x="109028" y="259326"/>
                      </a:lnTo>
                      <a:lnTo>
                        <a:pt x="115220" y="334192"/>
                      </a:lnTo>
                      <a:cubicBezTo>
                        <a:pt x="70453" y="366815"/>
                        <a:pt x="31210" y="406363"/>
                        <a:pt x="-1080" y="451350"/>
                      </a:cubicBezTo>
                      <a:cubicBezTo>
                        <a:pt x="10540" y="413250"/>
                        <a:pt x="84645" y="142359"/>
                        <a:pt x="348868" y="42822"/>
                      </a:cubicBezTo>
                      <a:cubicBezTo>
                        <a:pt x="406018" y="21296"/>
                        <a:pt x="601758" y="-52428"/>
                        <a:pt x="777493" y="62539"/>
                      </a:cubicBezTo>
                      <a:cubicBezTo>
                        <a:pt x="955801" y="178935"/>
                        <a:pt x="969136" y="393819"/>
                        <a:pt x="969802" y="418488"/>
                      </a:cubicBezTo>
                      <a:close/>
                    </a:path>
                  </a:pathLst>
                </a:custGeom>
                <a:solidFill>
                  <a:srgbClr val="7EAE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2"/>
                <p:cNvSpPr/>
                <p:nvPr/>
              </p:nvSpPr>
              <p:spPr>
                <a:xfrm>
                  <a:off x="5252155" y="2347407"/>
                  <a:ext cx="862227" cy="57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227" h="571432" extrusionOk="0">
                      <a:moveTo>
                        <a:pt x="861148" y="215544"/>
                      </a:moveTo>
                      <a:cubicBezTo>
                        <a:pt x="809523" y="201161"/>
                        <a:pt x="534631" y="158394"/>
                        <a:pt x="265645" y="330987"/>
                      </a:cubicBezTo>
                      <a:cubicBezTo>
                        <a:pt x="214020" y="363544"/>
                        <a:pt x="164680" y="399500"/>
                        <a:pt x="117817" y="438620"/>
                      </a:cubicBezTo>
                      <a:lnTo>
                        <a:pt x="87241" y="329177"/>
                      </a:lnTo>
                      <a:lnTo>
                        <a:pt x="87241" y="465766"/>
                      </a:lnTo>
                      <a:cubicBezTo>
                        <a:pt x="46189" y="503866"/>
                        <a:pt x="17042" y="539489"/>
                        <a:pt x="373" y="571112"/>
                      </a:cubicBezTo>
                      <a:cubicBezTo>
                        <a:pt x="-2008" y="544347"/>
                        <a:pt x="-19724" y="292792"/>
                        <a:pt x="175347" y="125247"/>
                      </a:cubicBezTo>
                      <a:cubicBezTo>
                        <a:pt x="205542" y="99339"/>
                        <a:pt x="384136" y="-47632"/>
                        <a:pt x="603973" y="15138"/>
                      </a:cubicBezTo>
                      <a:cubicBezTo>
                        <a:pt x="759612" y="59525"/>
                        <a:pt x="839812" y="180873"/>
                        <a:pt x="861148" y="215544"/>
                      </a:cubicBezTo>
                      <a:close/>
                    </a:path>
                  </a:pathLst>
                </a:custGeom>
                <a:solidFill>
                  <a:srgbClr val="598A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2"/>
                <p:cNvSpPr/>
                <p:nvPr/>
              </p:nvSpPr>
              <p:spPr>
                <a:xfrm>
                  <a:off x="5776912" y="2223277"/>
                  <a:ext cx="346995" cy="348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95" h="348662" extrusionOk="0">
                      <a:moveTo>
                        <a:pt x="345915" y="348342"/>
                      </a:moveTo>
                      <a:cubicBezTo>
                        <a:pt x="320484" y="232327"/>
                        <a:pt x="295433" y="116313"/>
                        <a:pt x="270573" y="299"/>
                      </a:cubicBezTo>
                      <a:cubicBezTo>
                        <a:pt x="159607" y="-6931"/>
                        <a:pt x="54164" y="49648"/>
                        <a:pt x="-1080" y="146126"/>
                      </a:cubicBezTo>
                      <a:cubicBezTo>
                        <a:pt x="43973" y="171082"/>
                        <a:pt x="108171" y="184226"/>
                        <a:pt x="153987" y="210420"/>
                      </a:cubicBezTo>
                      <a:cubicBezTo>
                        <a:pt x="226091" y="252044"/>
                        <a:pt x="277526" y="306527"/>
                        <a:pt x="345915" y="348342"/>
                      </a:cubicBezTo>
                      <a:close/>
                    </a:path>
                  </a:pathLst>
                </a:custGeom>
                <a:solidFill>
                  <a:srgbClr val="74A0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2"/>
                <p:cNvSpPr/>
                <p:nvPr/>
              </p:nvSpPr>
              <p:spPr>
                <a:xfrm>
                  <a:off x="5612794" y="2224507"/>
                  <a:ext cx="432056" cy="95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6" h="954556" extrusionOk="0">
                      <a:moveTo>
                        <a:pt x="333726" y="320157"/>
                      </a:moveTo>
                      <a:lnTo>
                        <a:pt x="253335" y="247671"/>
                      </a:lnTo>
                      <a:lnTo>
                        <a:pt x="326201" y="353304"/>
                      </a:lnTo>
                      <a:cubicBezTo>
                        <a:pt x="319439" y="383336"/>
                        <a:pt x="312485" y="414006"/>
                        <a:pt x="305531" y="445315"/>
                      </a:cubicBezTo>
                      <a:lnTo>
                        <a:pt x="226475" y="367305"/>
                      </a:lnTo>
                      <a:lnTo>
                        <a:pt x="296769" y="483796"/>
                      </a:lnTo>
                      <a:cubicBezTo>
                        <a:pt x="273528" y="585428"/>
                        <a:pt x="256288" y="675249"/>
                        <a:pt x="242667" y="757259"/>
                      </a:cubicBezTo>
                      <a:lnTo>
                        <a:pt x="163038" y="667152"/>
                      </a:lnTo>
                      <a:lnTo>
                        <a:pt x="233999" y="811361"/>
                      </a:lnTo>
                      <a:cubicBezTo>
                        <a:pt x="226189" y="861558"/>
                        <a:pt x="219711" y="908992"/>
                        <a:pt x="213806" y="954236"/>
                      </a:cubicBezTo>
                      <a:cubicBezTo>
                        <a:pt x="150655" y="873083"/>
                        <a:pt x="28736" y="692584"/>
                        <a:pt x="3494" y="435600"/>
                      </a:cubicBezTo>
                      <a:cubicBezTo>
                        <a:pt x="-7079" y="326910"/>
                        <a:pt x="731" y="217220"/>
                        <a:pt x="26354" y="111083"/>
                      </a:cubicBezTo>
                      <a:cubicBezTo>
                        <a:pt x="146369" y="32921"/>
                        <a:pt x="287815" y="-5808"/>
                        <a:pt x="430976" y="307"/>
                      </a:cubicBezTo>
                      <a:cubicBezTo>
                        <a:pt x="390495" y="84032"/>
                        <a:pt x="362206" y="194998"/>
                        <a:pt x="333726" y="320157"/>
                      </a:cubicBezTo>
                      <a:close/>
                    </a:path>
                  </a:pathLst>
                </a:custGeom>
                <a:solidFill>
                  <a:srgbClr val="A4C8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5" name="Google Shape;455;p2"/>
                <p:cNvSpPr/>
                <p:nvPr/>
              </p:nvSpPr>
              <p:spPr>
                <a:xfrm>
                  <a:off x="5746521" y="2254947"/>
                  <a:ext cx="84152" cy="703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52" h="703421" extrusionOk="0">
                      <a:moveTo>
                        <a:pt x="83072" y="-320"/>
                      </a:moveTo>
                      <a:cubicBezTo>
                        <a:pt x="-8272" y="222803"/>
                        <a:pt x="-25798" y="469319"/>
                        <a:pt x="33161" y="70310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6" name="Google Shape;456;p2"/>
                <p:cNvSpPr/>
                <p:nvPr/>
              </p:nvSpPr>
              <p:spPr>
                <a:xfrm>
                  <a:off x="5999607" y="2473261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AE905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57" name="Google Shape;457;p2"/>
            <p:cNvSpPr/>
            <p:nvPr/>
          </p:nvSpPr>
          <p:spPr>
            <a:xfrm flipH="1">
              <a:off x="841023" y="4271451"/>
              <a:ext cx="1340822" cy="1904874"/>
            </a:xfrm>
            <a:custGeom>
              <a:avLst/>
              <a:gdLst/>
              <a:ahLst/>
              <a:cxnLst/>
              <a:rect l="l" t="t" r="r" b="b"/>
              <a:pathLst>
                <a:path w="1062037" h="1508811" extrusionOk="0">
                  <a:moveTo>
                    <a:pt x="381953" y="1176267"/>
                  </a:moveTo>
                  <a:cubicBezTo>
                    <a:pt x="569595" y="1036250"/>
                    <a:pt x="628650" y="893375"/>
                    <a:pt x="758190" y="761930"/>
                  </a:cubicBezTo>
                  <a:cubicBezTo>
                    <a:pt x="514350" y="834320"/>
                    <a:pt x="391478" y="1110545"/>
                    <a:pt x="380047" y="1168647"/>
                  </a:cubicBezTo>
                  <a:cubicBezTo>
                    <a:pt x="364808" y="1073397"/>
                    <a:pt x="360997" y="978147"/>
                    <a:pt x="369570" y="885755"/>
                  </a:cubicBezTo>
                  <a:cubicBezTo>
                    <a:pt x="478155" y="790505"/>
                    <a:pt x="597217" y="737165"/>
                    <a:pt x="676275" y="600957"/>
                  </a:cubicBezTo>
                  <a:cubicBezTo>
                    <a:pt x="521970" y="635247"/>
                    <a:pt x="401003" y="805745"/>
                    <a:pt x="370522" y="871467"/>
                  </a:cubicBezTo>
                  <a:cubicBezTo>
                    <a:pt x="379095" y="789552"/>
                    <a:pt x="397192" y="709542"/>
                    <a:pt x="424815" y="632390"/>
                  </a:cubicBezTo>
                  <a:cubicBezTo>
                    <a:pt x="537210" y="579050"/>
                    <a:pt x="633412" y="507612"/>
                    <a:pt x="709612" y="422840"/>
                  </a:cubicBezTo>
                  <a:cubicBezTo>
                    <a:pt x="599122" y="451415"/>
                    <a:pt x="503872" y="511422"/>
                    <a:pt x="440055" y="594290"/>
                  </a:cubicBezTo>
                  <a:cubicBezTo>
                    <a:pt x="463867" y="535235"/>
                    <a:pt x="494347" y="478085"/>
                    <a:pt x="529590" y="423792"/>
                  </a:cubicBezTo>
                  <a:cubicBezTo>
                    <a:pt x="534353" y="424745"/>
                    <a:pt x="539115" y="426650"/>
                    <a:pt x="543878" y="427602"/>
                  </a:cubicBezTo>
                  <a:cubicBezTo>
                    <a:pt x="642937" y="405695"/>
                    <a:pt x="728662" y="357117"/>
                    <a:pt x="786765" y="288537"/>
                  </a:cubicBezTo>
                  <a:cubicBezTo>
                    <a:pt x="701040" y="301872"/>
                    <a:pt x="621983" y="334257"/>
                    <a:pt x="559117" y="382835"/>
                  </a:cubicBezTo>
                  <a:cubicBezTo>
                    <a:pt x="581978" y="351402"/>
                    <a:pt x="606742" y="321875"/>
                    <a:pt x="633412" y="293300"/>
                  </a:cubicBezTo>
                  <a:cubicBezTo>
                    <a:pt x="649605" y="292347"/>
                    <a:pt x="701040" y="284727"/>
                    <a:pt x="701040" y="284727"/>
                  </a:cubicBezTo>
                  <a:cubicBezTo>
                    <a:pt x="784860" y="264725"/>
                    <a:pt x="857250" y="229482"/>
                    <a:pt x="926783" y="190430"/>
                  </a:cubicBezTo>
                  <a:cubicBezTo>
                    <a:pt x="855345" y="190430"/>
                    <a:pt x="686753" y="259010"/>
                    <a:pt x="641033" y="284727"/>
                  </a:cubicBezTo>
                  <a:cubicBezTo>
                    <a:pt x="677228" y="246627"/>
                    <a:pt x="717233" y="210432"/>
                    <a:pt x="760095" y="177095"/>
                  </a:cubicBezTo>
                  <a:cubicBezTo>
                    <a:pt x="762000" y="177095"/>
                    <a:pt x="763905" y="177095"/>
                    <a:pt x="765810" y="178047"/>
                  </a:cubicBezTo>
                  <a:cubicBezTo>
                    <a:pt x="830580" y="173285"/>
                    <a:pt x="887730" y="147567"/>
                    <a:pt x="935355" y="114230"/>
                  </a:cubicBezTo>
                  <a:cubicBezTo>
                    <a:pt x="982028" y="80892"/>
                    <a:pt x="1021080" y="40887"/>
                    <a:pt x="1062037" y="1835"/>
                  </a:cubicBezTo>
                  <a:cubicBezTo>
                    <a:pt x="902970" y="-16263"/>
                    <a:pt x="832485" y="103752"/>
                    <a:pt x="750570" y="175190"/>
                  </a:cubicBezTo>
                  <a:cubicBezTo>
                    <a:pt x="750570" y="175190"/>
                    <a:pt x="751522" y="175190"/>
                    <a:pt x="751522" y="175190"/>
                  </a:cubicBezTo>
                  <a:cubicBezTo>
                    <a:pt x="712470" y="204717"/>
                    <a:pt x="676275" y="236150"/>
                    <a:pt x="641985" y="270440"/>
                  </a:cubicBezTo>
                  <a:cubicBezTo>
                    <a:pt x="659130" y="187572"/>
                    <a:pt x="689610" y="108515"/>
                    <a:pt x="722947" y="29457"/>
                  </a:cubicBezTo>
                  <a:cubicBezTo>
                    <a:pt x="655320" y="88512"/>
                    <a:pt x="620078" y="172332"/>
                    <a:pt x="622935" y="258057"/>
                  </a:cubicBezTo>
                  <a:cubicBezTo>
                    <a:pt x="622935" y="258057"/>
                    <a:pt x="628650" y="274250"/>
                    <a:pt x="633412" y="279012"/>
                  </a:cubicBezTo>
                  <a:cubicBezTo>
                    <a:pt x="590550" y="322827"/>
                    <a:pt x="551497" y="369500"/>
                    <a:pt x="518160" y="419982"/>
                  </a:cubicBezTo>
                  <a:lnTo>
                    <a:pt x="518160" y="419982"/>
                  </a:lnTo>
                  <a:lnTo>
                    <a:pt x="518160" y="419982"/>
                  </a:lnTo>
                  <a:cubicBezTo>
                    <a:pt x="513397" y="427602"/>
                    <a:pt x="507683" y="435222"/>
                    <a:pt x="502920" y="442842"/>
                  </a:cubicBezTo>
                  <a:cubicBezTo>
                    <a:pt x="506730" y="404742"/>
                    <a:pt x="546735" y="218052"/>
                    <a:pt x="469583" y="71367"/>
                  </a:cubicBezTo>
                  <a:cubicBezTo>
                    <a:pt x="437197" y="187572"/>
                    <a:pt x="453390" y="330447"/>
                    <a:pt x="500062" y="446652"/>
                  </a:cubicBezTo>
                  <a:cubicBezTo>
                    <a:pt x="461962" y="506660"/>
                    <a:pt x="431483" y="569525"/>
                    <a:pt x="406717" y="636200"/>
                  </a:cubicBezTo>
                  <a:cubicBezTo>
                    <a:pt x="396240" y="571430"/>
                    <a:pt x="383858" y="340925"/>
                    <a:pt x="300037" y="196145"/>
                  </a:cubicBezTo>
                  <a:cubicBezTo>
                    <a:pt x="308610" y="269487"/>
                    <a:pt x="288608" y="359975"/>
                    <a:pt x="298133" y="433317"/>
                  </a:cubicBezTo>
                  <a:cubicBezTo>
                    <a:pt x="306705" y="503802"/>
                    <a:pt x="353378" y="586670"/>
                    <a:pt x="402908" y="646677"/>
                  </a:cubicBezTo>
                  <a:cubicBezTo>
                    <a:pt x="376237" y="720972"/>
                    <a:pt x="359092" y="799077"/>
                    <a:pt x="350520" y="879087"/>
                  </a:cubicBezTo>
                  <a:cubicBezTo>
                    <a:pt x="295275" y="704780"/>
                    <a:pt x="235267" y="511422"/>
                    <a:pt x="94297" y="334257"/>
                  </a:cubicBezTo>
                  <a:cubicBezTo>
                    <a:pt x="81915" y="515232"/>
                    <a:pt x="300990" y="836225"/>
                    <a:pt x="349567" y="889565"/>
                  </a:cubicBezTo>
                  <a:cubicBezTo>
                    <a:pt x="340995" y="981005"/>
                    <a:pt x="343853" y="1074350"/>
                    <a:pt x="357187" y="1168647"/>
                  </a:cubicBezTo>
                  <a:cubicBezTo>
                    <a:pt x="333375" y="1115308"/>
                    <a:pt x="271462" y="944810"/>
                    <a:pt x="220028" y="862895"/>
                  </a:cubicBezTo>
                  <a:cubicBezTo>
                    <a:pt x="155257" y="765740"/>
                    <a:pt x="101917" y="679062"/>
                    <a:pt x="0" y="599052"/>
                  </a:cubicBezTo>
                  <a:cubicBezTo>
                    <a:pt x="41910" y="854322"/>
                    <a:pt x="181928" y="1036250"/>
                    <a:pt x="359092" y="1181983"/>
                  </a:cubicBezTo>
                  <a:cubicBezTo>
                    <a:pt x="376237" y="1288662"/>
                    <a:pt x="406717" y="1394390"/>
                    <a:pt x="451485" y="1498212"/>
                  </a:cubicBezTo>
                  <a:cubicBezTo>
                    <a:pt x="451485" y="1498212"/>
                    <a:pt x="451485" y="1498212"/>
                    <a:pt x="451485" y="1498212"/>
                  </a:cubicBezTo>
                  <a:cubicBezTo>
                    <a:pt x="454342" y="1504880"/>
                    <a:pt x="461962" y="1509642"/>
                    <a:pt x="468630" y="1508690"/>
                  </a:cubicBezTo>
                  <a:cubicBezTo>
                    <a:pt x="475297" y="1507737"/>
                    <a:pt x="478155" y="1502022"/>
                    <a:pt x="475297" y="1495355"/>
                  </a:cubicBezTo>
                  <a:cubicBezTo>
                    <a:pt x="432435" y="1391533"/>
                    <a:pt x="400050" y="1283900"/>
                    <a:pt x="381953" y="1176267"/>
                  </a:cubicBezTo>
                  <a:close/>
                </a:path>
              </a:pathLst>
            </a:custGeom>
            <a:solidFill>
              <a:srgbClr val="3670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 flipH="1">
              <a:off x="341934" y="4125814"/>
              <a:ext cx="953463" cy="2033163"/>
            </a:xfrm>
            <a:custGeom>
              <a:avLst/>
              <a:gdLst/>
              <a:ahLst/>
              <a:cxnLst/>
              <a:rect l="l" t="t" r="r" b="b"/>
              <a:pathLst>
                <a:path w="755218" h="1610426" extrusionOk="0">
                  <a:moveTo>
                    <a:pt x="124839" y="867728"/>
                  </a:moveTo>
                  <a:cubicBezTo>
                    <a:pt x="176273" y="796290"/>
                    <a:pt x="243901" y="733425"/>
                    <a:pt x="271523" y="649605"/>
                  </a:cubicBezTo>
                  <a:cubicBezTo>
                    <a:pt x="296289" y="573405"/>
                    <a:pt x="285811" y="488633"/>
                    <a:pt x="316291" y="415290"/>
                  </a:cubicBezTo>
                  <a:cubicBezTo>
                    <a:pt x="349628" y="333375"/>
                    <a:pt x="426781" y="279083"/>
                    <a:pt x="493456" y="221933"/>
                  </a:cubicBezTo>
                  <a:cubicBezTo>
                    <a:pt x="561084" y="164783"/>
                    <a:pt x="625853" y="88583"/>
                    <a:pt x="620139" y="0"/>
                  </a:cubicBezTo>
                  <a:cubicBezTo>
                    <a:pt x="735391" y="220980"/>
                    <a:pt x="775396" y="477203"/>
                    <a:pt x="745868" y="724853"/>
                  </a:cubicBezTo>
                  <a:cubicBezTo>
                    <a:pt x="716341" y="972503"/>
                    <a:pt x="618234" y="1209675"/>
                    <a:pt x="475359" y="1412557"/>
                  </a:cubicBezTo>
                  <a:cubicBezTo>
                    <a:pt x="431543" y="1474470"/>
                    <a:pt x="382014" y="1535430"/>
                    <a:pt x="316291" y="1573530"/>
                  </a:cubicBezTo>
                  <a:cubicBezTo>
                    <a:pt x="250568" y="1611630"/>
                    <a:pt x="165796" y="1624965"/>
                    <a:pt x="98168" y="1590675"/>
                  </a:cubicBezTo>
                  <a:lnTo>
                    <a:pt x="98168" y="1590675"/>
                  </a:lnTo>
                  <a:cubicBezTo>
                    <a:pt x="-7559" y="1536382"/>
                    <a:pt x="2918" y="1370648"/>
                    <a:pt x="61" y="1267778"/>
                  </a:cubicBezTo>
                  <a:cubicBezTo>
                    <a:pt x="-1844" y="1126807"/>
                    <a:pt x="41018" y="982980"/>
                    <a:pt x="124839" y="867728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9" name="Google Shape;459;p2"/>
            <p:cNvGrpSpPr/>
            <p:nvPr/>
          </p:nvGrpSpPr>
          <p:grpSpPr>
            <a:xfrm flipH="1">
              <a:off x="1810083" y="4029638"/>
              <a:ext cx="1371127" cy="3143327"/>
              <a:chOff x="6209082" y="1899985"/>
              <a:chExt cx="1085697" cy="2488975"/>
            </a:xfrm>
          </p:grpSpPr>
          <p:sp>
            <p:nvSpPr>
              <p:cNvPr id="460" name="Google Shape;460;p2"/>
              <p:cNvSpPr/>
              <p:nvPr/>
            </p:nvSpPr>
            <p:spPr>
              <a:xfrm>
                <a:off x="6209082" y="1899985"/>
                <a:ext cx="1085697" cy="2325514"/>
              </a:xfrm>
              <a:custGeom>
                <a:avLst/>
                <a:gdLst/>
                <a:ahLst/>
                <a:cxnLst/>
                <a:rect l="l" t="t" r="r" b="b"/>
                <a:pathLst>
                  <a:path w="1085697" h="2325514" extrusionOk="0">
                    <a:moveTo>
                      <a:pt x="140933" y="1965007"/>
                    </a:moveTo>
                    <a:lnTo>
                      <a:pt x="140933" y="1965007"/>
                    </a:lnTo>
                    <a:cubicBezTo>
                      <a:pt x="116169" y="1839278"/>
                      <a:pt x="185701" y="1717357"/>
                      <a:pt x="230469" y="1597343"/>
                    </a:cubicBezTo>
                    <a:cubicBezTo>
                      <a:pt x="275236" y="1477328"/>
                      <a:pt x="286666" y="1318260"/>
                      <a:pt x="182844" y="1243965"/>
                    </a:cubicBezTo>
                    <a:cubicBezTo>
                      <a:pt x="130456" y="1205865"/>
                      <a:pt x="51398" y="1191578"/>
                      <a:pt x="32348" y="1130618"/>
                    </a:cubicBezTo>
                    <a:cubicBezTo>
                      <a:pt x="3773" y="1041082"/>
                      <a:pt x="135219" y="968693"/>
                      <a:pt x="130456" y="875347"/>
                    </a:cubicBezTo>
                    <a:cubicBezTo>
                      <a:pt x="127598" y="809625"/>
                      <a:pt x="60923" y="768668"/>
                      <a:pt x="27586" y="712470"/>
                    </a:cubicBezTo>
                    <a:cubicBezTo>
                      <a:pt x="-16229" y="640080"/>
                      <a:pt x="-1942" y="545783"/>
                      <a:pt x="29491" y="467678"/>
                    </a:cubicBezTo>
                    <a:cubicBezTo>
                      <a:pt x="60923" y="389572"/>
                      <a:pt x="108548" y="317183"/>
                      <a:pt x="131408" y="235267"/>
                    </a:cubicBezTo>
                    <a:cubicBezTo>
                      <a:pt x="154269" y="153353"/>
                      <a:pt x="146648" y="55245"/>
                      <a:pt x="82831" y="0"/>
                    </a:cubicBezTo>
                    <a:cubicBezTo>
                      <a:pt x="219991" y="76200"/>
                      <a:pt x="359056" y="154305"/>
                      <a:pt x="470498" y="263842"/>
                    </a:cubicBezTo>
                    <a:cubicBezTo>
                      <a:pt x="582894" y="373380"/>
                      <a:pt x="666713" y="521017"/>
                      <a:pt x="666713" y="678180"/>
                    </a:cubicBezTo>
                    <a:cubicBezTo>
                      <a:pt x="666713" y="784860"/>
                      <a:pt x="631471" y="904875"/>
                      <a:pt x="696241" y="988695"/>
                    </a:cubicBezTo>
                    <a:cubicBezTo>
                      <a:pt x="736246" y="1041082"/>
                      <a:pt x="803873" y="1062038"/>
                      <a:pt x="864833" y="1087755"/>
                    </a:cubicBezTo>
                    <a:cubicBezTo>
                      <a:pt x="925794" y="1113473"/>
                      <a:pt x="990563" y="1153478"/>
                      <a:pt x="1002946" y="1218248"/>
                    </a:cubicBezTo>
                    <a:cubicBezTo>
                      <a:pt x="1017233" y="1288732"/>
                      <a:pt x="965798" y="1355407"/>
                      <a:pt x="959131" y="1427798"/>
                    </a:cubicBezTo>
                    <a:cubicBezTo>
                      <a:pt x="951511" y="1522095"/>
                      <a:pt x="1021044" y="1602105"/>
                      <a:pt x="1057239" y="1689735"/>
                    </a:cubicBezTo>
                    <a:cubicBezTo>
                      <a:pt x="1117246" y="1834515"/>
                      <a:pt x="1078194" y="2009775"/>
                      <a:pt x="979133" y="2131695"/>
                    </a:cubicBezTo>
                    <a:cubicBezTo>
                      <a:pt x="882931" y="2250758"/>
                      <a:pt x="705766" y="2368868"/>
                      <a:pt x="550508" y="2309813"/>
                    </a:cubicBezTo>
                    <a:cubicBezTo>
                      <a:pt x="394298" y="2248853"/>
                      <a:pt x="176176" y="2145983"/>
                      <a:pt x="140933" y="1965007"/>
                    </a:cubicBezTo>
                    <a:close/>
                  </a:path>
                </a:pathLst>
              </a:custGeom>
              <a:solidFill>
                <a:srgbClr val="2F5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6442316" y="2213685"/>
                <a:ext cx="561812" cy="2175275"/>
              </a:xfrm>
              <a:custGeom>
                <a:avLst/>
                <a:gdLst/>
                <a:ahLst/>
                <a:cxnLst/>
                <a:rect l="l" t="t" r="r" b="b"/>
                <a:pathLst>
                  <a:path w="561812" h="2175275" extrusionOk="0">
                    <a:moveTo>
                      <a:pt x="329658" y="1406516"/>
                    </a:moveTo>
                    <a:cubicBezTo>
                      <a:pt x="365853" y="1257926"/>
                      <a:pt x="422050" y="1114098"/>
                      <a:pt x="495393" y="979796"/>
                    </a:cubicBezTo>
                    <a:cubicBezTo>
                      <a:pt x="498250" y="975033"/>
                      <a:pt x="490630" y="971223"/>
                      <a:pt x="488725" y="975986"/>
                    </a:cubicBezTo>
                    <a:cubicBezTo>
                      <a:pt x="417287" y="1105526"/>
                      <a:pt x="362995" y="1244591"/>
                      <a:pt x="325848" y="1387466"/>
                    </a:cubicBezTo>
                    <a:cubicBezTo>
                      <a:pt x="322990" y="1361748"/>
                      <a:pt x="320133" y="1336031"/>
                      <a:pt x="318228" y="1311266"/>
                    </a:cubicBezTo>
                    <a:cubicBezTo>
                      <a:pt x="290605" y="1018848"/>
                      <a:pt x="282033" y="722621"/>
                      <a:pt x="205833" y="437823"/>
                    </a:cubicBezTo>
                    <a:cubicBezTo>
                      <a:pt x="204880" y="433061"/>
                      <a:pt x="202975" y="428298"/>
                      <a:pt x="202023" y="423536"/>
                    </a:cubicBezTo>
                    <a:cubicBezTo>
                      <a:pt x="202023" y="423536"/>
                      <a:pt x="202023" y="423536"/>
                      <a:pt x="202023" y="422583"/>
                    </a:cubicBezTo>
                    <a:cubicBezTo>
                      <a:pt x="212500" y="353051"/>
                      <a:pt x="222978" y="283518"/>
                      <a:pt x="232503" y="213986"/>
                    </a:cubicBezTo>
                    <a:cubicBezTo>
                      <a:pt x="233455" y="209223"/>
                      <a:pt x="224883" y="209223"/>
                      <a:pt x="224883" y="213986"/>
                    </a:cubicBezTo>
                    <a:cubicBezTo>
                      <a:pt x="215358" y="277803"/>
                      <a:pt x="205833" y="340668"/>
                      <a:pt x="196308" y="404486"/>
                    </a:cubicBezTo>
                    <a:cubicBezTo>
                      <a:pt x="196308" y="404486"/>
                      <a:pt x="196308" y="404486"/>
                      <a:pt x="196308" y="404486"/>
                    </a:cubicBezTo>
                    <a:cubicBezTo>
                      <a:pt x="196308" y="403533"/>
                      <a:pt x="196308" y="401628"/>
                      <a:pt x="195355" y="400676"/>
                    </a:cubicBezTo>
                    <a:cubicBezTo>
                      <a:pt x="153445" y="258753"/>
                      <a:pt x="94390" y="122546"/>
                      <a:pt x="7712" y="1578"/>
                    </a:cubicBezTo>
                    <a:cubicBezTo>
                      <a:pt x="4855" y="-2232"/>
                      <a:pt x="-2765" y="1578"/>
                      <a:pt x="1045" y="5388"/>
                    </a:cubicBezTo>
                    <a:cubicBezTo>
                      <a:pt x="84865" y="123498"/>
                      <a:pt x="142968" y="254943"/>
                      <a:pt x="183925" y="391151"/>
                    </a:cubicBezTo>
                    <a:cubicBezTo>
                      <a:pt x="135348" y="354003"/>
                      <a:pt x="86770" y="317808"/>
                      <a:pt x="38193" y="280661"/>
                    </a:cubicBezTo>
                    <a:cubicBezTo>
                      <a:pt x="34383" y="277803"/>
                      <a:pt x="29620" y="284471"/>
                      <a:pt x="34383" y="287328"/>
                    </a:cubicBezTo>
                    <a:cubicBezTo>
                      <a:pt x="85818" y="326381"/>
                      <a:pt x="136300" y="365433"/>
                      <a:pt x="187735" y="403533"/>
                    </a:cubicBezTo>
                    <a:cubicBezTo>
                      <a:pt x="228693" y="543551"/>
                      <a:pt x="252505" y="689283"/>
                      <a:pt x="268698" y="834063"/>
                    </a:cubicBezTo>
                    <a:cubicBezTo>
                      <a:pt x="282985" y="958841"/>
                      <a:pt x="291558" y="1084571"/>
                      <a:pt x="302035" y="1210301"/>
                    </a:cubicBezTo>
                    <a:cubicBezTo>
                      <a:pt x="233455" y="1045518"/>
                      <a:pt x="139158" y="891213"/>
                      <a:pt x="24858" y="754053"/>
                    </a:cubicBezTo>
                    <a:cubicBezTo>
                      <a:pt x="21048" y="750243"/>
                      <a:pt x="15333" y="755958"/>
                      <a:pt x="19143" y="759768"/>
                    </a:cubicBezTo>
                    <a:cubicBezTo>
                      <a:pt x="137253" y="900738"/>
                      <a:pt x="232503" y="1058853"/>
                      <a:pt x="301083" y="1229351"/>
                    </a:cubicBezTo>
                    <a:cubicBezTo>
                      <a:pt x="302035" y="1230303"/>
                      <a:pt x="302987" y="1231256"/>
                      <a:pt x="303940" y="1231256"/>
                    </a:cubicBezTo>
                    <a:cubicBezTo>
                      <a:pt x="318228" y="1395086"/>
                      <a:pt x="335373" y="1557963"/>
                      <a:pt x="372520" y="1717983"/>
                    </a:cubicBezTo>
                    <a:cubicBezTo>
                      <a:pt x="409668" y="1878003"/>
                      <a:pt x="465865" y="2034213"/>
                      <a:pt x="554448" y="2173278"/>
                    </a:cubicBezTo>
                    <a:cubicBezTo>
                      <a:pt x="557305" y="2178041"/>
                      <a:pt x="563973" y="2173278"/>
                      <a:pt x="561115" y="2169468"/>
                    </a:cubicBezTo>
                    <a:cubicBezTo>
                      <a:pt x="416335" y="1940868"/>
                      <a:pt x="359185" y="1673216"/>
                      <a:pt x="328705" y="1406516"/>
                    </a:cubicBezTo>
                    <a:cubicBezTo>
                      <a:pt x="328705" y="1408421"/>
                      <a:pt x="329658" y="1407468"/>
                      <a:pt x="329658" y="14065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2" name="Google Shape;462;p2"/>
            <p:cNvSpPr/>
            <p:nvPr/>
          </p:nvSpPr>
          <p:spPr>
            <a:xfrm flipH="1">
              <a:off x="-353158" y="4350400"/>
              <a:ext cx="1295759" cy="2131735"/>
            </a:xfrm>
            <a:custGeom>
              <a:avLst/>
              <a:gdLst/>
              <a:ahLst/>
              <a:cxnLst/>
              <a:rect l="l" t="t" r="r" b="b"/>
              <a:pathLst>
                <a:path w="1026344" h="1688503" extrusionOk="0">
                  <a:moveTo>
                    <a:pt x="224555" y="1223284"/>
                  </a:moveTo>
                  <a:cubicBezTo>
                    <a:pt x="165500" y="1170897"/>
                    <a:pt x="100730" y="1123272"/>
                    <a:pt x="54057" y="1059454"/>
                  </a:cubicBezTo>
                  <a:cubicBezTo>
                    <a:pt x="7385" y="995637"/>
                    <a:pt x="-17380" y="908959"/>
                    <a:pt x="14052" y="836569"/>
                  </a:cubicBezTo>
                  <a:cubicBezTo>
                    <a:pt x="45485" y="764179"/>
                    <a:pt x="149307" y="725127"/>
                    <a:pt x="209315" y="776562"/>
                  </a:cubicBezTo>
                  <a:cubicBezTo>
                    <a:pt x="234080" y="797517"/>
                    <a:pt x="258845" y="831807"/>
                    <a:pt x="288373" y="819424"/>
                  </a:cubicBezTo>
                  <a:cubicBezTo>
                    <a:pt x="315995" y="807994"/>
                    <a:pt x="312185" y="766084"/>
                    <a:pt x="296945" y="740367"/>
                  </a:cubicBezTo>
                  <a:cubicBezTo>
                    <a:pt x="271227" y="698457"/>
                    <a:pt x="230270" y="667977"/>
                    <a:pt x="193123" y="635592"/>
                  </a:cubicBezTo>
                  <a:cubicBezTo>
                    <a:pt x="155975" y="603207"/>
                    <a:pt x="119780" y="565107"/>
                    <a:pt x="110255" y="516529"/>
                  </a:cubicBezTo>
                  <a:cubicBezTo>
                    <a:pt x="100730" y="467952"/>
                    <a:pt x="129305" y="409849"/>
                    <a:pt x="177882" y="403182"/>
                  </a:cubicBezTo>
                  <a:cubicBezTo>
                    <a:pt x="195980" y="401277"/>
                    <a:pt x="215030" y="406039"/>
                    <a:pt x="232175" y="399372"/>
                  </a:cubicBezTo>
                  <a:cubicBezTo>
                    <a:pt x="260750" y="388894"/>
                    <a:pt x="270275" y="350794"/>
                    <a:pt x="263607" y="320314"/>
                  </a:cubicBezTo>
                  <a:cubicBezTo>
                    <a:pt x="256940" y="289834"/>
                    <a:pt x="237890" y="264117"/>
                    <a:pt x="227412" y="235542"/>
                  </a:cubicBezTo>
                  <a:cubicBezTo>
                    <a:pt x="189312" y="133624"/>
                    <a:pt x="271227" y="6942"/>
                    <a:pt x="379812" y="274"/>
                  </a:cubicBezTo>
                  <a:cubicBezTo>
                    <a:pt x="488398" y="-6393"/>
                    <a:pt x="585552" y="109812"/>
                    <a:pt x="560787" y="215539"/>
                  </a:cubicBezTo>
                  <a:cubicBezTo>
                    <a:pt x="553167" y="247924"/>
                    <a:pt x="536023" y="279357"/>
                    <a:pt x="533165" y="312694"/>
                  </a:cubicBezTo>
                  <a:cubicBezTo>
                    <a:pt x="531260" y="346032"/>
                    <a:pt x="552215" y="386037"/>
                    <a:pt x="585552" y="385084"/>
                  </a:cubicBezTo>
                  <a:cubicBezTo>
                    <a:pt x="619842" y="384132"/>
                    <a:pt x="638892" y="346032"/>
                    <a:pt x="667467" y="327934"/>
                  </a:cubicBezTo>
                  <a:cubicBezTo>
                    <a:pt x="715092" y="297454"/>
                    <a:pt x="783673" y="331744"/>
                    <a:pt x="805580" y="384132"/>
                  </a:cubicBezTo>
                  <a:cubicBezTo>
                    <a:pt x="827487" y="436519"/>
                    <a:pt x="813200" y="497479"/>
                    <a:pt x="790340" y="548914"/>
                  </a:cubicBezTo>
                  <a:cubicBezTo>
                    <a:pt x="767480" y="600349"/>
                    <a:pt x="735095" y="648927"/>
                    <a:pt x="718902" y="703219"/>
                  </a:cubicBezTo>
                  <a:cubicBezTo>
                    <a:pt x="713187" y="722269"/>
                    <a:pt x="710330" y="746082"/>
                    <a:pt x="726523" y="758464"/>
                  </a:cubicBezTo>
                  <a:cubicBezTo>
                    <a:pt x="751287" y="778467"/>
                    <a:pt x="783673" y="747987"/>
                    <a:pt x="809390" y="729889"/>
                  </a:cubicBezTo>
                  <a:cubicBezTo>
                    <a:pt x="872255" y="687027"/>
                    <a:pt x="965600" y="726079"/>
                    <a:pt x="1001795" y="792754"/>
                  </a:cubicBezTo>
                  <a:cubicBezTo>
                    <a:pt x="1037990" y="860382"/>
                    <a:pt x="1029417" y="942297"/>
                    <a:pt x="1006557" y="1015639"/>
                  </a:cubicBezTo>
                  <a:lnTo>
                    <a:pt x="1006557" y="1015639"/>
                  </a:lnTo>
                  <a:cubicBezTo>
                    <a:pt x="970362" y="1133749"/>
                    <a:pt x="903687" y="1237572"/>
                    <a:pt x="835107" y="1338537"/>
                  </a:cubicBezTo>
                  <a:cubicBezTo>
                    <a:pt x="768432" y="1436644"/>
                    <a:pt x="715092" y="1549992"/>
                    <a:pt x="645560" y="1643337"/>
                  </a:cubicBezTo>
                  <a:cubicBezTo>
                    <a:pt x="547452" y="1775734"/>
                    <a:pt x="504590" y="1582377"/>
                    <a:pt x="457917" y="1506177"/>
                  </a:cubicBezTo>
                  <a:cubicBezTo>
                    <a:pt x="396005" y="1401402"/>
                    <a:pt x="316948" y="1305199"/>
                    <a:pt x="224555" y="1223284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 flipH="1">
              <a:off x="2724573" y="4705235"/>
              <a:ext cx="1564623" cy="2250437"/>
            </a:xfrm>
            <a:custGeom>
              <a:avLst/>
              <a:gdLst/>
              <a:ahLst/>
              <a:cxnLst/>
              <a:rect l="l" t="t" r="r" b="b"/>
              <a:pathLst>
                <a:path w="1109662" h="1587610" extrusionOk="0">
                  <a:moveTo>
                    <a:pt x="828675" y="1237922"/>
                  </a:moveTo>
                  <a:cubicBezTo>
                    <a:pt x="626745" y="1089332"/>
                    <a:pt x="549592" y="938837"/>
                    <a:pt x="404813" y="799772"/>
                  </a:cubicBezTo>
                  <a:cubicBezTo>
                    <a:pt x="650557" y="878829"/>
                    <a:pt x="809625" y="1168389"/>
                    <a:pt x="828675" y="1230302"/>
                  </a:cubicBezTo>
                  <a:cubicBezTo>
                    <a:pt x="828675" y="1131242"/>
                    <a:pt x="818197" y="1031229"/>
                    <a:pt x="796290" y="934074"/>
                  </a:cubicBezTo>
                  <a:cubicBezTo>
                    <a:pt x="678180" y="833109"/>
                    <a:pt x="554355" y="775959"/>
                    <a:pt x="458153" y="632132"/>
                  </a:cubicBezTo>
                  <a:cubicBezTo>
                    <a:pt x="611505" y="670232"/>
                    <a:pt x="753428" y="850254"/>
                    <a:pt x="792480" y="919787"/>
                  </a:cubicBezTo>
                  <a:cubicBezTo>
                    <a:pt x="771525" y="834062"/>
                    <a:pt x="742950" y="749289"/>
                    <a:pt x="704850" y="669279"/>
                  </a:cubicBezTo>
                  <a:cubicBezTo>
                    <a:pt x="588645" y="611177"/>
                    <a:pt x="485775" y="535929"/>
                    <a:pt x="399097" y="446394"/>
                  </a:cubicBezTo>
                  <a:cubicBezTo>
                    <a:pt x="509588" y="476874"/>
                    <a:pt x="610553" y="541644"/>
                    <a:pt x="684847" y="628322"/>
                  </a:cubicBezTo>
                  <a:cubicBezTo>
                    <a:pt x="652463" y="566409"/>
                    <a:pt x="615315" y="506402"/>
                    <a:pt x="573405" y="449252"/>
                  </a:cubicBezTo>
                  <a:cubicBezTo>
                    <a:pt x="568642" y="450204"/>
                    <a:pt x="564832" y="452109"/>
                    <a:pt x="560070" y="453062"/>
                  </a:cubicBezTo>
                  <a:cubicBezTo>
                    <a:pt x="461010" y="429249"/>
                    <a:pt x="371475" y="376862"/>
                    <a:pt x="305753" y="304472"/>
                  </a:cubicBezTo>
                  <a:cubicBezTo>
                    <a:pt x="390525" y="318759"/>
                    <a:pt x="471488" y="354002"/>
                    <a:pt x="539115" y="405437"/>
                  </a:cubicBezTo>
                  <a:cubicBezTo>
                    <a:pt x="512445" y="373052"/>
                    <a:pt x="483870" y="341619"/>
                    <a:pt x="454342" y="311139"/>
                  </a:cubicBezTo>
                  <a:cubicBezTo>
                    <a:pt x="439103" y="310187"/>
                    <a:pt x="387667" y="300662"/>
                    <a:pt x="387667" y="300662"/>
                  </a:cubicBezTo>
                  <a:cubicBezTo>
                    <a:pt x="303847" y="278754"/>
                    <a:pt x="229553" y="241607"/>
                    <a:pt x="156210" y="198744"/>
                  </a:cubicBezTo>
                  <a:cubicBezTo>
                    <a:pt x="224790" y="199697"/>
                    <a:pt x="398145" y="273039"/>
                    <a:pt x="445770" y="301614"/>
                  </a:cubicBezTo>
                  <a:cubicBezTo>
                    <a:pt x="404813" y="260657"/>
                    <a:pt x="360997" y="222557"/>
                    <a:pt x="315278" y="188267"/>
                  </a:cubicBezTo>
                  <a:cubicBezTo>
                    <a:pt x="313372" y="188267"/>
                    <a:pt x="311467" y="188267"/>
                    <a:pt x="310515" y="189219"/>
                  </a:cubicBezTo>
                  <a:cubicBezTo>
                    <a:pt x="247650" y="183504"/>
                    <a:pt x="188595" y="155882"/>
                    <a:pt x="138113" y="120639"/>
                  </a:cubicBezTo>
                  <a:cubicBezTo>
                    <a:pt x="87630" y="85397"/>
                    <a:pt x="44767" y="42534"/>
                    <a:pt x="0" y="1577"/>
                  </a:cubicBezTo>
                  <a:cubicBezTo>
                    <a:pt x="151447" y="-15568"/>
                    <a:pt x="236220" y="111114"/>
                    <a:pt x="326707" y="187314"/>
                  </a:cubicBezTo>
                  <a:cubicBezTo>
                    <a:pt x="326707" y="187314"/>
                    <a:pt x="325755" y="187314"/>
                    <a:pt x="325755" y="187314"/>
                  </a:cubicBezTo>
                  <a:cubicBezTo>
                    <a:pt x="367665" y="218747"/>
                    <a:pt x="407670" y="252084"/>
                    <a:pt x="444817" y="288279"/>
                  </a:cubicBezTo>
                  <a:cubicBezTo>
                    <a:pt x="416242" y="201602"/>
                    <a:pt x="375285" y="117782"/>
                    <a:pt x="331470" y="34914"/>
                  </a:cubicBezTo>
                  <a:cubicBezTo>
                    <a:pt x="404813" y="97779"/>
                    <a:pt x="452438" y="185409"/>
                    <a:pt x="461963" y="275897"/>
                  </a:cubicBezTo>
                  <a:cubicBezTo>
                    <a:pt x="461963" y="275897"/>
                    <a:pt x="459105" y="292089"/>
                    <a:pt x="454342" y="297804"/>
                  </a:cubicBezTo>
                  <a:cubicBezTo>
                    <a:pt x="501967" y="344477"/>
                    <a:pt x="546735" y="394007"/>
                    <a:pt x="585788" y="446394"/>
                  </a:cubicBezTo>
                  <a:lnTo>
                    <a:pt x="585788" y="446394"/>
                  </a:lnTo>
                  <a:lnTo>
                    <a:pt x="585788" y="446394"/>
                  </a:lnTo>
                  <a:cubicBezTo>
                    <a:pt x="591503" y="454014"/>
                    <a:pt x="598170" y="462587"/>
                    <a:pt x="603885" y="471159"/>
                  </a:cubicBezTo>
                  <a:cubicBezTo>
                    <a:pt x="594360" y="431154"/>
                    <a:pt x="528638" y="234939"/>
                    <a:pt x="581025" y="83492"/>
                  </a:cubicBezTo>
                  <a:cubicBezTo>
                    <a:pt x="629603" y="205412"/>
                    <a:pt x="635317" y="354954"/>
                    <a:pt x="606742" y="474969"/>
                  </a:cubicBezTo>
                  <a:cubicBezTo>
                    <a:pt x="651510" y="537834"/>
                    <a:pt x="691515" y="604509"/>
                    <a:pt x="723900" y="674042"/>
                  </a:cubicBezTo>
                  <a:cubicBezTo>
                    <a:pt x="724853" y="606414"/>
                    <a:pt x="702945" y="365432"/>
                    <a:pt x="762000" y="214937"/>
                  </a:cubicBezTo>
                  <a:cubicBezTo>
                    <a:pt x="764857" y="292089"/>
                    <a:pt x="797242" y="386387"/>
                    <a:pt x="799147" y="463539"/>
                  </a:cubicBezTo>
                  <a:cubicBezTo>
                    <a:pt x="801053" y="537834"/>
                    <a:pt x="768667" y="622607"/>
                    <a:pt x="729615" y="685472"/>
                  </a:cubicBezTo>
                  <a:cubicBezTo>
                    <a:pt x="765810" y="763577"/>
                    <a:pt x="794385" y="845492"/>
                    <a:pt x="814388" y="929312"/>
                  </a:cubicBezTo>
                  <a:cubicBezTo>
                    <a:pt x="842010" y="747384"/>
                    <a:pt x="871538" y="546407"/>
                    <a:pt x="981075" y="363527"/>
                  </a:cubicBezTo>
                  <a:cubicBezTo>
                    <a:pt x="1020128" y="553074"/>
                    <a:pt x="855345" y="886449"/>
                    <a:pt x="816292" y="941694"/>
                  </a:cubicBezTo>
                  <a:cubicBezTo>
                    <a:pt x="838200" y="1036944"/>
                    <a:pt x="849630" y="1135052"/>
                    <a:pt x="849630" y="1234112"/>
                  </a:cubicBezTo>
                  <a:cubicBezTo>
                    <a:pt x="864870" y="1177914"/>
                    <a:pt x="899160" y="1000749"/>
                    <a:pt x="937260" y="915977"/>
                  </a:cubicBezTo>
                  <a:cubicBezTo>
                    <a:pt x="984885" y="815964"/>
                    <a:pt x="1023938" y="725477"/>
                    <a:pt x="1109663" y="642609"/>
                  </a:cubicBezTo>
                  <a:cubicBezTo>
                    <a:pt x="1106805" y="909309"/>
                    <a:pt x="998220" y="1096952"/>
                    <a:pt x="849630" y="1247447"/>
                  </a:cubicBezTo>
                  <a:cubicBezTo>
                    <a:pt x="848678" y="1357937"/>
                    <a:pt x="834390" y="1469379"/>
                    <a:pt x="807720" y="1577012"/>
                  </a:cubicBezTo>
                  <a:cubicBezTo>
                    <a:pt x="807720" y="1577012"/>
                    <a:pt x="807720" y="1577012"/>
                    <a:pt x="807720" y="1577012"/>
                  </a:cubicBezTo>
                  <a:cubicBezTo>
                    <a:pt x="805815" y="1583679"/>
                    <a:pt x="799147" y="1588442"/>
                    <a:pt x="792480" y="1587489"/>
                  </a:cubicBezTo>
                  <a:cubicBezTo>
                    <a:pt x="785813" y="1586537"/>
                    <a:pt x="782003" y="1579869"/>
                    <a:pt x="783907" y="1573202"/>
                  </a:cubicBezTo>
                  <a:cubicBezTo>
                    <a:pt x="812482" y="1463664"/>
                    <a:pt x="827722" y="1351269"/>
                    <a:pt x="828675" y="1237922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 rot="1022161" flipH="1">
              <a:off x="451538" y="5082079"/>
              <a:ext cx="423396" cy="1601096"/>
            </a:xfrm>
            <a:custGeom>
              <a:avLst/>
              <a:gdLst/>
              <a:ahLst/>
              <a:cxnLst/>
              <a:rect l="l" t="t" r="r" b="b"/>
              <a:pathLst>
                <a:path w="335253" h="1267777" extrusionOk="0">
                  <a:moveTo>
                    <a:pt x="281655" y="1267778"/>
                  </a:moveTo>
                  <a:cubicBezTo>
                    <a:pt x="203550" y="1220153"/>
                    <a:pt x="190215" y="1205865"/>
                    <a:pt x="127350" y="1138238"/>
                  </a:cubicBezTo>
                  <a:cubicBezTo>
                    <a:pt x="65438" y="1070610"/>
                    <a:pt x="21623" y="981075"/>
                    <a:pt x="29243" y="889635"/>
                  </a:cubicBezTo>
                  <a:cubicBezTo>
                    <a:pt x="34958" y="824865"/>
                    <a:pt x="66390" y="762953"/>
                    <a:pt x="60675" y="698182"/>
                  </a:cubicBezTo>
                  <a:cubicBezTo>
                    <a:pt x="55913" y="641985"/>
                    <a:pt x="25433" y="591503"/>
                    <a:pt x="10193" y="536257"/>
                  </a:cubicBezTo>
                  <a:cubicBezTo>
                    <a:pt x="-36479" y="360997"/>
                    <a:pt x="94013" y="179070"/>
                    <a:pt x="63533" y="0"/>
                  </a:cubicBezTo>
                  <a:cubicBezTo>
                    <a:pt x="154021" y="172403"/>
                    <a:pt x="246413" y="357188"/>
                    <a:pt x="232125" y="551497"/>
                  </a:cubicBezTo>
                  <a:cubicBezTo>
                    <a:pt x="228315" y="606743"/>
                    <a:pt x="214980" y="661988"/>
                    <a:pt x="215933" y="717232"/>
                  </a:cubicBezTo>
                  <a:cubicBezTo>
                    <a:pt x="217838" y="811530"/>
                    <a:pt x="259748" y="900113"/>
                    <a:pt x="293085" y="988695"/>
                  </a:cubicBezTo>
                  <a:cubicBezTo>
                    <a:pt x="326423" y="1077278"/>
                    <a:pt x="352140" y="1175385"/>
                    <a:pt x="321660" y="1264920"/>
                  </a:cubicBezTo>
                  <a:lnTo>
                    <a:pt x="281655" y="1267778"/>
                  </a:lnTo>
                  <a:close/>
                </a:path>
              </a:pathLst>
            </a:custGeom>
            <a:gradFill>
              <a:gsLst>
                <a:gs pos="0">
                  <a:srgbClr val="367023"/>
                </a:gs>
                <a:gs pos="52999">
                  <a:srgbClr val="367023"/>
                </a:gs>
                <a:gs pos="100000">
                  <a:srgbClr val="2A5B5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5" name="Google Shape;465;p2"/>
            <p:cNvGrpSpPr/>
            <p:nvPr/>
          </p:nvGrpSpPr>
          <p:grpSpPr>
            <a:xfrm flipH="1">
              <a:off x="1882384" y="5251798"/>
              <a:ext cx="1093348" cy="2287332"/>
              <a:chOff x="6371781" y="2867726"/>
              <a:chExt cx="865744" cy="1811174"/>
            </a:xfrm>
          </p:grpSpPr>
          <p:sp>
            <p:nvSpPr>
              <p:cNvPr id="466" name="Google Shape;466;p2"/>
              <p:cNvSpPr/>
              <p:nvPr/>
            </p:nvSpPr>
            <p:spPr>
              <a:xfrm>
                <a:off x="6371781" y="2867726"/>
                <a:ext cx="736425" cy="1790700"/>
              </a:xfrm>
              <a:custGeom>
                <a:avLst/>
                <a:gdLst/>
                <a:ahLst/>
                <a:cxnLst/>
                <a:rect l="l" t="t" r="r" b="b"/>
                <a:pathLst>
                  <a:path w="736425" h="1790700" extrusionOk="0">
                    <a:moveTo>
                      <a:pt x="736425" y="0"/>
                    </a:moveTo>
                    <a:cubicBezTo>
                      <a:pt x="622125" y="66675"/>
                      <a:pt x="519255" y="145732"/>
                      <a:pt x="428768" y="234315"/>
                    </a:cubicBezTo>
                    <a:cubicBezTo>
                      <a:pt x="463058" y="277178"/>
                      <a:pt x="499253" y="318135"/>
                      <a:pt x="526875" y="340042"/>
                    </a:cubicBezTo>
                    <a:cubicBezTo>
                      <a:pt x="526875" y="340042"/>
                      <a:pt x="449723" y="317182"/>
                      <a:pt x="379238" y="284797"/>
                    </a:cubicBezTo>
                    <a:cubicBezTo>
                      <a:pt x="295418" y="374332"/>
                      <a:pt x="223980" y="473392"/>
                      <a:pt x="166830" y="579120"/>
                    </a:cubicBezTo>
                    <a:cubicBezTo>
                      <a:pt x="229695" y="633413"/>
                      <a:pt x="299228" y="690563"/>
                      <a:pt x="341138" y="718185"/>
                    </a:cubicBezTo>
                    <a:cubicBezTo>
                      <a:pt x="399240" y="755332"/>
                      <a:pt x="250650" y="713422"/>
                      <a:pt x="123968" y="665797"/>
                    </a:cubicBezTo>
                    <a:cubicBezTo>
                      <a:pt x="106823" y="703897"/>
                      <a:pt x="91583" y="741997"/>
                      <a:pt x="78248" y="782003"/>
                    </a:cubicBezTo>
                    <a:cubicBezTo>
                      <a:pt x="50625" y="860107"/>
                      <a:pt x="30623" y="942022"/>
                      <a:pt x="18240" y="1024890"/>
                    </a:cubicBezTo>
                    <a:cubicBezTo>
                      <a:pt x="104918" y="1069657"/>
                      <a:pt x="193500" y="1113473"/>
                      <a:pt x="214455" y="1117282"/>
                    </a:cubicBezTo>
                    <a:cubicBezTo>
                      <a:pt x="242078" y="1122998"/>
                      <a:pt x="120158" y="1123950"/>
                      <a:pt x="6810" y="1111567"/>
                    </a:cubicBezTo>
                    <a:cubicBezTo>
                      <a:pt x="3000" y="1154430"/>
                      <a:pt x="143" y="1197292"/>
                      <a:pt x="143" y="1241107"/>
                    </a:cubicBezTo>
                    <a:cubicBezTo>
                      <a:pt x="-810" y="1311592"/>
                      <a:pt x="3000" y="1383982"/>
                      <a:pt x="11573" y="1456373"/>
                    </a:cubicBezTo>
                    <a:cubicBezTo>
                      <a:pt x="43958" y="1461135"/>
                      <a:pt x="73485" y="1465898"/>
                      <a:pt x="84915" y="1464945"/>
                    </a:cubicBezTo>
                    <a:cubicBezTo>
                      <a:pt x="103965" y="1463992"/>
                      <a:pt x="64913" y="1504950"/>
                      <a:pt x="21098" y="1524953"/>
                    </a:cubicBezTo>
                    <a:cubicBezTo>
                      <a:pt x="28718" y="1573530"/>
                      <a:pt x="40148" y="1622107"/>
                      <a:pt x="53483" y="1669732"/>
                    </a:cubicBezTo>
                    <a:cubicBezTo>
                      <a:pt x="71580" y="1733550"/>
                      <a:pt x="96345" y="1771650"/>
                      <a:pt x="124920" y="1790700"/>
                    </a:cubicBezTo>
                    <a:cubicBezTo>
                      <a:pt x="299228" y="1196340"/>
                      <a:pt x="506873" y="569595"/>
                      <a:pt x="736425" y="0"/>
                    </a:cubicBezTo>
                    <a:cubicBezTo>
                      <a:pt x="736425" y="952"/>
                      <a:pt x="736425" y="0"/>
                      <a:pt x="73642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6488181" y="2872787"/>
                <a:ext cx="749344" cy="1806113"/>
              </a:xfrm>
              <a:custGeom>
                <a:avLst/>
                <a:gdLst/>
                <a:ahLst/>
                <a:cxnLst/>
                <a:rect l="l" t="t" r="r" b="b"/>
                <a:pathLst>
                  <a:path w="749344" h="1806113" extrusionOk="0">
                    <a:moveTo>
                      <a:pt x="360998" y="1284923"/>
                    </a:moveTo>
                    <a:cubicBezTo>
                      <a:pt x="394335" y="1312545"/>
                      <a:pt x="464820" y="1352550"/>
                      <a:pt x="532448" y="1387793"/>
                    </a:cubicBezTo>
                    <a:cubicBezTo>
                      <a:pt x="596265" y="1290637"/>
                      <a:pt x="646748" y="1186815"/>
                      <a:pt x="682943" y="1077277"/>
                    </a:cubicBezTo>
                    <a:cubicBezTo>
                      <a:pt x="688658" y="1060133"/>
                      <a:pt x="693420" y="1043940"/>
                      <a:pt x="698183" y="1026795"/>
                    </a:cubicBezTo>
                    <a:cubicBezTo>
                      <a:pt x="609600" y="1008698"/>
                      <a:pt x="501015" y="978218"/>
                      <a:pt x="544830" y="977265"/>
                    </a:cubicBezTo>
                    <a:cubicBezTo>
                      <a:pt x="576263" y="977265"/>
                      <a:pt x="649605" y="970598"/>
                      <a:pt x="714375" y="964883"/>
                    </a:cubicBezTo>
                    <a:cubicBezTo>
                      <a:pt x="745807" y="827723"/>
                      <a:pt x="756285" y="684848"/>
                      <a:pt x="744855" y="539115"/>
                    </a:cubicBezTo>
                    <a:cubicBezTo>
                      <a:pt x="658178" y="530543"/>
                      <a:pt x="552450" y="505777"/>
                      <a:pt x="591503" y="508635"/>
                    </a:cubicBezTo>
                    <a:cubicBezTo>
                      <a:pt x="621983" y="510540"/>
                      <a:pt x="683895" y="483870"/>
                      <a:pt x="736282" y="458152"/>
                    </a:cubicBezTo>
                    <a:cubicBezTo>
                      <a:pt x="717232" y="305752"/>
                      <a:pt x="675323" y="151448"/>
                      <a:pt x="610553" y="0"/>
                    </a:cubicBezTo>
                    <a:cubicBezTo>
                      <a:pt x="381000" y="568643"/>
                      <a:pt x="173355" y="1195387"/>
                      <a:pt x="0" y="1790700"/>
                    </a:cubicBezTo>
                    <a:cubicBezTo>
                      <a:pt x="53340" y="1825943"/>
                      <a:pt x="122873" y="1797368"/>
                      <a:pt x="200025" y="1739265"/>
                    </a:cubicBezTo>
                    <a:cubicBezTo>
                      <a:pt x="219075" y="1724977"/>
                      <a:pt x="238125" y="1709737"/>
                      <a:pt x="256223" y="1694498"/>
                    </a:cubicBezTo>
                    <a:cubicBezTo>
                      <a:pt x="222885" y="1642110"/>
                      <a:pt x="199073" y="1542098"/>
                      <a:pt x="220028" y="1564005"/>
                    </a:cubicBezTo>
                    <a:cubicBezTo>
                      <a:pt x="232410" y="1577340"/>
                      <a:pt x="273368" y="1612583"/>
                      <a:pt x="311468" y="1645920"/>
                    </a:cubicBezTo>
                    <a:cubicBezTo>
                      <a:pt x="375285" y="1586865"/>
                      <a:pt x="433388" y="1523048"/>
                      <a:pt x="483870" y="1455420"/>
                    </a:cubicBezTo>
                    <a:cubicBezTo>
                      <a:pt x="397193" y="1366837"/>
                      <a:pt x="312420" y="1243965"/>
                      <a:pt x="360998" y="1284923"/>
                    </a:cubicBezTo>
                    <a:close/>
                  </a:path>
                </a:pathLst>
              </a:custGeom>
              <a:solidFill>
                <a:srgbClr val="2F5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8" name="Google Shape;468;p2"/>
            <p:cNvSpPr/>
            <p:nvPr/>
          </p:nvSpPr>
          <p:spPr>
            <a:xfrm rot="-581164" flipH="1">
              <a:off x="6145" y="4653566"/>
              <a:ext cx="709571" cy="2747383"/>
            </a:xfrm>
            <a:custGeom>
              <a:avLst/>
              <a:gdLst/>
              <a:ahLst/>
              <a:cxnLst/>
              <a:rect l="l" t="t" r="r" b="b"/>
              <a:pathLst>
                <a:path w="561812" h="2175275" extrusionOk="0">
                  <a:moveTo>
                    <a:pt x="329658" y="1406516"/>
                  </a:moveTo>
                  <a:cubicBezTo>
                    <a:pt x="365853" y="1257926"/>
                    <a:pt x="422050" y="1114098"/>
                    <a:pt x="495393" y="979796"/>
                  </a:cubicBezTo>
                  <a:cubicBezTo>
                    <a:pt x="498250" y="975033"/>
                    <a:pt x="490630" y="971223"/>
                    <a:pt x="488725" y="975986"/>
                  </a:cubicBezTo>
                  <a:cubicBezTo>
                    <a:pt x="417287" y="1105526"/>
                    <a:pt x="362995" y="1244591"/>
                    <a:pt x="325848" y="1387466"/>
                  </a:cubicBezTo>
                  <a:cubicBezTo>
                    <a:pt x="322990" y="1361748"/>
                    <a:pt x="320133" y="1336031"/>
                    <a:pt x="318228" y="1311266"/>
                  </a:cubicBezTo>
                  <a:cubicBezTo>
                    <a:pt x="290605" y="1018848"/>
                    <a:pt x="282033" y="722621"/>
                    <a:pt x="205833" y="437823"/>
                  </a:cubicBezTo>
                  <a:cubicBezTo>
                    <a:pt x="204880" y="433061"/>
                    <a:pt x="202975" y="428298"/>
                    <a:pt x="202023" y="423536"/>
                  </a:cubicBezTo>
                  <a:cubicBezTo>
                    <a:pt x="202023" y="423536"/>
                    <a:pt x="202023" y="423536"/>
                    <a:pt x="202023" y="422583"/>
                  </a:cubicBezTo>
                  <a:cubicBezTo>
                    <a:pt x="212500" y="353051"/>
                    <a:pt x="222978" y="283518"/>
                    <a:pt x="232503" y="213986"/>
                  </a:cubicBezTo>
                  <a:cubicBezTo>
                    <a:pt x="233455" y="209223"/>
                    <a:pt x="224883" y="209223"/>
                    <a:pt x="224883" y="213986"/>
                  </a:cubicBezTo>
                  <a:cubicBezTo>
                    <a:pt x="215358" y="277803"/>
                    <a:pt x="205833" y="340668"/>
                    <a:pt x="196308" y="404486"/>
                  </a:cubicBezTo>
                  <a:cubicBezTo>
                    <a:pt x="196308" y="404486"/>
                    <a:pt x="196308" y="404486"/>
                    <a:pt x="196308" y="404486"/>
                  </a:cubicBezTo>
                  <a:cubicBezTo>
                    <a:pt x="196308" y="403533"/>
                    <a:pt x="196308" y="401628"/>
                    <a:pt x="195355" y="400676"/>
                  </a:cubicBezTo>
                  <a:cubicBezTo>
                    <a:pt x="153445" y="258753"/>
                    <a:pt x="94390" y="122546"/>
                    <a:pt x="7712" y="1578"/>
                  </a:cubicBezTo>
                  <a:cubicBezTo>
                    <a:pt x="4855" y="-2232"/>
                    <a:pt x="-2765" y="1578"/>
                    <a:pt x="1045" y="5388"/>
                  </a:cubicBezTo>
                  <a:cubicBezTo>
                    <a:pt x="84865" y="123498"/>
                    <a:pt x="142968" y="254943"/>
                    <a:pt x="183925" y="391151"/>
                  </a:cubicBezTo>
                  <a:cubicBezTo>
                    <a:pt x="135348" y="354003"/>
                    <a:pt x="86770" y="317808"/>
                    <a:pt x="38193" y="280661"/>
                  </a:cubicBezTo>
                  <a:cubicBezTo>
                    <a:pt x="34383" y="277803"/>
                    <a:pt x="29620" y="284471"/>
                    <a:pt x="34383" y="287328"/>
                  </a:cubicBezTo>
                  <a:cubicBezTo>
                    <a:pt x="85818" y="326381"/>
                    <a:pt x="136300" y="365433"/>
                    <a:pt x="187735" y="403533"/>
                  </a:cubicBezTo>
                  <a:cubicBezTo>
                    <a:pt x="228693" y="543551"/>
                    <a:pt x="252505" y="689283"/>
                    <a:pt x="268698" y="834063"/>
                  </a:cubicBezTo>
                  <a:cubicBezTo>
                    <a:pt x="282985" y="958841"/>
                    <a:pt x="291558" y="1084571"/>
                    <a:pt x="302035" y="1210301"/>
                  </a:cubicBezTo>
                  <a:cubicBezTo>
                    <a:pt x="233455" y="1045518"/>
                    <a:pt x="139158" y="891213"/>
                    <a:pt x="24858" y="754053"/>
                  </a:cubicBezTo>
                  <a:cubicBezTo>
                    <a:pt x="21048" y="750243"/>
                    <a:pt x="15333" y="755958"/>
                    <a:pt x="19143" y="759768"/>
                  </a:cubicBezTo>
                  <a:cubicBezTo>
                    <a:pt x="137253" y="900738"/>
                    <a:pt x="232503" y="1058853"/>
                    <a:pt x="301083" y="1229351"/>
                  </a:cubicBezTo>
                  <a:cubicBezTo>
                    <a:pt x="302035" y="1230303"/>
                    <a:pt x="302987" y="1231256"/>
                    <a:pt x="303940" y="1231256"/>
                  </a:cubicBezTo>
                  <a:cubicBezTo>
                    <a:pt x="318228" y="1395086"/>
                    <a:pt x="335373" y="1557963"/>
                    <a:pt x="372520" y="1717983"/>
                  </a:cubicBezTo>
                  <a:cubicBezTo>
                    <a:pt x="409668" y="1878003"/>
                    <a:pt x="465865" y="2034213"/>
                    <a:pt x="554448" y="2173278"/>
                  </a:cubicBezTo>
                  <a:cubicBezTo>
                    <a:pt x="557305" y="2178041"/>
                    <a:pt x="563973" y="2173278"/>
                    <a:pt x="561115" y="2169468"/>
                  </a:cubicBezTo>
                  <a:cubicBezTo>
                    <a:pt x="416335" y="1940868"/>
                    <a:pt x="359185" y="1673216"/>
                    <a:pt x="328705" y="1406516"/>
                  </a:cubicBezTo>
                  <a:cubicBezTo>
                    <a:pt x="328705" y="1408421"/>
                    <a:pt x="329658" y="1407468"/>
                    <a:pt x="329658" y="1406516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2"/>
            <p:cNvGrpSpPr/>
            <p:nvPr/>
          </p:nvGrpSpPr>
          <p:grpSpPr>
            <a:xfrm flipH="1">
              <a:off x="-162212" y="5356548"/>
              <a:ext cx="858671" cy="1691764"/>
              <a:chOff x="8191513" y="2954403"/>
              <a:chExt cx="679920" cy="1339587"/>
            </a:xfrm>
          </p:grpSpPr>
          <p:sp>
            <p:nvSpPr>
              <p:cNvPr id="470" name="Google Shape;470;p2"/>
              <p:cNvSpPr/>
              <p:nvPr/>
            </p:nvSpPr>
            <p:spPr>
              <a:xfrm>
                <a:off x="8191513" y="2954403"/>
                <a:ext cx="679920" cy="1339587"/>
              </a:xfrm>
              <a:custGeom>
                <a:avLst/>
                <a:gdLst/>
                <a:ahLst/>
                <a:cxnLst/>
                <a:rect l="l" t="t" r="r" b="b"/>
                <a:pathLst>
                  <a:path w="679920" h="1339587" extrusionOk="0">
                    <a:moveTo>
                      <a:pt x="129226" y="707707"/>
                    </a:moveTo>
                    <a:cubicBezTo>
                      <a:pt x="176851" y="650557"/>
                      <a:pt x="236858" y="600075"/>
                      <a:pt x="264481" y="531495"/>
                    </a:cubicBezTo>
                    <a:cubicBezTo>
                      <a:pt x="289246" y="468630"/>
                      <a:pt x="285435" y="396240"/>
                      <a:pt x="314963" y="335280"/>
                    </a:cubicBezTo>
                    <a:cubicBezTo>
                      <a:pt x="347348" y="267652"/>
                      <a:pt x="414976" y="226695"/>
                      <a:pt x="474983" y="180975"/>
                    </a:cubicBezTo>
                    <a:cubicBezTo>
                      <a:pt x="534990" y="136207"/>
                      <a:pt x="594046" y="75247"/>
                      <a:pt x="593093" y="0"/>
                    </a:cubicBezTo>
                    <a:cubicBezTo>
                      <a:pt x="678818" y="192405"/>
                      <a:pt x="699773" y="411480"/>
                      <a:pt x="661673" y="619125"/>
                    </a:cubicBezTo>
                    <a:cubicBezTo>
                      <a:pt x="623573" y="826770"/>
                      <a:pt x="528323" y="1022032"/>
                      <a:pt x="396878" y="1186815"/>
                    </a:cubicBezTo>
                    <a:cubicBezTo>
                      <a:pt x="356873" y="1237298"/>
                      <a:pt x="311153" y="1285875"/>
                      <a:pt x="254003" y="1314450"/>
                    </a:cubicBezTo>
                    <a:cubicBezTo>
                      <a:pt x="196853" y="1343977"/>
                      <a:pt x="124463" y="1350645"/>
                      <a:pt x="69218" y="1317307"/>
                    </a:cubicBezTo>
                    <a:lnTo>
                      <a:pt x="69218" y="1317307"/>
                    </a:lnTo>
                    <a:cubicBezTo>
                      <a:pt x="-17460" y="1265873"/>
                      <a:pt x="638" y="1126807"/>
                      <a:pt x="3496" y="1039177"/>
                    </a:cubicBezTo>
                    <a:cubicBezTo>
                      <a:pt x="8258" y="919163"/>
                      <a:pt x="52073" y="800100"/>
                      <a:pt x="129226" y="7077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367023"/>
                  </a:gs>
                  <a:gs pos="52999">
                    <a:srgbClr val="367023"/>
                  </a:gs>
                  <a:gs pos="100000">
                    <a:srgbClr val="2A5B5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2"/>
              <p:cNvSpPr/>
              <p:nvPr/>
            </p:nvSpPr>
            <p:spPr>
              <a:xfrm>
                <a:off x="8301689" y="3128809"/>
                <a:ext cx="462055" cy="1157079"/>
              </a:xfrm>
              <a:custGeom>
                <a:avLst/>
                <a:gdLst/>
                <a:ahLst/>
                <a:cxnLst/>
                <a:rect l="l" t="t" r="r" b="b"/>
                <a:pathLst>
                  <a:path w="462055" h="1157079" extrusionOk="0">
                    <a:moveTo>
                      <a:pt x="7620" y="1153379"/>
                    </a:moveTo>
                    <a:cubicBezTo>
                      <a:pt x="19050" y="990501"/>
                      <a:pt x="80963" y="838101"/>
                      <a:pt x="153352" y="694274"/>
                    </a:cubicBezTo>
                    <a:cubicBezTo>
                      <a:pt x="226695" y="548541"/>
                      <a:pt x="312420" y="408524"/>
                      <a:pt x="378143" y="258981"/>
                    </a:cubicBezTo>
                    <a:cubicBezTo>
                      <a:pt x="414338" y="177066"/>
                      <a:pt x="443865" y="92294"/>
                      <a:pt x="461963" y="4664"/>
                    </a:cubicBezTo>
                    <a:cubicBezTo>
                      <a:pt x="462915" y="-99"/>
                      <a:pt x="456247" y="-2004"/>
                      <a:pt x="455295" y="2759"/>
                    </a:cubicBezTo>
                    <a:cubicBezTo>
                      <a:pt x="421957" y="164684"/>
                      <a:pt x="348615" y="313274"/>
                      <a:pt x="271463" y="458054"/>
                    </a:cubicBezTo>
                    <a:cubicBezTo>
                      <a:pt x="195263" y="599976"/>
                      <a:pt x="113347" y="739994"/>
                      <a:pt x="58102" y="892394"/>
                    </a:cubicBezTo>
                    <a:cubicBezTo>
                      <a:pt x="27622" y="977166"/>
                      <a:pt x="6668" y="1063844"/>
                      <a:pt x="0" y="1154331"/>
                    </a:cubicBezTo>
                    <a:cubicBezTo>
                      <a:pt x="0" y="1158141"/>
                      <a:pt x="6668" y="1158141"/>
                      <a:pt x="7620" y="1153379"/>
                    </a:cubicBezTo>
                    <a:lnTo>
                      <a:pt x="7620" y="11533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2" name="Google Shape;472;p2"/>
            <p:cNvGrpSpPr/>
            <p:nvPr/>
          </p:nvGrpSpPr>
          <p:grpSpPr>
            <a:xfrm flipH="1">
              <a:off x="499773" y="5598237"/>
              <a:ext cx="680862" cy="1495702"/>
              <a:chOff x="7793199" y="3142045"/>
              <a:chExt cx="539126" cy="1184339"/>
            </a:xfrm>
          </p:grpSpPr>
          <p:sp>
            <p:nvSpPr>
              <p:cNvPr id="473" name="Google Shape;473;p2"/>
              <p:cNvSpPr/>
              <p:nvPr/>
            </p:nvSpPr>
            <p:spPr>
              <a:xfrm>
                <a:off x="7793199" y="3142045"/>
                <a:ext cx="539126" cy="1184339"/>
              </a:xfrm>
              <a:custGeom>
                <a:avLst/>
                <a:gdLst/>
                <a:ahLst/>
                <a:cxnLst/>
                <a:rect l="l" t="t" r="r" b="b"/>
                <a:pathLst>
                  <a:path w="539126" h="1184339" extrusionOk="0">
                    <a:moveTo>
                      <a:pt x="89390" y="737235"/>
                    </a:moveTo>
                    <a:cubicBezTo>
                      <a:pt x="89390" y="671513"/>
                      <a:pt x="101772" y="604838"/>
                      <a:pt x="81770" y="541972"/>
                    </a:cubicBezTo>
                    <a:cubicBezTo>
                      <a:pt x="63672" y="485775"/>
                      <a:pt x="19857" y="439103"/>
                      <a:pt x="5570" y="381953"/>
                    </a:cubicBezTo>
                    <a:cubicBezTo>
                      <a:pt x="-10623" y="318135"/>
                      <a:pt x="12237" y="252413"/>
                      <a:pt x="26524" y="188595"/>
                    </a:cubicBezTo>
                    <a:cubicBezTo>
                      <a:pt x="41765" y="124778"/>
                      <a:pt x="46527" y="50483"/>
                      <a:pt x="4617" y="0"/>
                    </a:cubicBezTo>
                    <a:cubicBezTo>
                      <a:pt x="170352" y="81915"/>
                      <a:pt x="307512" y="217170"/>
                      <a:pt x="398952" y="379095"/>
                    </a:cubicBezTo>
                    <a:cubicBezTo>
                      <a:pt x="490392" y="540068"/>
                      <a:pt x="536112" y="724853"/>
                      <a:pt x="538970" y="910590"/>
                    </a:cubicBezTo>
                    <a:cubicBezTo>
                      <a:pt x="539922" y="966788"/>
                      <a:pt x="537065" y="1024890"/>
                      <a:pt x="515157" y="1077278"/>
                    </a:cubicBezTo>
                    <a:cubicBezTo>
                      <a:pt x="493249" y="1128713"/>
                      <a:pt x="447529" y="1174433"/>
                      <a:pt x="392285" y="1183005"/>
                    </a:cubicBezTo>
                    <a:lnTo>
                      <a:pt x="392285" y="1183005"/>
                    </a:lnTo>
                    <a:cubicBezTo>
                      <a:pt x="304654" y="1197293"/>
                      <a:pt x="238932" y="1093470"/>
                      <a:pt x="192260" y="1032510"/>
                    </a:cubicBezTo>
                    <a:cubicBezTo>
                      <a:pt x="126537" y="947738"/>
                      <a:pt x="89390" y="842963"/>
                      <a:pt x="89390" y="737235"/>
                    </a:cubicBezTo>
                    <a:close/>
                  </a:path>
                </a:pathLst>
              </a:custGeom>
              <a:solidFill>
                <a:srgbClr val="3A7B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>
                <a:off x="7878077" y="3272865"/>
                <a:ext cx="346292" cy="1036599"/>
              </a:xfrm>
              <a:custGeom>
                <a:avLst/>
                <a:gdLst/>
                <a:ahLst/>
                <a:cxnLst/>
                <a:rect l="l" t="t" r="r" b="b"/>
                <a:pathLst>
                  <a:path w="346292" h="1036599" extrusionOk="0">
                    <a:moveTo>
                      <a:pt x="345507" y="1031231"/>
                    </a:moveTo>
                    <a:cubicBezTo>
                      <a:pt x="262639" y="915978"/>
                      <a:pt x="217872" y="778818"/>
                      <a:pt x="186439" y="641658"/>
                    </a:cubicBezTo>
                    <a:cubicBezTo>
                      <a:pt x="154055" y="501641"/>
                      <a:pt x="133099" y="358766"/>
                      <a:pt x="93094" y="220653"/>
                    </a:cubicBezTo>
                    <a:cubicBezTo>
                      <a:pt x="71187" y="144453"/>
                      <a:pt x="43564" y="71111"/>
                      <a:pt x="6417" y="1578"/>
                    </a:cubicBezTo>
                    <a:cubicBezTo>
                      <a:pt x="4512" y="-2232"/>
                      <a:pt x="-2156" y="1578"/>
                      <a:pt x="702" y="5388"/>
                    </a:cubicBezTo>
                    <a:cubicBezTo>
                      <a:pt x="69282" y="132071"/>
                      <a:pt x="102619" y="273041"/>
                      <a:pt x="132147" y="413058"/>
                    </a:cubicBezTo>
                    <a:cubicBezTo>
                      <a:pt x="160722" y="553076"/>
                      <a:pt x="184534" y="694998"/>
                      <a:pt x="234064" y="829301"/>
                    </a:cubicBezTo>
                    <a:cubicBezTo>
                      <a:pt x="260734" y="902643"/>
                      <a:pt x="295024" y="972176"/>
                      <a:pt x="340744" y="1035993"/>
                    </a:cubicBezTo>
                    <a:cubicBezTo>
                      <a:pt x="342649" y="1037898"/>
                      <a:pt x="348364" y="1035041"/>
                      <a:pt x="345507" y="1031231"/>
                    </a:cubicBezTo>
                    <a:lnTo>
                      <a:pt x="345507" y="10312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" name="Google Shape;475;p2"/>
            <p:cNvGrpSpPr/>
            <p:nvPr/>
          </p:nvGrpSpPr>
          <p:grpSpPr>
            <a:xfrm flipH="1">
              <a:off x="767152" y="5560945"/>
              <a:ext cx="1460189" cy="1674907"/>
              <a:chOff x="6964378" y="3112518"/>
              <a:chExt cx="1156219" cy="1326239"/>
            </a:xfrm>
          </p:grpSpPr>
          <p:sp>
            <p:nvSpPr>
              <p:cNvPr id="476" name="Google Shape;476;p2"/>
              <p:cNvSpPr/>
              <p:nvPr/>
            </p:nvSpPr>
            <p:spPr>
              <a:xfrm>
                <a:off x="6964378" y="3113470"/>
                <a:ext cx="1156219" cy="1325287"/>
              </a:xfrm>
              <a:custGeom>
                <a:avLst/>
                <a:gdLst/>
                <a:ahLst/>
                <a:cxnLst/>
                <a:rect l="l" t="t" r="r" b="b"/>
                <a:pathLst>
                  <a:path w="1156219" h="1325287" extrusionOk="0">
                    <a:moveTo>
                      <a:pt x="1148715" y="907733"/>
                    </a:moveTo>
                    <a:cubicBezTo>
                      <a:pt x="1148715" y="906780"/>
                      <a:pt x="1148715" y="905828"/>
                      <a:pt x="1147763" y="904875"/>
                    </a:cubicBezTo>
                    <a:cubicBezTo>
                      <a:pt x="1141095" y="905828"/>
                      <a:pt x="1134428" y="905828"/>
                      <a:pt x="1127760" y="905828"/>
                    </a:cubicBezTo>
                    <a:cubicBezTo>
                      <a:pt x="1020128" y="902018"/>
                      <a:pt x="921068" y="845820"/>
                      <a:pt x="827723" y="791528"/>
                    </a:cubicBezTo>
                    <a:cubicBezTo>
                      <a:pt x="919163" y="825818"/>
                      <a:pt x="1022985" y="824865"/>
                      <a:pt x="1114425" y="792480"/>
                    </a:cubicBezTo>
                    <a:cubicBezTo>
                      <a:pt x="1080135" y="706755"/>
                      <a:pt x="1030605" y="626745"/>
                      <a:pt x="980123" y="548640"/>
                    </a:cubicBezTo>
                    <a:cubicBezTo>
                      <a:pt x="956310" y="512445"/>
                      <a:pt x="932498" y="477203"/>
                      <a:pt x="908685" y="441008"/>
                    </a:cubicBezTo>
                    <a:cubicBezTo>
                      <a:pt x="886778" y="446722"/>
                      <a:pt x="862965" y="447675"/>
                      <a:pt x="840105" y="444818"/>
                    </a:cubicBezTo>
                    <a:cubicBezTo>
                      <a:pt x="784860" y="438150"/>
                      <a:pt x="733425" y="410528"/>
                      <a:pt x="686753" y="379095"/>
                    </a:cubicBezTo>
                    <a:cubicBezTo>
                      <a:pt x="738188" y="373380"/>
                      <a:pt x="790575" y="366713"/>
                      <a:pt x="837248" y="344805"/>
                    </a:cubicBezTo>
                    <a:cubicBezTo>
                      <a:pt x="838200" y="343853"/>
                      <a:pt x="840105" y="343853"/>
                      <a:pt x="841057" y="342900"/>
                    </a:cubicBezTo>
                    <a:cubicBezTo>
                      <a:pt x="760095" y="226695"/>
                      <a:pt x="677228" y="112395"/>
                      <a:pt x="590550" y="0"/>
                    </a:cubicBezTo>
                    <a:cubicBezTo>
                      <a:pt x="588645" y="2858"/>
                      <a:pt x="587693" y="4763"/>
                      <a:pt x="585788" y="7620"/>
                    </a:cubicBezTo>
                    <a:cubicBezTo>
                      <a:pt x="534353" y="90488"/>
                      <a:pt x="448628" y="142875"/>
                      <a:pt x="363855" y="195263"/>
                    </a:cubicBezTo>
                    <a:cubicBezTo>
                      <a:pt x="411480" y="246697"/>
                      <a:pt x="463868" y="294322"/>
                      <a:pt x="521018" y="334328"/>
                    </a:cubicBezTo>
                    <a:cubicBezTo>
                      <a:pt x="449580" y="331470"/>
                      <a:pt x="383857" y="298133"/>
                      <a:pt x="320993" y="265747"/>
                    </a:cubicBezTo>
                    <a:cubicBezTo>
                      <a:pt x="309563" y="260033"/>
                      <a:pt x="297180" y="253365"/>
                      <a:pt x="285750" y="245745"/>
                    </a:cubicBezTo>
                    <a:cubicBezTo>
                      <a:pt x="279082" y="250508"/>
                      <a:pt x="272415" y="255270"/>
                      <a:pt x="265748" y="260033"/>
                    </a:cubicBezTo>
                    <a:cubicBezTo>
                      <a:pt x="214313" y="299085"/>
                      <a:pt x="170498" y="345758"/>
                      <a:pt x="133350" y="397193"/>
                    </a:cubicBezTo>
                    <a:cubicBezTo>
                      <a:pt x="229553" y="457200"/>
                      <a:pt x="342900" y="490538"/>
                      <a:pt x="456248" y="489585"/>
                    </a:cubicBezTo>
                    <a:cubicBezTo>
                      <a:pt x="402907" y="536258"/>
                      <a:pt x="324803" y="537210"/>
                      <a:pt x="253365" y="535305"/>
                    </a:cubicBezTo>
                    <a:cubicBezTo>
                      <a:pt x="203835" y="534353"/>
                      <a:pt x="154305" y="533400"/>
                      <a:pt x="104775" y="532447"/>
                    </a:cubicBezTo>
                    <a:cubicBezTo>
                      <a:pt x="89535" y="532447"/>
                      <a:pt x="73343" y="531495"/>
                      <a:pt x="58103" y="528638"/>
                    </a:cubicBezTo>
                    <a:cubicBezTo>
                      <a:pt x="22860" y="611505"/>
                      <a:pt x="2858" y="700088"/>
                      <a:pt x="0" y="790575"/>
                    </a:cubicBezTo>
                    <a:cubicBezTo>
                      <a:pt x="91440" y="799147"/>
                      <a:pt x="185738" y="784860"/>
                      <a:pt x="277178" y="770572"/>
                    </a:cubicBezTo>
                    <a:cubicBezTo>
                      <a:pt x="215265" y="836295"/>
                      <a:pt x="140018" y="888683"/>
                      <a:pt x="57150" y="925830"/>
                    </a:cubicBezTo>
                    <a:cubicBezTo>
                      <a:pt x="42863" y="931545"/>
                      <a:pt x="28575" y="938213"/>
                      <a:pt x="13335" y="940118"/>
                    </a:cubicBezTo>
                    <a:cubicBezTo>
                      <a:pt x="14288" y="945833"/>
                      <a:pt x="16193" y="951547"/>
                      <a:pt x="17145" y="958215"/>
                    </a:cubicBezTo>
                    <a:cubicBezTo>
                      <a:pt x="40958" y="1056323"/>
                      <a:pt x="89535" y="1150620"/>
                      <a:pt x="161925" y="1219200"/>
                    </a:cubicBezTo>
                    <a:cubicBezTo>
                      <a:pt x="223838" y="1190625"/>
                      <a:pt x="286703" y="1161098"/>
                      <a:pt x="348615" y="1132523"/>
                    </a:cubicBezTo>
                    <a:cubicBezTo>
                      <a:pt x="338138" y="1171575"/>
                      <a:pt x="325755" y="1209675"/>
                      <a:pt x="302895" y="1243013"/>
                    </a:cubicBezTo>
                    <a:cubicBezTo>
                      <a:pt x="291465" y="1260158"/>
                      <a:pt x="276225" y="1275398"/>
                      <a:pt x="259080" y="1286828"/>
                    </a:cubicBezTo>
                    <a:cubicBezTo>
                      <a:pt x="261938" y="1287780"/>
                      <a:pt x="263843" y="1289685"/>
                      <a:pt x="266700" y="1290638"/>
                    </a:cubicBezTo>
                    <a:cubicBezTo>
                      <a:pt x="392430" y="1346835"/>
                      <a:pt x="559118" y="1316355"/>
                      <a:pt x="637223" y="1204913"/>
                    </a:cubicBezTo>
                    <a:cubicBezTo>
                      <a:pt x="641032" y="1210628"/>
                      <a:pt x="644843" y="1215390"/>
                      <a:pt x="648653" y="1221105"/>
                    </a:cubicBezTo>
                    <a:cubicBezTo>
                      <a:pt x="689610" y="1273493"/>
                      <a:pt x="750570" y="1309688"/>
                      <a:pt x="816293" y="1321118"/>
                    </a:cubicBezTo>
                    <a:cubicBezTo>
                      <a:pt x="890588" y="1334453"/>
                      <a:pt x="969645" y="1315403"/>
                      <a:pt x="1029653" y="1269683"/>
                    </a:cubicBezTo>
                    <a:cubicBezTo>
                      <a:pt x="1031557" y="1268730"/>
                      <a:pt x="1032510" y="1266825"/>
                      <a:pt x="1034415" y="1265873"/>
                    </a:cubicBezTo>
                    <a:cubicBezTo>
                      <a:pt x="1007745" y="1251585"/>
                      <a:pt x="986790" y="1230630"/>
                      <a:pt x="967740" y="1206818"/>
                    </a:cubicBezTo>
                    <a:cubicBezTo>
                      <a:pt x="929640" y="1161098"/>
                      <a:pt x="900113" y="1107758"/>
                      <a:pt x="879157" y="1052513"/>
                    </a:cubicBezTo>
                    <a:cubicBezTo>
                      <a:pt x="943928" y="1112520"/>
                      <a:pt x="1027748" y="1150620"/>
                      <a:pt x="1115378" y="1162050"/>
                    </a:cubicBezTo>
                    <a:cubicBezTo>
                      <a:pt x="1155382" y="1084898"/>
                      <a:pt x="1164907" y="992505"/>
                      <a:pt x="1148715" y="9077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2"/>
              <p:cNvSpPr/>
              <p:nvPr/>
            </p:nvSpPr>
            <p:spPr>
              <a:xfrm>
                <a:off x="7527095" y="3112518"/>
                <a:ext cx="593165" cy="1325287"/>
              </a:xfrm>
              <a:custGeom>
                <a:avLst/>
                <a:gdLst/>
                <a:ahLst/>
                <a:cxnLst/>
                <a:rect l="l" t="t" r="r" b="b"/>
                <a:pathLst>
                  <a:path w="593165" h="1325287" extrusionOk="0">
                    <a:moveTo>
                      <a:pt x="140229" y="1269683"/>
                    </a:moveTo>
                    <a:cubicBezTo>
                      <a:pt x="174519" y="1295400"/>
                      <a:pt x="214524" y="1313498"/>
                      <a:pt x="256434" y="1321118"/>
                    </a:cubicBezTo>
                    <a:cubicBezTo>
                      <a:pt x="330729" y="1334453"/>
                      <a:pt x="409787" y="1315403"/>
                      <a:pt x="469794" y="1269683"/>
                    </a:cubicBezTo>
                    <a:cubicBezTo>
                      <a:pt x="471699" y="1268730"/>
                      <a:pt x="472651" y="1266825"/>
                      <a:pt x="474557" y="1265873"/>
                    </a:cubicBezTo>
                    <a:cubicBezTo>
                      <a:pt x="447887" y="1251585"/>
                      <a:pt x="426932" y="1230630"/>
                      <a:pt x="407882" y="1206818"/>
                    </a:cubicBezTo>
                    <a:cubicBezTo>
                      <a:pt x="369782" y="1161098"/>
                      <a:pt x="340254" y="1107758"/>
                      <a:pt x="319299" y="1052513"/>
                    </a:cubicBezTo>
                    <a:cubicBezTo>
                      <a:pt x="384069" y="1112520"/>
                      <a:pt x="467889" y="1150620"/>
                      <a:pt x="555519" y="1162050"/>
                    </a:cubicBezTo>
                    <a:cubicBezTo>
                      <a:pt x="592666" y="1085850"/>
                      <a:pt x="601239" y="992505"/>
                      <a:pt x="585999" y="907733"/>
                    </a:cubicBezTo>
                    <a:cubicBezTo>
                      <a:pt x="585999" y="906780"/>
                      <a:pt x="585999" y="905828"/>
                      <a:pt x="585046" y="904875"/>
                    </a:cubicBezTo>
                    <a:cubicBezTo>
                      <a:pt x="578379" y="905828"/>
                      <a:pt x="571712" y="905828"/>
                      <a:pt x="565044" y="905828"/>
                    </a:cubicBezTo>
                    <a:cubicBezTo>
                      <a:pt x="457412" y="902018"/>
                      <a:pt x="358351" y="845820"/>
                      <a:pt x="265007" y="791528"/>
                    </a:cubicBezTo>
                    <a:cubicBezTo>
                      <a:pt x="356446" y="825818"/>
                      <a:pt x="460269" y="824865"/>
                      <a:pt x="551709" y="792480"/>
                    </a:cubicBezTo>
                    <a:cubicBezTo>
                      <a:pt x="517419" y="706755"/>
                      <a:pt x="467889" y="626745"/>
                      <a:pt x="417407" y="548640"/>
                    </a:cubicBezTo>
                    <a:cubicBezTo>
                      <a:pt x="393594" y="512445"/>
                      <a:pt x="369782" y="477203"/>
                      <a:pt x="345969" y="441008"/>
                    </a:cubicBezTo>
                    <a:cubicBezTo>
                      <a:pt x="324062" y="446723"/>
                      <a:pt x="300249" y="447675"/>
                      <a:pt x="277389" y="444818"/>
                    </a:cubicBezTo>
                    <a:cubicBezTo>
                      <a:pt x="222144" y="438150"/>
                      <a:pt x="170709" y="410528"/>
                      <a:pt x="124037" y="379095"/>
                    </a:cubicBezTo>
                    <a:cubicBezTo>
                      <a:pt x="175471" y="373380"/>
                      <a:pt x="227859" y="366713"/>
                      <a:pt x="274532" y="344805"/>
                    </a:cubicBezTo>
                    <a:cubicBezTo>
                      <a:pt x="275484" y="343853"/>
                      <a:pt x="277389" y="343853"/>
                      <a:pt x="278341" y="342900"/>
                    </a:cubicBezTo>
                    <a:cubicBezTo>
                      <a:pt x="197379" y="226695"/>
                      <a:pt x="114512" y="112395"/>
                      <a:pt x="27834" y="0"/>
                    </a:cubicBezTo>
                    <a:cubicBezTo>
                      <a:pt x="25929" y="2858"/>
                      <a:pt x="24976" y="4763"/>
                      <a:pt x="23071" y="7620"/>
                    </a:cubicBezTo>
                    <a:cubicBezTo>
                      <a:pt x="16404" y="51435"/>
                      <a:pt x="-37888" y="387668"/>
                      <a:pt x="47837" y="694373"/>
                    </a:cubicBezTo>
                    <a:cubicBezTo>
                      <a:pt x="133562" y="1001078"/>
                      <a:pt x="76412" y="1203960"/>
                      <a:pt x="76412" y="1203960"/>
                    </a:cubicBezTo>
                    <a:lnTo>
                      <a:pt x="140229" y="1269683"/>
                    </a:ln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8" name="Google Shape;478;p2"/>
          <p:cNvSpPr txBox="1">
            <a:spLocks noGrp="1"/>
          </p:cNvSpPr>
          <p:nvPr>
            <p:ph type="subTitle" idx="1"/>
          </p:nvPr>
        </p:nvSpPr>
        <p:spPr>
          <a:xfrm>
            <a:off x="5372450" y="4755700"/>
            <a:ext cx="52788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"/>
          <p:cNvSpPr txBox="1">
            <a:spLocks noGrp="1"/>
          </p:cNvSpPr>
          <p:nvPr>
            <p:ph type="title"/>
          </p:nvPr>
        </p:nvSpPr>
        <p:spPr>
          <a:xfrm>
            <a:off x="5759175" y="2317950"/>
            <a:ext cx="44859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ldrich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0" name="Google Shape;480;p2"/>
          <p:cNvSpPr/>
          <p:nvPr/>
        </p:nvSpPr>
        <p:spPr>
          <a:xfrm rot="-5400000">
            <a:off x="11499942" y="608930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809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1CA1D5-A4B9-0701-7B43-F81B4ABD6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E4DDD89-CD1A-7A23-2429-747113EB1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BCEDD41-1E28-41A3-1063-C8A87150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8088942-5983-2DBE-C8A2-A2B159000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F16B3FD-CDF3-8044-6D03-977F732AB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58278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5F87990-DDC3-65E1-03EF-44C899CE9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0EEE02C-2410-6704-3769-E455A5BD2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0E6D2E3-9E7A-2AF8-15C3-0C96E539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7E9231E-5AB6-877F-A993-BF077A49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BF3FEF95-3733-F854-4829-B237FC72D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54746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E89CCF1-5CB5-4A77-3227-80F7977A4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484E67A-52FB-902B-D28E-214210DFD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D6B091CA-DE20-B732-80AE-B1C0D3090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EF32CA3-E231-53E1-9985-CB1867F2B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629F8CE5-302C-A87B-EB70-C31A7446E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E9EA4F0-B2A3-A557-0BFE-B887757C5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8643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DEF60C3-6657-B954-B014-21AB472B6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44F1B83-E864-C36D-02AA-19EBDAD7E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277642E-47DB-F471-4ABE-85AB65C09F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518FF4B5-34C3-816D-C082-6ABA84CFA3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7D5178D-F145-00D5-E93C-2EF077D4F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A2A58A4F-56C2-B15B-7D38-7CAF5A9AE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848FBFBA-8E21-77CD-417D-5DF570F1D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F199D4C0-611F-D028-2068-29A77F5A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9437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CF63F6D-CDAE-3F8D-8119-E8A459DAB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E9818803-01BD-06D9-95D8-16A3F7710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0E51880-677B-EB20-E690-217621A40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5EABA6F1-2DA0-682A-576A-50D59270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89424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A455A7BD-2971-DB2D-FD5C-7823CDB2C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E32D26A1-F7A2-54F2-B0FD-07B2E673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ED8A7C1C-E9E9-E97E-E46F-69EA506AC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9750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F0AE1D5-DDFF-7B6C-F427-964ED7E58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9300D532-977C-4841-4BD1-1758E8F99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9D935F65-DBBF-C161-1EB3-CB88F80E9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96B9446-46B9-E9DC-4704-5122FC9B5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6C2F37D-E0FE-44E1-4537-82ACB5208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42C2A81-1CB5-DF81-D97D-488372D54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32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A354B0-CB9F-729B-8528-C25DA6F5D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1C2C3989-3CCC-9EF3-66B8-562AD1808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5215CA9F-8E15-44C5-00AE-EF0B8A7C0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9C8A3BA-4231-933D-8A77-8C45EF80B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D94FBC8-C566-5EBF-9BD5-2A5AD57E0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04E90DAD-50A2-B92D-FC94-FB64C94EE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49629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87E19780-25EC-F09B-2744-6ACDD9C7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03D94278-BCD9-30BE-8D68-84099F668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F6A44A42-D03A-D3D5-A638-05216B2590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C0DD9-D7DC-42E0-8993-C9A16DF0A338}" type="datetimeFigureOut">
              <a:rPr lang="he-IL" smtClean="0"/>
              <a:t>ה'/כסלו/תשפ"ד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81A4217-108E-B501-E58B-13B20CC89E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EB9B2443-EF57-09AC-4FE6-095F9D101B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59B75-A025-4319-8967-3CF169F11C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147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m4a"/><Relationship Id="rId7" Type="http://schemas.openxmlformats.org/officeDocument/2006/relationships/image" Target="../media/image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8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1.m4a"/><Relationship Id="rId9" Type="http://schemas.openxmlformats.org/officeDocument/2006/relationships/slide" Target="slid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slide" Target="slide1.xml"/><Relationship Id="rId12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7.mp3"/><Relationship Id="rId9" Type="http://schemas.openxmlformats.org/officeDocument/2006/relationships/slide" Target="slide12.xml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1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8.m4a"/><Relationship Id="rId9" Type="http://schemas.openxmlformats.org/officeDocument/2006/relationships/slide" Target="slide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m4a"/><Relationship Id="rId7" Type="http://schemas.openxmlformats.org/officeDocument/2006/relationships/image" Target="../media/image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1.m4a"/><Relationship Id="rId9" Type="http://schemas.openxmlformats.org/officeDocument/2006/relationships/slide" Target="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slide" Target="slide1.xml"/><Relationship Id="rId12" Type="http://schemas.openxmlformats.org/officeDocument/2006/relationships/image" Target="../media/image2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7.mp3"/><Relationship Id="rId9" Type="http://schemas.openxmlformats.org/officeDocument/2006/relationships/slide" Target="slide16.xml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8.m4a"/><Relationship Id="rId9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m4a"/><Relationship Id="rId7" Type="http://schemas.openxmlformats.org/officeDocument/2006/relationships/image" Target="../media/image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14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1.m4a"/><Relationship Id="rId9" Type="http://schemas.openxmlformats.org/officeDocument/2006/relationships/slide" Target="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slide" Target="slide1.xml"/><Relationship Id="rId12" Type="http://schemas.openxmlformats.org/officeDocument/2006/relationships/image" Target="../media/image2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18.xml"/><Relationship Id="rId4" Type="http://schemas.openxmlformats.org/officeDocument/2006/relationships/audio" Target="../media/media7.mp3"/><Relationship Id="rId9" Type="http://schemas.openxmlformats.org/officeDocument/2006/relationships/image" Target="../media/image12.jpeg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2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8.m4a"/><Relationship Id="rId9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m4a"/><Relationship Id="rId7" Type="http://schemas.openxmlformats.org/officeDocument/2006/relationships/image" Target="../media/image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1.m4a"/><Relationship Id="rId9" Type="http://schemas.openxmlformats.org/officeDocument/2006/relationships/slide" Target="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slide" Target="slide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image" Target="../media/image10.jpeg"/><Relationship Id="rId12" Type="http://schemas.openxmlformats.org/officeDocument/2006/relationships/image" Target="../media/image2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slide" Target="slide21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7.mp3"/><Relationship Id="rId9" Type="http://schemas.openxmlformats.org/officeDocument/2006/relationships/slide" Target="slide22.xml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23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8.m4a"/><Relationship Id="rId9" Type="http://schemas.openxmlformats.org/officeDocument/2006/relationships/slide" Target="slide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m4a"/><Relationship Id="rId7" Type="http://schemas.openxmlformats.org/officeDocument/2006/relationships/image" Target="../media/image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2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1.m4a"/><Relationship Id="rId9" Type="http://schemas.openxmlformats.org/officeDocument/2006/relationships/slide" Target="slide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slide" Target="slide1.xml"/><Relationship Id="rId12" Type="http://schemas.openxmlformats.org/officeDocument/2006/relationships/image" Target="../media/image2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7.mp3"/><Relationship Id="rId9" Type="http://schemas.openxmlformats.org/officeDocument/2006/relationships/slide" Target="slide24.xml"/><Relationship Id="rId1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2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8.m4a"/><Relationship Id="rId9" Type="http://schemas.openxmlformats.org/officeDocument/2006/relationships/slide" Target="slide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m4a"/><Relationship Id="rId7" Type="http://schemas.openxmlformats.org/officeDocument/2006/relationships/image" Target="../media/image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23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1.xml"/><Relationship Id="rId4" Type="http://schemas.openxmlformats.org/officeDocument/2006/relationships/audio" Target="../media/media11.m4a"/><Relationship Id="rId9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slide" Target="slide1.xml"/><Relationship Id="rId12" Type="http://schemas.openxmlformats.org/officeDocument/2006/relationships/image" Target="../media/image2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7.mp3"/><Relationship Id="rId9" Type="http://schemas.openxmlformats.org/officeDocument/2006/relationships/slide" Target="slide28.xml"/><Relationship Id="rId1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2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8.m4a"/><Relationship Id="rId9" Type="http://schemas.openxmlformats.org/officeDocument/2006/relationships/slide" Target="slide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m4a"/><Relationship Id="rId7" Type="http://schemas.openxmlformats.org/officeDocument/2006/relationships/image" Target="../media/image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26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1.xml"/><Relationship Id="rId4" Type="http://schemas.openxmlformats.org/officeDocument/2006/relationships/audio" Target="../media/media11.m4a"/><Relationship Id="rId9" Type="http://schemas.openxmlformats.org/officeDocument/2006/relationships/slide" Target="slide2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" Target="slide30.xml"/><Relationship Id="rId13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slide" Target="slide1.xml"/><Relationship Id="rId12" Type="http://schemas.openxmlformats.org/officeDocument/2006/relationships/image" Target="../media/image2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7.mp3"/><Relationship Id="rId9" Type="http://schemas.openxmlformats.org/officeDocument/2006/relationships/slide" Target="slide31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slide" Target="slide4.xml"/><Relationship Id="rId5" Type="http://schemas.openxmlformats.org/officeDocument/2006/relationships/slide" Target="slide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20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8.m4a"/><Relationship Id="rId9" Type="http://schemas.openxmlformats.org/officeDocument/2006/relationships/slide" Target="slide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m4a"/><Relationship Id="rId7" Type="http://schemas.openxmlformats.org/officeDocument/2006/relationships/image" Target="../media/image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29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1.xml"/><Relationship Id="rId4" Type="http://schemas.openxmlformats.org/officeDocument/2006/relationships/audio" Target="../media/media11.m4a"/><Relationship Id="rId9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6.jpeg"/><Relationship Id="rId4" Type="http://schemas.openxmlformats.org/officeDocument/2006/relationships/slide" Target="slide5.xml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14.png"/><Relationship Id="rId3" Type="http://schemas.microsoft.com/office/2007/relationships/media" Target="../media/media7.mp3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audio" Target="../media/media7.mp3"/><Relationship Id="rId9" Type="http://schemas.openxmlformats.org/officeDocument/2006/relationships/slide" Target="slide7.xml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media" Target="../media/media9.wav"/><Relationship Id="rId7" Type="http://schemas.openxmlformats.org/officeDocument/2006/relationships/slide" Target="slide8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1.xml"/><Relationship Id="rId4" Type="http://schemas.openxmlformats.org/officeDocument/2006/relationships/audio" Target="../media/media9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1.m4a"/><Relationship Id="rId7" Type="http://schemas.openxmlformats.org/officeDocument/2006/relationships/image" Target="../media/image6.jpe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slide" Target="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1.m4a"/><Relationship Id="rId9" Type="http://schemas.openxmlformats.org/officeDocument/2006/relationships/slide" Target="slide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slide" Target="slide1.xml"/><Relationship Id="rId12" Type="http://schemas.openxmlformats.org/officeDocument/2006/relationships/image" Target="../media/image1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jpe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jpeg"/><Relationship Id="rId4" Type="http://schemas.openxmlformats.org/officeDocument/2006/relationships/audio" Target="../media/media7.mp3"/><Relationship Id="rId9" Type="http://schemas.openxmlformats.org/officeDocument/2006/relationships/slide" Target="slide10.xml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8.m4a"/><Relationship Id="rId7" Type="http://schemas.openxmlformats.org/officeDocument/2006/relationships/image" Target="../media/image6.jpe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slide" Target="slide1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8.m4a"/><Relationship Id="rId9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0E5C5252-7DFD-BAF2-7D63-3E4D421CE3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9763" y="0"/>
            <a:ext cx="12241763" cy="6885991"/>
          </a:xfrm>
          <a:prstGeom prst="rect">
            <a:avLst/>
          </a:prstGeom>
        </p:spPr>
      </p:pic>
      <p:pic>
        <p:nvPicPr>
          <p:cNvPr id="3" name="מציין מיקום תוכן 5">
            <a:extLst>
              <a:ext uri="{FF2B5EF4-FFF2-40B4-BE49-F238E27FC236}">
                <a16:creationId xmlns:a16="http://schemas.microsoft.com/office/drawing/2014/main" id="{FC00BF66-713E-C3EE-5BA4-BEF17DA8F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0963FB48-B6A1-6830-2FDC-2F1F35A08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3989485" y="738376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5D42752B-28CB-506F-2F57-D68AC60B026B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ln w="28575">
            <a:noFill/>
          </a:ln>
        </p:spPr>
        <p:txBody>
          <a:bodyPr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sp>
        <p:nvSpPr>
          <p:cNvPr id="7" name="לחצן פעולה: קדימה או הבא 6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B12F09D-33DC-89B8-7DC9-F979FAA9322A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47776630-4C9F-4E83-9135-C803486069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29705" y="5025026"/>
            <a:ext cx="2917257" cy="164095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089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86" y="136866"/>
            <a:ext cx="10646228" cy="65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ברוקולי עצוב">
            <a:extLst>
              <a:ext uri="{FF2B5EF4-FFF2-40B4-BE49-F238E27FC236}">
                <a16:creationId xmlns:a16="http://schemas.microsoft.com/office/drawing/2014/main" id="{86396EA5-D007-4865-B2B5-42EC60CD8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82" y="2955144"/>
            <a:ext cx="4034517" cy="4034517"/>
          </a:xfrm>
          <a:prstGeom prst="rect">
            <a:avLst/>
          </a:prstGeom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890290" y="806063"/>
            <a:ext cx="4698009" cy="1343499"/>
          </a:xfrm>
          <a:prstGeom prst="wedgeEllipseCallout">
            <a:avLst>
              <a:gd name="adj1" fmla="val 9953"/>
              <a:gd name="adj2" fmla="val 94993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75450" y="1201256"/>
            <a:ext cx="353286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David" panose="020E0502060401010101" pitchFamily="34" charset="-79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70985" y="5507346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7B0537B6-D73C-CBAE-65F1-2C2127763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65540" y="649253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שגיאה">
            <a:hlinkClick r:id="" action="ppaction://media"/>
            <a:extLst>
              <a:ext uri="{FF2B5EF4-FFF2-40B4-BE49-F238E27FC236}">
                <a16:creationId xmlns:a16="http://schemas.microsoft.com/office/drawing/2014/main" id="{DF4CEC61-3534-4F1E-8FFD-8EB446E9E0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7962" y="217390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7304B78-5030-6501-5B84-187F8B77D0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33778" y="1067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67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567" y="98710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676747" y="4719766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804728" y="4719765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149444" y="2131815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Arial" panose="020B0604020202020204" pitchFamily="34" charset="0"/>
                <a:cs typeface="Arial" panose="020B0604020202020204" pitchFamily="34" charset="0"/>
              </a:rPr>
              <a:t>10+50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539666" y="559293"/>
            <a:ext cx="6338656" cy="1874198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לִבְחֹר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הַמַּאֲכָל הַמַּתְאִים לִי?</a:t>
            </a:r>
            <a:b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תְּחִלָּה צָרִיךְ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  <a:endParaRPr lang="he-I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6318" y="732187"/>
            <a:ext cx="2525018" cy="1206718"/>
          </a:xfrm>
        </p:spPr>
        <p:txBody>
          <a:bodyPr>
            <a:normAutofit/>
          </a:bodyPr>
          <a:lstStyle/>
          <a:p>
            <a:pPr algn="ctr"/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sz="2700" spc="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8" name="תמונה 17" descr="המבורגר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6C05F23C-9DBD-43D5-A930-604A94748B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871" y="2601466"/>
            <a:ext cx="1905000" cy="1905000"/>
          </a:xfrm>
          <a:prstGeom prst="rect">
            <a:avLst/>
          </a:prstGeom>
        </p:spPr>
      </p:pic>
      <p:pic>
        <p:nvPicPr>
          <p:cNvPr id="20" name="תמונה 19" descr="אגס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9CF27FB3-1DB2-4307-BD88-E9C5CDB05B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211" y="2710945"/>
            <a:ext cx="1836938" cy="1836938"/>
          </a:xfrm>
          <a:prstGeom prst="rect">
            <a:avLst/>
          </a:prstGeom>
        </p:spPr>
      </p:pic>
      <p:pic>
        <p:nvPicPr>
          <p:cNvPr id="21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E2B1BB2-422C-4679-BD16-7F62F95A88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57447" y="420852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D1DF2D28-8F2E-DC5E-2113-B2991A65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תמונה 2" descr="ברוקולי אומר היי">
            <a:extLst>
              <a:ext uri="{FF2B5EF4-FFF2-40B4-BE49-F238E27FC236}">
                <a16:creationId xmlns:a16="http://schemas.microsoft.com/office/drawing/2014/main" id="{F089C7E2-D8F4-3B26-7F47-F0B1217A618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2" y="2689544"/>
            <a:ext cx="2937734" cy="2937734"/>
          </a:xfrm>
          <a:prstGeom prst="rect">
            <a:avLst/>
          </a:prstGeom>
        </p:spPr>
      </p:pic>
      <p:pic>
        <p:nvPicPr>
          <p:cNvPr id="6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0CD733EF-4C6B-9CA8-935A-A669BAD222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51700" y="1062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125 0 L 0.18803 0.10903 L 0.125 0.2169 L -4.375E-6 0.2169 L -0.06302 0.10903 L -4.375E-6 0 Z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עבודה טובה ברוקולי">
            <a:extLst>
              <a:ext uri="{FF2B5EF4-FFF2-40B4-BE49-F238E27FC236}">
                <a16:creationId xmlns:a16="http://schemas.microsoft.com/office/drawing/2014/main" id="{3408E7B3-8FDB-408F-992B-53306378B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69" y="2300153"/>
            <a:ext cx="5728606" cy="5728606"/>
          </a:xfrm>
          <a:prstGeom prst="rect">
            <a:avLst/>
          </a:prstGeom>
        </p:spPr>
      </p:pic>
      <p:sp>
        <p:nvSpPr>
          <p:cNvPr id="3" name="בועת דיבור: אליפסה 2">
            <a:hlinkClick r:id="rId6" action="ppaction://hlinksldjump"/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620463" y="804226"/>
            <a:ext cx="21893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A30C90A6-85CB-3EAA-8D06-401E10032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07611" y="6533587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519D712D-2020-1CA7-F7A5-BCD2EE610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2418" y="316863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0D6B748-B0DC-8420-AE27-161A42D2512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2418" y="1043410"/>
            <a:ext cx="487363" cy="6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7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578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ברוקולי עצוב">
            <a:extLst>
              <a:ext uri="{FF2B5EF4-FFF2-40B4-BE49-F238E27FC236}">
                <a16:creationId xmlns:a16="http://schemas.microsoft.com/office/drawing/2014/main" id="{86396EA5-D007-4865-B2B5-42EC60CD8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970" y="2823483"/>
            <a:ext cx="4034517" cy="4034517"/>
          </a:xfrm>
          <a:prstGeom prst="rect">
            <a:avLst/>
          </a:prstGeom>
        </p:spPr>
      </p:pic>
      <p:sp>
        <p:nvSpPr>
          <p:cNvPr id="7" name="בועת דיבור: אליפסה 6">
            <a:hlinkClick r:id="rId6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35511"/>
              <a:gd name="adj2" fmla="val 80556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379855" y="1017657"/>
            <a:ext cx="338119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David" panose="020E0502060401010101" pitchFamily="34" charset="-79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862640" y="5645891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75612E0C-4CA0-6EBE-A489-EB481C5E9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93211" y="649253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שגיאה">
            <a:hlinkClick r:id="" action="ppaction://media"/>
            <a:extLst>
              <a:ext uri="{FF2B5EF4-FFF2-40B4-BE49-F238E27FC236}">
                <a16:creationId xmlns:a16="http://schemas.microsoft.com/office/drawing/2014/main" id="{76E5C408-77E9-D1A9-2FDD-7D6A0BF6AD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7963" y="344148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D1E03FB-AF61-4501-840D-EC02548FBE8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99519" y="118727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84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279" y="150265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761031" y="4684256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David" panose="020E0502060401010101" pitchFamily="34" charset="-79"/>
              </a:rPr>
              <a:t>100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870711" y="4684256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692818" y="2275801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David" panose="020E0502060401010101" pitchFamily="34" charset="-79"/>
              </a:rPr>
              <a:t>50+50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539666" y="566001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solidFill>
                  <a:schemeClr val="tx1"/>
                </a:solidFill>
                <a:latin typeface="David" panose="020E0502060401010101" pitchFamily="34" charset="-79"/>
              </a:rPr>
              <a:t>לִבְחֹר</a:t>
            </a:r>
            <a: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</a:rPr>
              <a:t> אֶת הַמַּאֲכָל הַמַּתְאִים לִי?</a:t>
            </a:r>
            <a:b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</a:rPr>
            </a:br>
            <a: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</a:rPr>
              <a:t>תְּחִלָּה צָרִיךְ </a:t>
            </a:r>
            <a:r>
              <a:rPr lang="he-IL" sz="2000" spc="0" dirty="0" err="1">
                <a:solidFill>
                  <a:schemeClr val="tx1"/>
                </a:solidFill>
                <a:latin typeface="David" panose="020E0502060401010101" pitchFamily="34" charset="-79"/>
              </a:rPr>
              <a:t>לִפְתֹּר</a:t>
            </a:r>
            <a:r>
              <a:rPr lang="he-IL" sz="2000" spc="0" dirty="0">
                <a:solidFill>
                  <a:schemeClr val="tx1"/>
                </a:solidFill>
                <a:latin typeface="David" panose="020E0502060401010101" pitchFamily="34" charset="-79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  <a:endParaRPr lang="he-IL" sz="2000" dirty="0">
              <a:solidFill>
                <a:schemeClr val="tx1"/>
              </a:solidFill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105" y="649094"/>
            <a:ext cx="2639862" cy="1206718"/>
          </a:xfrm>
        </p:spPr>
        <p:txBody>
          <a:bodyPr>
            <a:normAutofit/>
          </a:bodyPr>
          <a:lstStyle/>
          <a:p>
            <a:pPr algn="ctr"/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endParaRPr lang="he-IL" sz="2700" spc="0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16" name="תמונה 15" descr="קרטון חלב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199CB02C-4606-4B78-AD26-CCC99B050A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611" y="2706463"/>
            <a:ext cx="1804909" cy="1804909"/>
          </a:xfrm>
          <a:prstGeom prst="rect">
            <a:avLst/>
          </a:prstGeom>
        </p:spPr>
      </p:pic>
      <p:pic>
        <p:nvPicPr>
          <p:cNvPr id="18" name="תמונה 17" descr="מודי פודיז של גלידה מובכת">
            <a:hlinkClick r:id="rId9" action="ppaction://hlinksldjump"/>
            <a:extLst>
              <a:ext uri="{FF2B5EF4-FFF2-40B4-BE49-F238E27FC236}">
                <a16:creationId xmlns:a16="http://schemas.microsoft.com/office/drawing/2014/main" id="{DD7EEE36-7CE0-4DD7-90E5-5B3302FB9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14" y="2840145"/>
            <a:ext cx="1614857" cy="1614857"/>
          </a:xfrm>
          <a:prstGeom prst="rect">
            <a:avLst/>
          </a:prstGeom>
        </p:spPr>
      </p:pic>
      <p:pic>
        <p:nvPicPr>
          <p:cNvPr id="1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EC4B36B-76BA-4CAA-9A19-370CBA90B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77434" y="405412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5E144016-6886-1E5B-C776-CEFBE5B09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תמונה 2" descr="ברוקולי אומר היי">
            <a:extLst>
              <a:ext uri="{FF2B5EF4-FFF2-40B4-BE49-F238E27FC236}">
                <a16:creationId xmlns:a16="http://schemas.microsoft.com/office/drawing/2014/main" id="{F5EB7A90-D17F-1F7F-D4E8-95FE08AA1C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2" y="2689544"/>
            <a:ext cx="2937734" cy="2937734"/>
          </a:xfrm>
          <a:prstGeom prst="rect">
            <a:avLst/>
          </a:prstGeom>
        </p:spPr>
      </p:pic>
      <p:pic>
        <p:nvPicPr>
          <p:cNvPr id="6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DD22F6E5-C353-6754-8B7A-4818648B1F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51700" y="1062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4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125 0 L 0.18803 0.10903 L 0.125 0.2169 L -4.375E-6 0.2169 L -0.06302 0.10903 L -4.375E-6 0 Z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2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עבודה טובה ברוקולי">
            <a:extLst>
              <a:ext uri="{FF2B5EF4-FFF2-40B4-BE49-F238E27FC236}">
                <a16:creationId xmlns:a16="http://schemas.microsoft.com/office/drawing/2014/main" id="{3408E7B3-8FDB-408F-992B-53306378B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69" y="2300153"/>
            <a:ext cx="5728606" cy="5728606"/>
          </a:xfrm>
          <a:prstGeom prst="rect">
            <a:avLst/>
          </a:prstGeom>
        </p:spPr>
      </p:pic>
      <p:sp>
        <p:nvSpPr>
          <p:cNvPr id="3" name="בועת דיבור: אליפסה 2">
            <a:hlinkClick r:id="rId6" action="ppaction://hlinksldjump"/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800975" y="874658"/>
            <a:ext cx="20357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E97CC3F4-7465-22A3-59B1-0B994DF70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6156" y="6527567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A480F1D7-ADDF-BC1A-8502-1014CCBD8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4186" y="255577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B2780A47-DB9E-E249-2D92-17A127DA58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2418" y="984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0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ברוקולי עצוב">
            <a:extLst>
              <a:ext uri="{FF2B5EF4-FFF2-40B4-BE49-F238E27FC236}">
                <a16:creationId xmlns:a16="http://schemas.microsoft.com/office/drawing/2014/main" id="{86396EA5-D007-4865-B2B5-42EC60CD8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80" y="2901530"/>
            <a:ext cx="4034517" cy="4034517"/>
          </a:xfrm>
          <a:prstGeom prst="rect">
            <a:avLst/>
          </a:prstGeom>
        </p:spPr>
      </p:pic>
      <p:sp>
        <p:nvSpPr>
          <p:cNvPr id="7" name="בועת דיבור: אליפסה 6">
            <a:hlinkClick r:id="rId6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9600"/>
              <a:gd name="adj2" fmla="val 92930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389091" y="1017657"/>
            <a:ext cx="3557076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37134" y="5614101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B7835D69-46D7-A333-CA1A-611AE7A6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40077" y="6485691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שגיאה">
            <a:hlinkClick r:id="" action="ppaction://media"/>
            <a:extLst>
              <a:ext uri="{FF2B5EF4-FFF2-40B4-BE49-F238E27FC236}">
                <a16:creationId xmlns:a16="http://schemas.microsoft.com/office/drawing/2014/main" id="{782FF610-1A02-DF64-5310-163253B00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1309" y="422663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EADCC6F-AA8E-986D-2CCE-C7CCC783B00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1309" y="1238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11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7426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551671" y="4746399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0" name="מלבן: פינות מעוגלות 9">
            <a:hlinkClick r:id="rId8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748904" y="4746398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529132" y="2197196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David" panose="020E0502060401010101" pitchFamily="34" charset="-79"/>
              </a:rPr>
              <a:t>50+30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613151" y="476835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9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לִבְחֹר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הַמַּאֲכָל הַמַּתְאִים לִי?</a:t>
            </a:r>
            <a:b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תְּחִלָּה צָרִיךְ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  <a:endParaRPr lang="he-I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תמונה 7" descr="המבורגר אכול של מודי פודיז">
            <a:hlinkClick r:id="rId10" action="ppaction://hlinksldjump"/>
            <a:extLst>
              <a:ext uri="{FF2B5EF4-FFF2-40B4-BE49-F238E27FC236}">
                <a16:creationId xmlns:a16="http://schemas.microsoft.com/office/drawing/2014/main" id="{8230B52A-1D6C-41DF-B4B0-B049B9840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89" y="2956264"/>
            <a:ext cx="1576834" cy="1576834"/>
          </a:xfrm>
          <a:prstGeom prst="rect">
            <a:avLst/>
          </a:prstGeom>
        </p:spPr>
      </p:pic>
      <p:pic>
        <p:nvPicPr>
          <p:cNvPr id="14" name="תמונה 13" descr="בירה רוקדת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9B6226A5-4AD9-48E1-8ECD-37A700D86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89" y="2635930"/>
            <a:ext cx="1964275" cy="1964275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A4C7834-5F05-42FC-A2BA-4D1872A96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76109" y="374198"/>
            <a:ext cx="487363" cy="487363"/>
          </a:xfrm>
          <a:prstGeom prst="rect">
            <a:avLst/>
          </a:prstGeom>
        </p:spPr>
      </p:pic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DDDC2B62-20C5-34F2-AC98-AF0B1301C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74550" y="6513838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אומר היי">
            <a:extLst>
              <a:ext uri="{FF2B5EF4-FFF2-40B4-BE49-F238E27FC236}">
                <a16:creationId xmlns:a16="http://schemas.microsoft.com/office/drawing/2014/main" id="{6D19607A-7516-53A9-AE26-51D4284EC2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2" y="2689544"/>
            <a:ext cx="2937734" cy="2937734"/>
          </a:xfrm>
          <a:prstGeom prst="rect">
            <a:avLst/>
          </a:prstGeom>
        </p:spPr>
      </p:pic>
      <p:pic>
        <p:nvPicPr>
          <p:cNvPr id="5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690DB84E-7082-2A16-DF29-2CAC81E0AF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51700" y="1062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125 0 L 0.18803 0.10903 L 0.125 0.2169 L -4.375E-6 0.2169 L -0.06302 0.10903 L -4.375E-6 0 Z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2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עבודה טובה ברוקולי">
            <a:extLst>
              <a:ext uri="{FF2B5EF4-FFF2-40B4-BE49-F238E27FC236}">
                <a16:creationId xmlns:a16="http://schemas.microsoft.com/office/drawing/2014/main" id="{3408E7B3-8FDB-408F-992B-53306378B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69" y="2300153"/>
            <a:ext cx="5728606" cy="5728606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96175" y="813102"/>
            <a:ext cx="22758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51D13244-AF30-D69E-67FB-E11B90EF7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44933" y="6551310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8680F84D-A54D-F369-EE89-7D094B695E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2418" y="283822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7A16DFDC-2D3D-0AF2-5120-210BFB21F3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4186" y="10336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55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87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ברוקולי עצוב">
            <a:extLst>
              <a:ext uri="{FF2B5EF4-FFF2-40B4-BE49-F238E27FC236}">
                <a16:creationId xmlns:a16="http://schemas.microsoft.com/office/drawing/2014/main" id="{86396EA5-D007-4865-B2B5-42EC60CD8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374" y="2441098"/>
            <a:ext cx="4034517" cy="4034517"/>
          </a:xfrm>
          <a:prstGeom prst="rect">
            <a:avLst/>
          </a:prstGeom>
        </p:spPr>
      </p:pic>
      <p:sp>
        <p:nvSpPr>
          <p:cNvPr id="7" name="בועת דיבור: אליפסה 6">
            <a:hlinkClick r:id="rId6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772207" y="663713"/>
            <a:ext cx="4538684" cy="1324097"/>
          </a:xfrm>
          <a:prstGeom prst="wedgeEllipseCallout">
            <a:avLst>
              <a:gd name="adj1" fmla="val 19434"/>
              <a:gd name="adj2" fmla="val 7985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352218" y="971818"/>
            <a:ext cx="337866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93087" y="561888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E2D76D58-6BDE-3EDA-9337-3FDE8B198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4509" y="6471403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שגיאה">
            <a:hlinkClick r:id="" action="ppaction://media"/>
            <a:extLst>
              <a:ext uri="{FF2B5EF4-FFF2-40B4-BE49-F238E27FC236}">
                <a16:creationId xmlns:a16="http://schemas.microsoft.com/office/drawing/2014/main" id="{32C2B27C-5305-6482-BA44-767F9B57EC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1309" y="420031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0F0F19E4-08F5-F3E6-4DE1-31FD1BB2B08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1309" y="13257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4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C000">
                <a:tint val="66000"/>
                <a:satMod val="160000"/>
              </a:srgbClr>
            </a:gs>
            <a:gs pos="50000">
              <a:srgbClr val="FFC000">
                <a:tint val="44500"/>
                <a:satMod val="160000"/>
              </a:srgbClr>
            </a:gs>
            <a:gs pos="100000">
              <a:srgbClr val="FFC000">
                <a:tint val="23500"/>
                <a:satMod val="160000"/>
              </a:srgbClr>
            </a:gs>
          </a:gsLst>
          <a:lin ang="8100000" scaled="1"/>
        </a:gradFill>
        <a:effectLst/>
      </p:bgPr>
    </p:bg>
    <p:spTree>
      <p:nvGrpSpPr>
        <p:cNvPr id="1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4" name="Google Shape;3544;p8"/>
          <p:cNvSpPr txBox="1">
            <a:spLocks noGrp="1"/>
          </p:cNvSpPr>
          <p:nvPr>
            <p:ph type="subTitle" idx="1"/>
          </p:nvPr>
        </p:nvSpPr>
        <p:spPr>
          <a:xfrm>
            <a:off x="5372450" y="4755700"/>
            <a:ext cx="52788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איילת אזולאי </a:t>
            </a:r>
            <a:r>
              <a:rPr lang="he-IL" dirty="0" err="1"/>
              <a:t>טסלר</a:t>
            </a:r>
            <a:endParaRPr dirty="0"/>
          </a:p>
        </p:txBody>
      </p:sp>
      <p:sp>
        <p:nvSpPr>
          <p:cNvPr id="3545" name="Google Shape;3545;p8"/>
          <p:cNvSpPr txBox="1">
            <a:spLocks noGrp="1"/>
          </p:cNvSpPr>
          <p:nvPr>
            <p:ph type="title"/>
          </p:nvPr>
        </p:nvSpPr>
        <p:spPr>
          <a:xfrm>
            <a:off x="5759175" y="2317950"/>
            <a:ext cx="44859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spc="0" dirty="0">
                <a:latin typeface="Arial" panose="020B0604020202020204" pitchFamily="34" charset="0"/>
                <a:cs typeface="Arial" panose="020B0604020202020204" pitchFamily="34" charset="0"/>
              </a:rPr>
              <a:t>מִשְׂחָקִים בְּחֶשְׁבּוֹן לְתִרְגּוּל פִּתְרוֹן תַּרְגִּילֵי חִבּוּר 5 עֲשָׂרוֹת שְׁלֵמוֹת בְּשִׁיטַת</a:t>
            </a:r>
            <a:br>
              <a:rPr lang="he-IL" sz="32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3200" spc="0" dirty="0">
                <a:latin typeface="Arial" panose="020B0604020202020204" pitchFamily="34" charset="0"/>
                <a:cs typeface="Arial" panose="020B0604020202020204" pitchFamily="34" charset="0"/>
              </a:rPr>
              <a:t> "עֶשֶׂר אֶצְבָּעוֹת לִי יֵשׁ"</a:t>
            </a:r>
            <a:endParaRPr sz="3200" dirty="0"/>
          </a:p>
        </p:txBody>
      </p:sp>
      <p:sp>
        <p:nvSpPr>
          <p:cNvPr id="4" name="כוכב: 8 פינות 3">
            <a:hlinkClick r:id="rId7" action="ppaction://hlinksldjump"/>
            <a:extLst>
              <a:ext uri="{FF2B5EF4-FFF2-40B4-BE49-F238E27FC236}">
                <a16:creationId xmlns:a16="http://schemas.microsoft.com/office/drawing/2014/main" id="{D64254EA-A2C3-C37F-2546-B1B4B788F21D}"/>
              </a:ext>
            </a:extLst>
          </p:cNvPr>
          <p:cNvSpPr/>
          <p:nvPr/>
        </p:nvSpPr>
        <p:spPr>
          <a:xfrm>
            <a:off x="10589676" y="5342200"/>
            <a:ext cx="1191986" cy="1053193"/>
          </a:xfrm>
          <a:prstGeom prst="star8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הַמְשֵׁך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3C4FAEDC-E340-7BE5-2CAF-2318BE370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56796" y="2074268"/>
            <a:ext cx="487363" cy="487363"/>
          </a:xfrm>
          <a:prstGeom prst="rect">
            <a:avLst/>
          </a:prstGeom>
        </p:spPr>
      </p:pic>
      <p:pic>
        <p:nvPicPr>
          <p:cNvPr id="2" name="מוזיקה דקמטית לפתיחה או לסיום">
            <a:hlinkClick r:id="" action="ppaction://media"/>
            <a:extLst>
              <a:ext uri="{FF2B5EF4-FFF2-40B4-BE49-F238E27FC236}">
                <a16:creationId xmlns:a16="http://schemas.microsoft.com/office/drawing/2014/main" id="{6D41B7EA-8757-69BC-2CEB-06F1E87A2C0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85177" y="27553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7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52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hlinkClick r:id="rId6" action="ppaction://hlinksldjump"/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9" y="181081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9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676747" y="4808544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0" name="מלבן: פינות מעוגלות 9"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510814" y="4764999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David" panose="020E0502060401010101" pitchFamily="34" charset="-79"/>
              </a:rPr>
              <a:t>70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706911" y="2447182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David" panose="020E0502060401010101" pitchFamily="34" charset="-79"/>
              </a:rPr>
              <a:t>20+50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539666" y="566001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786" y="809863"/>
            <a:ext cx="5010766" cy="1206718"/>
          </a:xfrm>
        </p:spPr>
        <p:txBody>
          <a:bodyPr>
            <a:normAutofit/>
          </a:bodyPr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latin typeface="David" panose="020E0502060401010101" pitchFamily="34" charset="-79"/>
                <a:cs typeface="+mn-cs"/>
              </a:rPr>
              <a:t>לִבְחֹר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 אֶת הַמַּאֲכָל הַמַּתְאִים לִי?</a:t>
            </a:r>
            <a:br>
              <a:rPr lang="he-IL" sz="2000" spc="0" dirty="0">
                <a:latin typeface="David" panose="020E0502060401010101" pitchFamily="34" charset="-79"/>
                <a:cs typeface="+mn-cs"/>
              </a:rPr>
            </a:br>
            <a:r>
              <a:rPr lang="he-IL" sz="2000" spc="0" dirty="0">
                <a:latin typeface="David" panose="020E0502060401010101" pitchFamily="34" charset="-79"/>
                <a:cs typeface="+mn-cs"/>
              </a:rPr>
              <a:t>תְּחִלָּה צָרִיךְ </a:t>
            </a:r>
            <a:r>
              <a:rPr lang="he-IL" sz="2000" spc="0" dirty="0" err="1">
                <a:latin typeface="David" panose="020E0502060401010101" pitchFamily="34" charset="-79"/>
                <a:cs typeface="+mn-cs"/>
              </a:rPr>
              <a:t>לִפְתֹּר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</a:p>
        </p:txBody>
      </p:sp>
      <p:pic>
        <p:nvPicPr>
          <p:cNvPr id="8" name="תמונה 7" descr="בננה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082300D1-7F6C-4171-8EFB-B118176AD3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2" y="2811785"/>
            <a:ext cx="1792550" cy="1792550"/>
          </a:xfrm>
          <a:prstGeom prst="rect">
            <a:avLst/>
          </a:prstGeom>
        </p:spPr>
      </p:pic>
      <p:pic>
        <p:nvPicPr>
          <p:cNvPr id="14" name="תמונה 13" descr="קפה של מודי פודיז">
            <a:hlinkClick r:id="rId6" action="ppaction://hlinksldjump"/>
            <a:extLst>
              <a:ext uri="{FF2B5EF4-FFF2-40B4-BE49-F238E27FC236}">
                <a16:creationId xmlns:a16="http://schemas.microsoft.com/office/drawing/2014/main" id="{993553B6-3E92-4465-989C-B59B57C63C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15" y="2702200"/>
            <a:ext cx="1975786" cy="1975786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36029C5-B96C-4110-8125-F36198A6D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48117" y="508117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707E1471-2485-793A-BFED-364053B81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תמונה 2" descr="ברוקולי אומר היי">
            <a:extLst>
              <a:ext uri="{FF2B5EF4-FFF2-40B4-BE49-F238E27FC236}">
                <a16:creationId xmlns:a16="http://schemas.microsoft.com/office/drawing/2014/main" id="{FBAB402F-BC32-D905-639F-92297DCDB8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2" y="2689544"/>
            <a:ext cx="2937734" cy="2937734"/>
          </a:xfrm>
          <a:prstGeom prst="rect">
            <a:avLst/>
          </a:prstGeom>
        </p:spPr>
      </p:pic>
      <p:pic>
        <p:nvPicPr>
          <p:cNvPr id="6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730DF684-CCD8-2F77-A0D1-6AA142C02D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51700" y="1062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63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125 0 L 0.18803 0.10903 L 0.125 0.2169 L -4.375E-6 0.2169 L -0.06302 0.10903 L -4.375E-6 0 Z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2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עבודה טובה ברוקולי">
            <a:extLst>
              <a:ext uri="{FF2B5EF4-FFF2-40B4-BE49-F238E27FC236}">
                <a16:creationId xmlns:a16="http://schemas.microsoft.com/office/drawing/2014/main" id="{3408E7B3-8FDB-408F-992B-53306378B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237" y="2248764"/>
            <a:ext cx="5728606" cy="5728606"/>
          </a:xfrm>
          <a:prstGeom prst="rect">
            <a:avLst/>
          </a:prstGeom>
        </p:spPr>
      </p:pic>
      <p:sp>
        <p:nvSpPr>
          <p:cNvPr id="3" name="בועת דיבור: אליפסה 2">
            <a:hlinkClick r:id="rId9" action="ppaction://hlinksldjump"/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hlinkClick r:id="" action="ppaction://noaction"/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750236" y="874658"/>
            <a:ext cx="246796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David" panose="020E0502060401010101" pitchFamily="34" charset="-79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B38E89CF-91E5-6577-FA7F-F44CB06ED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6156" y="6504516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CF92BCB3-94CC-E7B3-88C2-FEB6D070CA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2418" y="255577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803A3FC-4412-4C38-49AE-2EE3FCFBFC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585565" y="9849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2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0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ברוקולי עצוב">
            <a:extLst>
              <a:ext uri="{FF2B5EF4-FFF2-40B4-BE49-F238E27FC236}">
                <a16:creationId xmlns:a16="http://schemas.microsoft.com/office/drawing/2014/main" id="{86396EA5-D007-4865-B2B5-42EC60CD8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24" y="2686617"/>
            <a:ext cx="4034517" cy="4034517"/>
          </a:xfrm>
          <a:prstGeom prst="rect">
            <a:avLst/>
          </a:prstGeom>
        </p:spPr>
      </p:pic>
      <p:sp>
        <p:nvSpPr>
          <p:cNvPr id="7" name="בועת דיבור: אליפסה 6">
            <a:hlinkClick r:id="rId6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3031"/>
              <a:gd name="adj2" fmla="val 7878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027024" y="1017657"/>
            <a:ext cx="37499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37134" y="5506022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3461BEF1-1290-A73F-9DEB-76183833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5685" y="651918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שגיאה">
            <a:hlinkClick r:id="" action="ppaction://media"/>
            <a:extLst>
              <a:ext uri="{FF2B5EF4-FFF2-40B4-BE49-F238E27FC236}">
                <a16:creationId xmlns:a16="http://schemas.microsoft.com/office/drawing/2014/main" id="{DB6A9F6E-246A-FFE1-63EC-D0077717F6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07293" y="530294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99E0832E-21AF-3C89-06F9-02FCA768F5B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07293" y="1238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79" y="181081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676747" y="4808544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510814" y="4764999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David" panose="020E0502060401010101" pitchFamily="34" charset="-79"/>
              </a:rPr>
              <a:t>90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706911" y="2447182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David" panose="020E0502060401010101" pitchFamily="34" charset="-79"/>
              </a:rPr>
              <a:t>50+40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539666" y="566001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786" y="809863"/>
            <a:ext cx="5010766" cy="1206718"/>
          </a:xfrm>
        </p:spPr>
        <p:txBody>
          <a:bodyPr>
            <a:normAutofit/>
          </a:bodyPr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latin typeface="David" panose="020E0502060401010101" pitchFamily="34" charset="-79"/>
                <a:cs typeface="+mn-cs"/>
              </a:rPr>
              <a:t>לִבְחֹר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 אֶת הַמַּאֲכָל הַמַּתְאִים לִי?</a:t>
            </a:r>
            <a:br>
              <a:rPr lang="he-IL" sz="2000" spc="0" dirty="0">
                <a:latin typeface="David" panose="020E0502060401010101" pitchFamily="34" charset="-79"/>
                <a:cs typeface="+mn-cs"/>
              </a:rPr>
            </a:br>
            <a:r>
              <a:rPr lang="he-IL" sz="2000" spc="0" dirty="0">
                <a:latin typeface="David" panose="020E0502060401010101" pitchFamily="34" charset="-79"/>
                <a:cs typeface="+mn-cs"/>
              </a:rPr>
              <a:t>תְּחִלָּה צָרִיךְ </a:t>
            </a:r>
            <a:r>
              <a:rPr lang="he-IL" sz="2000" spc="0" dirty="0" err="1">
                <a:latin typeface="David" panose="020E0502060401010101" pitchFamily="34" charset="-79"/>
                <a:cs typeface="+mn-cs"/>
              </a:rPr>
              <a:t>לִפְתֹּר</a:t>
            </a:r>
            <a:r>
              <a:rPr lang="he-IL" sz="2000" spc="0" dirty="0">
                <a:latin typeface="David" panose="020E0502060401010101" pitchFamily="34" charset="-79"/>
                <a:cs typeface="+mn-cs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</a:p>
        </p:txBody>
      </p:sp>
      <p:pic>
        <p:nvPicPr>
          <p:cNvPr id="8" name="תמונה 7" descr="בננה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082300D1-7F6C-4171-8EFB-B118176AD34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52" y="2811785"/>
            <a:ext cx="1792550" cy="1792550"/>
          </a:xfrm>
          <a:prstGeom prst="rect">
            <a:avLst/>
          </a:prstGeom>
        </p:spPr>
      </p:pic>
      <p:pic>
        <p:nvPicPr>
          <p:cNvPr id="14" name="תמונה 13" descr="קפה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993553B6-3E92-4465-989C-B59B57C63C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15" y="2702200"/>
            <a:ext cx="1975786" cy="1975786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36029C5-B96C-4110-8125-F36198A6D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01464" y="476835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327277A0-5959-FD4B-56AB-8C6006CA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66435" y="6498416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תמונה 2" descr="ברוקולי אומר היי">
            <a:extLst>
              <a:ext uri="{FF2B5EF4-FFF2-40B4-BE49-F238E27FC236}">
                <a16:creationId xmlns:a16="http://schemas.microsoft.com/office/drawing/2014/main" id="{105D1DBB-A30B-BEAF-3AAA-F89E786F47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2" y="2689544"/>
            <a:ext cx="2937734" cy="2937734"/>
          </a:xfrm>
          <a:prstGeom prst="rect">
            <a:avLst/>
          </a:prstGeom>
        </p:spPr>
      </p:pic>
      <p:pic>
        <p:nvPicPr>
          <p:cNvPr id="6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4ADCB963-BE80-5637-F06C-031EE3BFF7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51700" y="1062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0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125 0 L 0.18803 0.10903 L 0.125 0.2169 L -4.375E-6 0.2169 L -0.06302 0.10903 L -4.375E-6 0 Z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2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עבודה טובה ברוקולי">
            <a:extLst>
              <a:ext uri="{FF2B5EF4-FFF2-40B4-BE49-F238E27FC236}">
                <a16:creationId xmlns:a16="http://schemas.microsoft.com/office/drawing/2014/main" id="{3408E7B3-8FDB-408F-992B-53306378B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69" y="2300153"/>
            <a:ext cx="5728606" cy="5728606"/>
          </a:xfrm>
          <a:prstGeom prst="rect">
            <a:avLst/>
          </a:prstGeom>
        </p:spPr>
      </p:pic>
      <p:sp>
        <p:nvSpPr>
          <p:cNvPr id="3" name="בועת דיבור: אליפסה 2">
            <a:hlinkClick r:id="rId9" action="ppaction://hlinksldjump"/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hlinkClick r:id="" action="ppaction://noaction"/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750236" y="874658"/>
            <a:ext cx="246796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David" panose="020E0502060401010101" pitchFamily="34" charset="-79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40194C95-A77F-63E1-09AE-E34023B8D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84893" y="6533587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42A29DC1-F671-6F6C-2C32-F047E88E3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3516" y="354709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2DD7B63A-8577-52DB-7E60-C4AEA9E35C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3516" y="1095734"/>
            <a:ext cx="487363" cy="48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0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ברוקולי עצוב">
            <a:extLst>
              <a:ext uri="{FF2B5EF4-FFF2-40B4-BE49-F238E27FC236}">
                <a16:creationId xmlns:a16="http://schemas.microsoft.com/office/drawing/2014/main" id="{86396EA5-D007-4865-B2B5-42EC60CD8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24" y="2686617"/>
            <a:ext cx="4034517" cy="4034517"/>
          </a:xfrm>
          <a:prstGeom prst="rect">
            <a:avLst/>
          </a:prstGeom>
        </p:spPr>
      </p:pic>
      <p:sp>
        <p:nvSpPr>
          <p:cNvPr id="7" name="בועת דיבור: אליפסה 6">
            <a:hlinkClick r:id="rId9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3031"/>
              <a:gd name="adj2" fmla="val 7878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027024" y="1017657"/>
            <a:ext cx="37499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37134" y="5506022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06BD8405-816A-CBD4-1CD8-59947C293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90575" y="649253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שגיאה">
            <a:hlinkClick r:id="" action="ppaction://media"/>
            <a:extLst>
              <a:ext uri="{FF2B5EF4-FFF2-40B4-BE49-F238E27FC236}">
                <a16:creationId xmlns:a16="http://schemas.microsoft.com/office/drawing/2014/main" id="{DE523FCA-1830-8911-6BE5-06BB9263A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8632" y="344148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4251C62-7136-8A9E-2523-FB28F71CEA8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88633" y="11779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8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7426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551671" y="4746399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748904" y="4746398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529132" y="2197196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David" panose="020E0502060401010101" pitchFamily="34" charset="-79"/>
              </a:rPr>
              <a:t>50+10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613151" y="476835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לִבְחֹר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הַמַּאֲכָל הַמַּתְאִים לִי?</a:t>
            </a:r>
            <a:b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תְּחִלָּה צָרִיךְ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  <a:endParaRPr lang="he-I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תמונה 7" descr="המבורגר אכול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8230B52A-1D6C-41DF-B4B0-B049B9840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89" y="2956264"/>
            <a:ext cx="1576834" cy="1576834"/>
          </a:xfrm>
          <a:prstGeom prst="rect">
            <a:avLst/>
          </a:prstGeom>
        </p:spPr>
      </p:pic>
      <p:pic>
        <p:nvPicPr>
          <p:cNvPr id="14" name="תמונה 13" descr="בירה רוקדת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9B6226A5-4AD9-48E1-8ECD-37A700D86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89" y="2635930"/>
            <a:ext cx="1964275" cy="1964275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A4C7834-5F05-42FC-A2BA-4D1872A96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94770" y="570141"/>
            <a:ext cx="487363" cy="487363"/>
          </a:xfrm>
          <a:prstGeom prst="rect">
            <a:avLst/>
          </a:prstGeom>
        </p:spPr>
      </p:pic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14E4575F-36CD-3EFD-B192-A2DE2D752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0534" y="6535753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אומר היי">
            <a:extLst>
              <a:ext uri="{FF2B5EF4-FFF2-40B4-BE49-F238E27FC236}">
                <a16:creationId xmlns:a16="http://schemas.microsoft.com/office/drawing/2014/main" id="{2FBE26C7-F43A-ADB0-5C1E-89E4349F4D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2" y="2689544"/>
            <a:ext cx="2937734" cy="2937734"/>
          </a:xfrm>
          <a:prstGeom prst="rect">
            <a:avLst/>
          </a:prstGeom>
        </p:spPr>
      </p:pic>
      <p:pic>
        <p:nvPicPr>
          <p:cNvPr id="5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989D7432-B254-012E-09DA-C9ECFB906F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51700" y="1062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1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125 0 L 0.18803 0.10903 L 0.125 0.2169 L -4.375E-6 0.2169 L -0.06302 0.10903 L -4.375E-6 0 Z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2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עבודה טובה ברוקולי">
            <a:extLst>
              <a:ext uri="{FF2B5EF4-FFF2-40B4-BE49-F238E27FC236}">
                <a16:creationId xmlns:a16="http://schemas.microsoft.com/office/drawing/2014/main" id="{3408E7B3-8FDB-408F-992B-53306378B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212" y="2188185"/>
            <a:ext cx="5728606" cy="5728606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96175" y="813102"/>
            <a:ext cx="22758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DDEFD009-2123-ED78-26CE-CB62C96E8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14305" y="6539910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C9420A92-2126-6DC2-BA4E-C28C133B4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4185" y="494665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B41B00E-73D8-8014-7390-DFD4573457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4185" y="12286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4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0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ברוקולי עצוב">
            <a:extLst>
              <a:ext uri="{FF2B5EF4-FFF2-40B4-BE49-F238E27FC236}">
                <a16:creationId xmlns:a16="http://schemas.microsoft.com/office/drawing/2014/main" id="{86396EA5-D007-4865-B2B5-42EC60CD8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24" y="2686617"/>
            <a:ext cx="4034517" cy="4034517"/>
          </a:xfrm>
          <a:prstGeom prst="rect">
            <a:avLst/>
          </a:prstGeom>
        </p:spPr>
      </p:pic>
      <p:sp>
        <p:nvSpPr>
          <p:cNvPr id="7" name="בועת דיבור: אליפסה 6">
            <a:hlinkClick r:id="rId9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3031"/>
              <a:gd name="adj2" fmla="val 7878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027024" y="1017657"/>
            <a:ext cx="37499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37134" y="5506022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05092EE7-7B28-EE26-F7C9-7E9E62250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03758" y="649253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שגיאה">
            <a:hlinkClick r:id="" action="ppaction://media"/>
            <a:extLst>
              <a:ext uri="{FF2B5EF4-FFF2-40B4-BE49-F238E27FC236}">
                <a16:creationId xmlns:a16="http://schemas.microsoft.com/office/drawing/2014/main" id="{DB0326CE-9380-C88D-F346-E13029FB3C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07293" y="344148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F339680-B08A-BA9E-45F9-A5DE18252C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707294" y="10176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7426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551671" y="4746399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748904" y="4746398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4529132" y="2197196"/>
            <a:ext cx="23039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David" panose="020E0502060401010101" pitchFamily="34" charset="-79"/>
              </a:rPr>
              <a:t>50+30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613151" y="476835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יְלָדִים יְקָרִים, אֲנִי מַמָּשׁ רָעֵב. תּוּכְלוּ לַעֲזֹר לִי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לִבְחֹר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הַמַּאֲכָל הַמַּתְאִים לִי?</a:t>
            </a:r>
            <a:b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תְּחִלָּה צָרִיךְ </a:t>
            </a:r>
            <a:r>
              <a:rPr lang="he-IL" sz="2000" spc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  <a:endParaRPr lang="he-I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תמונה 7" descr="המבורגר אכול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8230B52A-1D6C-41DF-B4B0-B049B9840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089" y="2956264"/>
            <a:ext cx="1576834" cy="1576834"/>
          </a:xfrm>
          <a:prstGeom prst="rect">
            <a:avLst/>
          </a:prstGeom>
        </p:spPr>
      </p:pic>
      <p:pic>
        <p:nvPicPr>
          <p:cNvPr id="14" name="תמונה 13" descr="בירה רוקדת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9B6226A5-4AD9-48E1-8ECD-37A700D866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789" y="2635930"/>
            <a:ext cx="1964275" cy="1964275"/>
          </a:xfrm>
          <a:prstGeom prst="rect">
            <a:avLst/>
          </a:prstGeom>
        </p:spPr>
      </p:pic>
      <p:pic>
        <p:nvPicPr>
          <p:cNvPr id="1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8A4C7834-5F05-42FC-A2BA-4D1872A969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10794" y="476835"/>
            <a:ext cx="487363" cy="487363"/>
          </a:xfrm>
          <a:prstGeom prst="rect">
            <a:avLst/>
          </a:prstGeom>
        </p:spPr>
      </p:pic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C21D5AE7-DFE1-F562-7C02-BE8B1C81D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965220" y="6535753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תמונה 1" descr="ברוקולי אומר היי">
            <a:extLst>
              <a:ext uri="{FF2B5EF4-FFF2-40B4-BE49-F238E27FC236}">
                <a16:creationId xmlns:a16="http://schemas.microsoft.com/office/drawing/2014/main" id="{1EEA66FC-892B-376B-EFEA-75268914B5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2" y="2689544"/>
            <a:ext cx="2937734" cy="2937734"/>
          </a:xfrm>
          <a:prstGeom prst="rect">
            <a:avLst/>
          </a:prstGeom>
        </p:spPr>
      </p:pic>
      <p:pic>
        <p:nvPicPr>
          <p:cNvPr id="5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628EBDBE-60EE-45DF-D3E1-0A3AC8EDFC1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51700" y="1062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125 0 L 0.18803 0.10903 L 0.125 0.2169 L -4.375E-6 0.2169 L -0.06302 0.10903 L -4.375E-6 0 Z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0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2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3AFF9B-0E14-4C32-BF46-DE75DA4C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" name="תמונה 9" descr="Free Wallpaper - Free Art wallpaper - Drawing beautiful scenery computer 1  wallpaper - 1440x900 - 23 | Art wallpaper, Drawing wallpaper, Wallpaper">
            <a:extLst>
              <a:ext uri="{FF2B5EF4-FFF2-40B4-BE49-F238E27FC236}">
                <a16:creationId xmlns:a16="http://schemas.microsoft.com/office/drawing/2014/main" id="{D041EE37-2125-40F0-9060-8642635949A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57" y="153179"/>
            <a:ext cx="10755086" cy="66076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בועת דיבור: אליפסה 13">
            <a:extLst>
              <a:ext uri="{FF2B5EF4-FFF2-40B4-BE49-F238E27FC236}">
                <a16:creationId xmlns:a16="http://schemas.microsoft.com/office/drawing/2014/main" id="{A1F5A84E-0710-459B-B105-90171EE4D06D}"/>
              </a:ext>
            </a:extLst>
          </p:cNvPr>
          <p:cNvSpPr/>
          <p:nvPr/>
        </p:nvSpPr>
        <p:spPr>
          <a:xfrm>
            <a:off x="1655649" y="774705"/>
            <a:ext cx="5720443" cy="2677656"/>
          </a:xfrm>
          <a:prstGeom prst="wedgeEllipseCallout">
            <a:avLst>
              <a:gd name="adj1" fmla="val 31118"/>
              <a:gd name="adj2" fmla="val 74696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971A3611-218F-4364-B798-115FD5600EA8}"/>
              </a:ext>
            </a:extLst>
          </p:cNvPr>
          <p:cNvSpPr txBox="1"/>
          <p:nvPr/>
        </p:nvSpPr>
        <p:spPr>
          <a:xfrm>
            <a:off x="2772455" y="1009125"/>
            <a:ext cx="373720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e-IL" sz="2800" dirty="0">
                <a:latin typeface="Arial" panose="020B0604020202020204" pitchFamily="34" charset="0"/>
                <a:cs typeface="Arial" panose="020B0604020202020204" pitchFamily="34" charset="0"/>
              </a:rPr>
              <a:t>בְּרוּכִים הַבָּאִים לְמִשְׂחַק הַמַּאֲכָלִים. בְּמִשְׂחָק זֶה נְתַרְגֵּל פִּתְרוֹן תַּרְגִּילֵי חִבּוּר 5 עֲשָׂרוֹת שְׁלֵמוֹת</a:t>
            </a:r>
          </a:p>
        </p:txBody>
      </p:sp>
      <p:sp>
        <p:nvSpPr>
          <p:cNvPr id="15" name="לחצן פעולה: עבור לדף הבית 1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D3ED6B89-AFF6-4063-B0FB-EEB9B3219B0A}"/>
              </a:ext>
            </a:extLst>
          </p:cNvPr>
          <p:cNvSpPr/>
          <p:nvPr/>
        </p:nvSpPr>
        <p:spPr>
          <a:xfrm>
            <a:off x="10296169" y="5645714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כוכב: 8 פינות 11">
            <a:hlinkClick r:id="rId6" action="ppaction://hlinksldjump"/>
            <a:extLst>
              <a:ext uri="{FF2B5EF4-FFF2-40B4-BE49-F238E27FC236}">
                <a16:creationId xmlns:a16="http://schemas.microsoft.com/office/drawing/2014/main" id="{127FFF09-6C33-4042-8062-2214BD42AFEB}"/>
              </a:ext>
            </a:extLst>
          </p:cNvPr>
          <p:cNvSpPr/>
          <p:nvPr/>
        </p:nvSpPr>
        <p:spPr>
          <a:xfrm>
            <a:off x="8659585" y="704267"/>
            <a:ext cx="1191986" cy="1053193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הַמְשֵׁך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תמונה 4" descr="ברוקולי לחיים">
            <a:extLst>
              <a:ext uri="{FF2B5EF4-FFF2-40B4-BE49-F238E27FC236}">
                <a16:creationId xmlns:a16="http://schemas.microsoft.com/office/drawing/2014/main" id="{94F32032-8E72-407A-BCF8-8673BE5E2F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583" y="2651214"/>
            <a:ext cx="4702807" cy="3962580"/>
          </a:xfrm>
          <a:prstGeom prst="rect">
            <a:avLst/>
          </a:prstGeom>
        </p:spPr>
      </p:pic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32484A84-92BB-DA75-1582-DCA9093F5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0078" y="6547473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6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F4C31E8A-BE0A-5A31-131D-136F97F5C1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0730" y="1531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עבודה טובה ברוקולי">
            <a:extLst>
              <a:ext uri="{FF2B5EF4-FFF2-40B4-BE49-F238E27FC236}">
                <a16:creationId xmlns:a16="http://schemas.microsoft.com/office/drawing/2014/main" id="{3408E7B3-8FDB-408F-992B-53306378B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269" y="2300153"/>
            <a:ext cx="5728606" cy="5728606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3407229" cy="1458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96175" y="813102"/>
            <a:ext cx="227589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69B05297-C329-B310-7D59-B6696C0E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76156" y="6527567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432B4145-FC0D-DEBE-1F57-9B51A7BAD7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2418" y="255577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8A6A478-FDE0-D756-8F24-FE8DCBD077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72419" y="10336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2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50" y="135277"/>
            <a:ext cx="10646228" cy="65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ברוקולי עצוב">
            <a:extLst>
              <a:ext uri="{FF2B5EF4-FFF2-40B4-BE49-F238E27FC236}">
                <a16:creationId xmlns:a16="http://schemas.microsoft.com/office/drawing/2014/main" id="{86396EA5-D007-4865-B2B5-42EC60CD8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024" y="2686617"/>
            <a:ext cx="4034517" cy="4034517"/>
          </a:xfrm>
          <a:prstGeom prst="rect">
            <a:avLst/>
          </a:prstGeom>
        </p:spPr>
      </p:pic>
      <p:sp>
        <p:nvSpPr>
          <p:cNvPr id="7" name="בועת דיבור: אליפסה 6">
            <a:hlinkClick r:id="rId9" action="ppaction://hlinksldjump"/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422572" y="587830"/>
            <a:ext cx="5061857" cy="1567540"/>
          </a:xfrm>
          <a:prstGeom prst="wedgeEllipseCallout">
            <a:avLst>
              <a:gd name="adj1" fmla="val 3031"/>
              <a:gd name="adj2" fmla="val 78788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027024" y="1017657"/>
            <a:ext cx="374996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737134" y="5506022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77FDEA2E-50DE-144D-9EF6-C2226ACAD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5767" y="6500752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שגיאה">
            <a:hlinkClick r:id="" action="ppaction://media"/>
            <a:extLst>
              <a:ext uri="{FF2B5EF4-FFF2-40B4-BE49-F238E27FC236}">
                <a16:creationId xmlns:a16="http://schemas.microsoft.com/office/drawing/2014/main" id="{9ED196A5-9422-CA97-5B53-39D931384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97962" y="569170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A34E0F00-6561-6C24-E284-B058F42E7B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24729" y="14818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7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F3AFF9B-0E14-4C32-BF46-DE75DA4C6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10" name="תמונה 9" descr="Free Wallpaper - Free Art wallpaper - Drawing beautiful scenery computer 1  wallpaper - 1440x900 - 23 | Art wallpaper, Drawing wallpaper, Wallpaper">
            <a:hlinkClick r:id="rId4" action="ppaction://hlinksldjump"/>
            <a:extLst>
              <a:ext uri="{FF2B5EF4-FFF2-40B4-BE49-F238E27FC236}">
                <a16:creationId xmlns:a16="http://schemas.microsoft.com/office/drawing/2014/main" id="{D041EE37-2125-40F0-9060-8642635949A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6" y="100768"/>
            <a:ext cx="10755086" cy="660762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בועת דיבור: אליפסה 13">
            <a:extLst>
              <a:ext uri="{FF2B5EF4-FFF2-40B4-BE49-F238E27FC236}">
                <a16:creationId xmlns:a16="http://schemas.microsoft.com/office/drawing/2014/main" id="{A1F5A84E-0710-459B-B105-90171EE4D06D}"/>
              </a:ext>
            </a:extLst>
          </p:cNvPr>
          <p:cNvSpPr/>
          <p:nvPr/>
        </p:nvSpPr>
        <p:spPr>
          <a:xfrm>
            <a:off x="1172403" y="506869"/>
            <a:ext cx="5720443" cy="2677656"/>
          </a:xfrm>
          <a:prstGeom prst="wedgeEllipseCallout">
            <a:avLst>
              <a:gd name="adj1" fmla="val 41242"/>
              <a:gd name="adj2" fmla="val 75265"/>
            </a:avLst>
          </a:prstGeom>
          <a:blipFill>
            <a:blip r:embed="rId6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הוֹרָאוֹת הַמִּשְׂחָק:</a:t>
            </a:r>
            <a:b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תְּחִלָּה, עָלֶיךָ </a:t>
            </a:r>
            <a:r>
              <a:rPr lang="he-IL" sz="2400" spc="0" dirty="0" err="1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שֶׁכָּתוּב בַּשְּׁקוּפִית. לְאַחַר מִכֵּן, עָלֶיךָ לִלְחֹץ עַל אַחַד </a:t>
            </a:r>
            <a:r>
              <a:rPr lang="he-IL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הַמַּאֲכָלִים</a:t>
            </a:r>
            <a: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שֶׁכָּתוּב מִתַּחַת לְתַרְגִּיל, לְפִי הַתּוֹצָאָה שֶׁקִּבַּלְתָּ.</a:t>
            </a:r>
            <a:b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400" spc="0" dirty="0">
                <a:solidFill>
                  <a:srgbClr val="2A1A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בְּהַצְלָחָה וּבַהֲנָאָה!</a:t>
            </a:r>
            <a:endParaRPr lang="he-I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תמונה 11" descr="ברוקולי נותן כיף">
            <a:extLst>
              <a:ext uri="{FF2B5EF4-FFF2-40B4-BE49-F238E27FC236}">
                <a16:creationId xmlns:a16="http://schemas.microsoft.com/office/drawing/2014/main" id="{EFE1E407-6763-4BE9-BC6A-632087FC1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872" y="3184525"/>
            <a:ext cx="3995592" cy="3995592"/>
          </a:xfrm>
          <a:prstGeom prst="rect">
            <a:avLst/>
          </a:prstGeom>
        </p:spPr>
      </p:pic>
      <p:sp>
        <p:nvSpPr>
          <p:cNvPr id="13" name="לחצן פעולה: עבור לדף הבית 12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85992492-F359-4C24-A7FB-2C69113898C2}"/>
              </a:ext>
            </a:extLst>
          </p:cNvPr>
          <p:cNvSpPr/>
          <p:nvPr/>
        </p:nvSpPr>
        <p:spPr>
          <a:xfrm>
            <a:off x="10644707" y="5553498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C3C4837-FAEC-452C-B4A7-55939AA17C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5372" y="365125"/>
            <a:ext cx="487363" cy="487363"/>
          </a:xfrm>
          <a:prstGeom prst="rect">
            <a:avLst/>
          </a:prstGeom>
        </p:spPr>
      </p:pic>
      <p:sp>
        <p:nvSpPr>
          <p:cNvPr id="11" name="כוכב: 8 פינות 10">
            <a:hlinkClick r:id="rId4" action="ppaction://hlinksldjump"/>
            <a:extLst>
              <a:ext uri="{FF2B5EF4-FFF2-40B4-BE49-F238E27FC236}">
                <a16:creationId xmlns:a16="http://schemas.microsoft.com/office/drawing/2014/main" id="{2AACB54A-8FC1-49E4-841C-9685BE9BE11A}"/>
              </a:ext>
            </a:extLst>
          </p:cNvPr>
          <p:cNvSpPr/>
          <p:nvPr/>
        </p:nvSpPr>
        <p:spPr>
          <a:xfrm>
            <a:off x="8975116" y="1102941"/>
            <a:ext cx="1191986" cy="1053193"/>
          </a:xfrm>
          <a:prstGeom prst="star8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הַמְשֵׁך</a:t>
            </a:r>
            <a:endParaRPr lang="he-I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489004A8-5CA1-BC1A-F9A5-1CA794126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6974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1" y="247426"/>
            <a:ext cx="10663441" cy="6443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 descr="ברוקולי אומר היי">
            <a:extLst>
              <a:ext uri="{FF2B5EF4-FFF2-40B4-BE49-F238E27FC236}">
                <a16:creationId xmlns:a16="http://schemas.microsoft.com/office/drawing/2014/main" id="{5E1003B6-5146-49D6-9FD7-425DCD972C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2" y="2689544"/>
            <a:ext cx="2937734" cy="2937734"/>
          </a:xfrm>
          <a:prstGeom prst="rect">
            <a:avLst/>
          </a:prstGeom>
        </p:spPr>
      </p:pic>
      <p:sp>
        <p:nvSpPr>
          <p:cNvPr id="7" name="לחצן פעולה: עבור לדף הבית 6">
            <a:hlinkClick r:id="rId8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9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900425" y="4937430"/>
            <a:ext cx="1366355" cy="442735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David" panose="020E0502060401010101" pitchFamily="34" charset="-79"/>
              </a:rPr>
              <a:t>80</a:t>
            </a:r>
          </a:p>
        </p:txBody>
      </p:sp>
      <p:sp>
        <p:nvSpPr>
          <p:cNvPr id="10" name="מלבן: פינות מעוגלות 9">
            <a:hlinkClick r:id="rId10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5135076" y="4951809"/>
            <a:ext cx="1308532" cy="4243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David" panose="020E0502060401010101" pitchFamily="34" charset="-79"/>
                <a:cs typeface="+mj-cs"/>
              </a:rPr>
              <a:t>70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5912020" y="2543683"/>
            <a:ext cx="16715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Arial" panose="020B0604020202020204" pitchFamily="34" charset="0"/>
                <a:cs typeface="Arial" panose="020B0604020202020204" pitchFamily="34" charset="0"/>
              </a:rPr>
              <a:t>50+20</a:t>
            </a:r>
          </a:p>
        </p:txBody>
      </p:sp>
      <p:sp>
        <p:nvSpPr>
          <p:cNvPr id="12" name="בועת דיבור: אליפסה 11"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175682" y="594807"/>
            <a:ext cx="6487425" cy="1909707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1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233" y="845757"/>
            <a:ext cx="5010766" cy="1206718"/>
          </a:xfrm>
        </p:spPr>
        <p:txBody>
          <a:bodyPr>
            <a:normAutofit fontScale="90000"/>
          </a:bodyPr>
          <a:lstStyle/>
          <a:p>
            <a:pPr algn="ctr"/>
            <a:r>
              <a:rPr lang="he-IL" sz="3200" spc="0" dirty="0"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he-IL" sz="2200" spc="0" dirty="0">
                <a:latin typeface="David" panose="020E0502060401010101" pitchFamily="34" charset="-79"/>
                <a:cs typeface="+mn-cs"/>
              </a:rPr>
              <a:t>יְלָדִים יְקָרִים, אֲנִי מַמָּשׁ רָעֵב. </a:t>
            </a:r>
            <a:r>
              <a:rPr lang="he-IL" sz="2200" spc="0" dirty="0">
                <a:latin typeface="Arial" panose="020B0604020202020204" pitchFamily="34" charset="0"/>
                <a:cs typeface="Arial" panose="020B0604020202020204" pitchFamily="34" charset="0"/>
              </a:rPr>
              <a:t>תּוּכְלוּ לַעֲזֹר </a:t>
            </a:r>
            <a:r>
              <a:rPr lang="he-IL" sz="2200" spc="0" dirty="0">
                <a:latin typeface="David" panose="020E0502060401010101" pitchFamily="34" charset="-79"/>
                <a:cs typeface="+mn-cs"/>
              </a:rPr>
              <a:t>לִי </a:t>
            </a:r>
            <a:r>
              <a:rPr lang="he-IL" sz="2200" spc="0" dirty="0" err="1">
                <a:latin typeface="David" panose="020E0502060401010101" pitchFamily="34" charset="-79"/>
                <a:cs typeface="+mn-cs"/>
              </a:rPr>
              <a:t>לִבְחֹר</a:t>
            </a:r>
            <a:r>
              <a:rPr lang="he-IL" sz="2200" spc="0" dirty="0">
                <a:latin typeface="David" panose="020E0502060401010101" pitchFamily="34" charset="-79"/>
                <a:cs typeface="+mn-cs"/>
              </a:rPr>
              <a:t> אֶת הַמַּאֲכָל הַמַּתְאִים לִי?</a:t>
            </a:r>
            <a:br>
              <a:rPr lang="he-IL" sz="2200" spc="0" dirty="0">
                <a:latin typeface="David" panose="020E0502060401010101" pitchFamily="34" charset="-79"/>
                <a:cs typeface="+mn-cs"/>
              </a:rPr>
            </a:br>
            <a:r>
              <a:rPr lang="he-IL" sz="2200" spc="0" dirty="0">
                <a:latin typeface="David" panose="020E0502060401010101" pitchFamily="34" charset="-79"/>
                <a:cs typeface="+mn-cs"/>
              </a:rPr>
              <a:t>תְּחִלָּה צָרִיךְ </a:t>
            </a:r>
            <a:r>
              <a:rPr lang="he-IL" sz="2200" spc="0" dirty="0" err="1">
                <a:latin typeface="David" panose="020E0502060401010101" pitchFamily="34" charset="-79"/>
                <a:cs typeface="+mn-cs"/>
              </a:rPr>
              <a:t>לִפְתֹּר</a:t>
            </a:r>
            <a:r>
              <a:rPr lang="he-IL" sz="2200" spc="0" dirty="0">
                <a:latin typeface="David" panose="020E0502060401010101" pitchFamily="34" charset="-79"/>
                <a:cs typeface="+mn-cs"/>
              </a:rPr>
              <a:t> אֶת הַתַּרְגִּיל הַכָּתוּב בִּשְׁקוּפִית זוֹ, וּלְפִי הַתּוֹצָאָה יֵשׁ לִלְחֹץ עַל הַמַּאֲכָל הַמַּתְאִים</a:t>
            </a:r>
            <a:r>
              <a:rPr lang="he-IL" sz="2200" spc="0" dirty="0">
                <a:latin typeface="David" panose="020E0502060401010101" pitchFamily="34" charset="-79"/>
                <a:cs typeface="David" panose="020E0502060401010101" pitchFamily="34" charset="-79"/>
              </a:rPr>
              <a:t>.</a:t>
            </a:r>
          </a:p>
        </p:txBody>
      </p:sp>
      <p:pic>
        <p:nvPicPr>
          <p:cNvPr id="14" name="תמונה 13" descr="מודי פודיז מלון">
            <a:hlinkClick r:id="rId9" action="ppaction://hlinksldjump"/>
            <a:extLst>
              <a:ext uri="{FF2B5EF4-FFF2-40B4-BE49-F238E27FC236}">
                <a16:creationId xmlns:a16="http://schemas.microsoft.com/office/drawing/2014/main" id="{8353FE7F-6190-40B1-B9C9-34BD4E318E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12" y="3314292"/>
            <a:ext cx="1671582" cy="1671582"/>
          </a:xfrm>
          <a:prstGeom prst="rect">
            <a:avLst/>
          </a:prstGeom>
        </p:spPr>
      </p:pic>
      <p:pic>
        <p:nvPicPr>
          <p:cNvPr id="18" name="תמונה 17" descr="חבריי טאקו מודי פודיז">
            <a:hlinkClick r:id="rId10" action="ppaction://hlinksldjump"/>
            <a:extLst>
              <a:ext uri="{FF2B5EF4-FFF2-40B4-BE49-F238E27FC236}">
                <a16:creationId xmlns:a16="http://schemas.microsoft.com/office/drawing/2014/main" id="{BA80C8C5-827C-4DF2-B193-9AB2DF6B46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370" y="3071991"/>
            <a:ext cx="1832442" cy="1832442"/>
          </a:xfrm>
          <a:prstGeom prst="rect">
            <a:avLst/>
          </a:prstGeom>
        </p:spPr>
      </p:pic>
      <p:pic>
        <p:nvPicPr>
          <p:cNvPr id="1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D52D2C1-536C-437C-B3A7-6DF09E5061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45480" y="247426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39A4D48F-64D0-4CC3-BB1A-10E2C040E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8DC57D8D-939A-1A8A-CD91-AF55D6E3301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51700" y="1062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125 0 L 0.18803 0.10903 L 0.125 0.2169 L -4.375E-6 0.2169 L -0.06302 0.10903 L -4.375E-6 0 Z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2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EE175425-7035-4052-A51A-962FF5382A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6" name="תמונה 5" descr="Free Wallpaper - Free Art wallpaper - Drawing beautiful scenery computer 1  wallpaper - 1440x900 - 23 | Art wallpaper, Drawing wallpaper, Wallpaper">
            <a:hlinkClick r:id="rId7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32" y="0"/>
            <a:ext cx="10624456" cy="65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עבודה טובה ברוקולי">
            <a:extLst>
              <a:ext uri="{FF2B5EF4-FFF2-40B4-BE49-F238E27FC236}">
                <a16:creationId xmlns:a16="http://schemas.microsoft.com/office/drawing/2014/main" id="{3408E7B3-8FDB-408F-992B-53306378B6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657" y="2175456"/>
            <a:ext cx="5728606" cy="5728606"/>
          </a:xfrm>
          <a:prstGeom prst="rect">
            <a:avLst/>
          </a:prstGeom>
        </p:spPr>
      </p:pic>
      <p:sp>
        <p:nvSpPr>
          <p:cNvPr id="3" name="בועת דיבור: אליפסה 2"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3" y="499259"/>
            <a:ext cx="3035106" cy="139168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584955" y="813102"/>
            <a:ext cx="215385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10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5607A3AE-24EE-B8E9-BDB2-B1853E586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19578" y="6455970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F48C024A-4554-25BE-F30A-3E46DF0295B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0209" y="2744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3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BB5FB268-EC25-418B-9E3D-95D7A137D11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81" y="272143"/>
            <a:ext cx="10646228" cy="6585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ברוקולי עצוב">
            <a:extLst>
              <a:ext uri="{FF2B5EF4-FFF2-40B4-BE49-F238E27FC236}">
                <a16:creationId xmlns:a16="http://schemas.microsoft.com/office/drawing/2014/main" id="{86396EA5-D007-4865-B2B5-42EC60CD88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993" y="2921388"/>
            <a:ext cx="4034517" cy="4034517"/>
          </a:xfrm>
          <a:prstGeom prst="rect">
            <a:avLst/>
          </a:prstGeom>
        </p:spPr>
      </p:pic>
      <p:sp>
        <p:nvSpPr>
          <p:cNvPr id="7" name="בועת דיבור: אליפסה 6">
            <a:extLst>
              <a:ext uri="{FF2B5EF4-FFF2-40B4-BE49-F238E27FC236}">
                <a16:creationId xmlns:a16="http://schemas.microsoft.com/office/drawing/2014/main" id="{98142FC3-D504-498F-8A9B-A9F571BD6DC6}"/>
              </a:ext>
            </a:extLst>
          </p:cNvPr>
          <p:cNvSpPr/>
          <p:nvPr/>
        </p:nvSpPr>
        <p:spPr>
          <a:xfrm>
            <a:off x="6870091" y="612895"/>
            <a:ext cx="4660419" cy="1394772"/>
          </a:xfrm>
          <a:prstGeom prst="wedgeEllipseCallout">
            <a:avLst>
              <a:gd name="adj1" fmla="val 13710"/>
              <a:gd name="adj2" fmla="val 93800"/>
            </a:avLst>
          </a:prstGeom>
          <a:gradFill flip="none" rotWithShape="1">
            <a:gsLst>
              <a:gs pos="0">
                <a:schemeClr val="accent3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3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3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95993" y="1023265"/>
            <a:ext cx="359099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כְּדַאי לְנַסּוֹת שׁוּב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F1D593D-4333-4ABF-8218-9205BD707683}"/>
              </a:ext>
            </a:extLst>
          </p:cNvPr>
          <p:cNvSpPr/>
          <p:nvPr/>
        </p:nvSpPr>
        <p:spPr>
          <a:xfrm>
            <a:off x="10646590" y="5579538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מציין מיקום של כותרת תחתונה 3">
            <a:extLst>
              <a:ext uri="{FF2B5EF4-FFF2-40B4-BE49-F238E27FC236}">
                <a16:creationId xmlns:a16="http://schemas.microsoft.com/office/drawing/2014/main" id="{F85FD3D3-42CC-F281-3969-D58B9B416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3243" y="6492534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2" name="שגיאה">
            <a:hlinkClick r:id="" action="ppaction://media"/>
            <a:extLst>
              <a:ext uri="{FF2B5EF4-FFF2-40B4-BE49-F238E27FC236}">
                <a16:creationId xmlns:a16="http://schemas.microsoft.com/office/drawing/2014/main" id="{06E2827B-0B8E-EEB8-06AA-7A3AA5BA82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4656" y="272143"/>
            <a:ext cx="487363" cy="487363"/>
          </a:xfrm>
          <a:prstGeom prst="rect">
            <a:avLst/>
          </a:prstGeom>
        </p:spPr>
      </p:pic>
      <p:pic>
        <p:nvPicPr>
          <p:cNvPr id="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4B3AE23-9BE9-04B6-4113-CDDF461215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04656" y="12437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4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6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מציין מיקום תוכן 3" descr="Reka.in - HD Wallpaper No.366">
            <a:extLst>
              <a:ext uri="{FF2B5EF4-FFF2-40B4-BE49-F238E27FC236}">
                <a16:creationId xmlns:a16="http://schemas.microsoft.com/office/drawing/2014/main" id="{2ACA3B07-D8AA-4CD1-9199-EAFE6395242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96" y="105255"/>
            <a:ext cx="10663441" cy="64438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לחצן פעולה: עבור לדף הבית 6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07366119-EA97-4957-9BF6-3431D88B1697}"/>
              </a:ext>
            </a:extLst>
          </p:cNvPr>
          <p:cNvSpPr/>
          <p:nvPr/>
        </p:nvSpPr>
        <p:spPr>
          <a:xfrm>
            <a:off x="10690410" y="5488873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: פינות מעוגלות 8">
            <a:hlinkClick r:id="rId8" action="ppaction://hlinksldjump"/>
            <a:extLst>
              <a:ext uri="{FF2B5EF4-FFF2-40B4-BE49-F238E27FC236}">
                <a16:creationId xmlns:a16="http://schemas.microsoft.com/office/drawing/2014/main" id="{7D86DD4E-7A29-4022-8E3B-C9EB9551A816}"/>
              </a:ext>
            </a:extLst>
          </p:cNvPr>
          <p:cNvSpPr/>
          <p:nvPr/>
        </p:nvSpPr>
        <p:spPr>
          <a:xfrm>
            <a:off x="6675401" y="4493797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10" name="מלבן: פינות מעוגלות 9">
            <a:hlinkClick r:id="rId9" action="ppaction://hlinksldjump"/>
            <a:extLst>
              <a:ext uri="{FF2B5EF4-FFF2-40B4-BE49-F238E27FC236}">
                <a16:creationId xmlns:a16="http://schemas.microsoft.com/office/drawing/2014/main" id="{48DC7816-6267-405C-B4E5-210B1185B4B6}"/>
              </a:ext>
            </a:extLst>
          </p:cNvPr>
          <p:cNvSpPr/>
          <p:nvPr/>
        </p:nvSpPr>
        <p:spPr>
          <a:xfrm>
            <a:off x="4694491" y="4457035"/>
            <a:ext cx="1534160" cy="587251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  <a:tint val="66000"/>
                  <a:satMod val="160000"/>
                </a:schemeClr>
              </a:gs>
              <a:gs pos="50000">
                <a:schemeClr val="accent6">
                  <a:lumMod val="40000"/>
                  <a:lumOff val="60000"/>
                  <a:tint val="44500"/>
                  <a:satMod val="160000"/>
                </a:schemeClr>
              </a:gs>
              <a:gs pos="100000">
                <a:schemeClr val="accent6">
                  <a:lumMod val="40000"/>
                  <a:lumOff val="60000"/>
                  <a:tint val="23500"/>
                  <a:satMod val="160000"/>
                </a:schemeClr>
              </a:gs>
            </a:gsLst>
            <a:lin ang="5400000" scaled="1"/>
            <a:tileRect/>
          </a:gradFill>
          <a:ln w="381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02EFE53-6043-4B2F-8196-27A690C11380}"/>
              </a:ext>
            </a:extLst>
          </p:cNvPr>
          <p:cNvSpPr txBox="1"/>
          <p:nvPr/>
        </p:nvSpPr>
        <p:spPr>
          <a:xfrm>
            <a:off x="3857487" y="1478078"/>
            <a:ext cx="182374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b="1" dirty="0">
                <a:latin typeface="Arial" panose="020B0604020202020204" pitchFamily="34" charset="0"/>
                <a:cs typeface="Arial" panose="020B0604020202020204" pitchFamily="34" charset="0"/>
              </a:rPr>
              <a:t>40+50</a:t>
            </a:r>
          </a:p>
        </p:txBody>
      </p:sp>
      <p:sp>
        <p:nvSpPr>
          <p:cNvPr id="12" name="בועת דיבור: אליפסה 11">
            <a:hlinkClick r:id="rId8" action="ppaction://hlinksldjump"/>
            <a:extLst>
              <a:ext uri="{FF2B5EF4-FFF2-40B4-BE49-F238E27FC236}">
                <a16:creationId xmlns:a16="http://schemas.microsoft.com/office/drawing/2014/main" id="{5657F8F3-36D3-4B63-8C30-5A366CADBF75}"/>
              </a:ext>
            </a:extLst>
          </p:cNvPr>
          <p:cNvSpPr/>
          <p:nvPr/>
        </p:nvSpPr>
        <p:spPr>
          <a:xfrm>
            <a:off x="5539666" y="566001"/>
            <a:ext cx="6123441" cy="1867489"/>
          </a:xfrm>
          <a:prstGeom prst="wedgeEllipseCallout">
            <a:avLst>
              <a:gd name="adj1" fmla="val 20664"/>
              <a:gd name="adj2" fmla="val 67431"/>
            </a:avLst>
          </a:prstGeom>
          <a:blipFill>
            <a:blip r:embed="rId10"/>
            <a:tile tx="0" ty="0" sx="100000" sy="100000" flip="none" algn="tl"/>
          </a:blip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0FB4B6D2-6C56-454A-BF49-FC7E6943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6786" y="847713"/>
            <a:ext cx="5010766" cy="1206718"/>
          </a:xfrm>
        </p:spPr>
        <p:txBody>
          <a:bodyPr>
            <a:noAutofit/>
          </a:bodyPr>
          <a:lstStyle/>
          <a:p>
            <a:pPr algn="ctr"/>
            <a:r>
              <a:rPr lang="he-IL" sz="2000" spc="0" dirty="0">
                <a:latin typeface="Arial" panose="020B0604020202020204" pitchFamily="34" charset="0"/>
                <a:cs typeface="Arial" panose="020B0604020202020204" pitchFamily="34" charset="0"/>
              </a:rPr>
              <a:t> יְלָדִים יְקָרִים, אֲנִי מַמָּשׁ רָעֵב. תּוּכְלוּ לַעֲזֹר לִי </a:t>
            </a:r>
            <a:r>
              <a:rPr lang="he-IL" sz="2000" spc="0" dirty="0" err="1">
                <a:latin typeface="Arial" panose="020B0604020202020204" pitchFamily="34" charset="0"/>
                <a:cs typeface="Arial" panose="020B0604020202020204" pitchFamily="34" charset="0"/>
              </a:rPr>
              <a:t>לִבְחֹר</a:t>
            </a:r>
            <a:r>
              <a:rPr lang="he-IL" sz="2000" spc="0" dirty="0">
                <a:latin typeface="Arial" panose="020B0604020202020204" pitchFamily="34" charset="0"/>
                <a:cs typeface="Arial" panose="020B0604020202020204" pitchFamily="34" charset="0"/>
              </a:rPr>
              <a:t> אֶת הַמַּאֲכָל הַמַּתְאִים לִי?</a:t>
            </a:r>
            <a:br>
              <a:rPr lang="he-IL" sz="2000" spc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e-IL" sz="2000" spc="0" dirty="0">
                <a:latin typeface="Arial" panose="020B0604020202020204" pitchFamily="34" charset="0"/>
                <a:cs typeface="Arial" panose="020B0604020202020204" pitchFamily="34" charset="0"/>
              </a:rPr>
              <a:t>תְּחִלָּה צָרִיךְ </a:t>
            </a:r>
            <a:r>
              <a:rPr lang="he-IL" sz="2000" spc="0" dirty="0" err="1">
                <a:latin typeface="Arial" panose="020B0604020202020204" pitchFamily="34" charset="0"/>
                <a:cs typeface="Arial" panose="020B0604020202020204" pitchFamily="34" charset="0"/>
              </a:rPr>
              <a:t>לִפְתֹּר</a:t>
            </a:r>
            <a:r>
              <a:rPr lang="he-IL" sz="2000" spc="0" dirty="0">
                <a:latin typeface="Arial" panose="020B0604020202020204" pitchFamily="34" charset="0"/>
                <a:cs typeface="Arial" panose="020B0604020202020204" pitchFamily="34" charset="0"/>
              </a:rPr>
              <a:t> אֶת הַתַּרְגִּיל הַכָּתוּב בִּשְׁקוּפִית זוֹ, וּלְפִי הַתּוֹצָאָה יֵשׁ לִלְחֹץ עַל הַמַּאֲכָל הַמַּתְאִים.</a:t>
            </a:r>
          </a:p>
        </p:txBody>
      </p:sp>
      <p:pic>
        <p:nvPicPr>
          <p:cNvPr id="16" name="תמונה 15" descr="פיצה של מודי פודיז">
            <a:hlinkClick r:id="rId8" action="ppaction://hlinksldjump"/>
            <a:extLst>
              <a:ext uri="{FF2B5EF4-FFF2-40B4-BE49-F238E27FC236}">
                <a16:creationId xmlns:a16="http://schemas.microsoft.com/office/drawing/2014/main" id="{DB0EBEB8-8B18-4680-9590-E16B64A2DB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791" y="2350211"/>
            <a:ext cx="1953919" cy="1953919"/>
          </a:xfrm>
          <a:prstGeom prst="rect">
            <a:avLst/>
          </a:prstGeom>
        </p:spPr>
      </p:pic>
      <p:pic>
        <p:nvPicPr>
          <p:cNvPr id="18" name="תמונה 17" descr="אבוקדו של מודי פודיז">
            <a:hlinkClick r:id="rId9" action="ppaction://hlinksldjump"/>
            <a:extLst>
              <a:ext uri="{FF2B5EF4-FFF2-40B4-BE49-F238E27FC236}">
                <a16:creationId xmlns:a16="http://schemas.microsoft.com/office/drawing/2014/main" id="{6F7DE20E-85F3-46DA-B139-E2302F73E3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345" y="2178529"/>
            <a:ext cx="2015441" cy="2015441"/>
          </a:xfrm>
          <a:prstGeom prst="rect">
            <a:avLst/>
          </a:prstGeom>
        </p:spPr>
      </p:pic>
      <p:pic>
        <p:nvPicPr>
          <p:cNvPr id="19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CE31B517-5FD2-453F-B8B8-966671DC1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20125" y="178256"/>
            <a:ext cx="487363" cy="487363"/>
          </a:xfrm>
          <a:prstGeom prst="rect">
            <a:avLst/>
          </a:prstGeom>
        </p:spPr>
      </p:pic>
      <p:sp>
        <p:nvSpPr>
          <p:cNvPr id="5" name="מציין מיקום של כותרת תחתונה 3">
            <a:extLst>
              <a:ext uri="{FF2B5EF4-FFF2-40B4-BE49-F238E27FC236}">
                <a16:creationId xmlns:a16="http://schemas.microsoft.com/office/drawing/2014/main" id="{D6C9CEC1-4154-DBA7-0771-53DB35C6A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4754" y="6479795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3" name="תמונה 2" descr="ברוקולי אומר היי">
            <a:extLst>
              <a:ext uri="{FF2B5EF4-FFF2-40B4-BE49-F238E27FC236}">
                <a16:creationId xmlns:a16="http://schemas.microsoft.com/office/drawing/2014/main" id="{3458DD93-1ED4-DE30-3C4B-CB61BD86C7E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82" y="2689544"/>
            <a:ext cx="2937734" cy="2937734"/>
          </a:xfrm>
          <a:prstGeom prst="rect">
            <a:avLst/>
          </a:prstGeom>
        </p:spPr>
      </p:pic>
      <p:pic>
        <p:nvPicPr>
          <p:cNvPr id="6" name="מוזיקת רקע קצבית">
            <a:hlinkClick r:id="" action="ppaction://media"/>
            <a:extLst>
              <a:ext uri="{FF2B5EF4-FFF2-40B4-BE49-F238E27FC236}">
                <a16:creationId xmlns:a16="http://schemas.microsoft.com/office/drawing/2014/main" id="{ED96B46F-CC14-2C7C-F992-DABA3C5E6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51700" y="10622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0 L 0.125 0 L 0.18803 0.10903 L 0.125 0.2169 L -4.375E-6 0.2169 L -0.06302 0.10903 L -4.375E-6 0 Z " pathEditMode="relative" rAng="0" ptsTypes="AAAAA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10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257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20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2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Free Wallpaper - Free Art wallpaper - Drawing beautiful scenery computer 1  wallpaper - 1440x900 - 23 | Art wallpaper, Drawing wallpaper, Wallpaper">
            <a:hlinkClick r:id="rId6" action="ppaction://hlinksldjump"/>
            <a:extLst>
              <a:ext uri="{FF2B5EF4-FFF2-40B4-BE49-F238E27FC236}">
                <a16:creationId xmlns:a16="http://schemas.microsoft.com/office/drawing/2014/main" id="{8CDC80D3-5CAE-43F8-9B5D-EE73BCE4F9A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4" y="157049"/>
            <a:ext cx="10624456" cy="6542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תמונה 3" descr="עבודה טובה ברוקולי">
            <a:extLst>
              <a:ext uri="{FF2B5EF4-FFF2-40B4-BE49-F238E27FC236}">
                <a16:creationId xmlns:a16="http://schemas.microsoft.com/office/drawing/2014/main" id="{3408E7B3-8FDB-408F-992B-53306378B6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28" y="2224713"/>
            <a:ext cx="5728606" cy="5728606"/>
          </a:xfrm>
          <a:prstGeom prst="rect">
            <a:avLst/>
          </a:prstGeom>
        </p:spPr>
      </p:pic>
      <p:sp>
        <p:nvSpPr>
          <p:cNvPr id="3" name="בועת דיבור: אליפסה 2">
            <a:hlinkClick r:id="rId6" action="ppaction://hlinksldjump"/>
            <a:extLst>
              <a:ext uri="{FF2B5EF4-FFF2-40B4-BE49-F238E27FC236}">
                <a16:creationId xmlns:a16="http://schemas.microsoft.com/office/drawing/2014/main" id="{2C2EB172-5EED-4525-8C8D-93EDA9DA9684}"/>
              </a:ext>
            </a:extLst>
          </p:cNvPr>
          <p:cNvSpPr/>
          <p:nvPr/>
        </p:nvSpPr>
        <p:spPr>
          <a:xfrm>
            <a:off x="7032172" y="499259"/>
            <a:ext cx="2841501" cy="1421905"/>
          </a:xfrm>
          <a:prstGeom prst="wedgeEllipseCallout">
            <a:avLst>
              <a:gd name="adj1" fmla="val -40641"/>
              <a:gd name="adj2" fmla="val 67724"/>
            </a:avLst>
          </a:prstGeom>
          <a:gradFill flip="none" rotWithShape="1">
            <a:gsLst>
              <a:gs pos="0">
                <a:schemeClr val="accent6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6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6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תיבת טקסט 17">
            <a:hlinkClick r:id="rId6" action="ppaction://hlinksldjump"/>
            <a:extLst>
              <a:ext uri="{FF2B5EF4-FFF2-40B4-BE49-F238E27FC236}">
                <a16:creationId xmlns:a16="http://schemas.microsoft.com/office/drawing/2014/main" id="{7E6AA45C-466A-4C92-8DF2-F49942E8FABB}"/>
              </a:ext>
            </a:extLst>
          </p:cNvPr>
          <p:cNvSpPr txBox="1"/>
          <p:nvPr/>
        </p:nvSpPr>
        <p:spPr>
          <a:xfrm>
            <a:off x="7496175" y="813102"/>
            <a:ext cx="210040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000" dirty="0">
                <a:latin typeface="Arial" panose="020B0604020202020204" pitchFamily="34" charset="0"/>
                <a:cs typeface="Arial" panose="020B0604020202020204" pitchFamily="34" charset="0"/>
              </a:rPr>
              <a:t>יָפֶה מְאוֹד</a:t>
            </a:r>
          </a:p>
        </p:txBody>
      </p:sp>
      <p:sp>
        <p:nvSpPr>
          <p:cNvPr id="8" name="לחצן פעולה: עבור לדף הבית 7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D9D92560-38F7-4BDC-893C-CD04AF7937BA}"/>
              </a:ext>
            </a:extLst>
          </p:cNvPr>
          <p:cNvSpPr/>
          <p:nvPr/>
        </p:nvSpPr>
        <p:spPr>
          <a:xfrm>
            <a:off x="10639696" y="5551527"/>
            <a:ext cx="883920" cy="986742"/>
          </a:xfrm>
          <a:prstGeom prst="actionButtonHome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מציין מיקום של כותרת תחתונה 3">
            <a:extLst>
              <a:ext uri="{FF2B5EF4-FFF2-40B4-BE49-F238E27FC236}">
                <a16:creationId xmlns:a16="http://schemas.microsoft.com/office/drawing/2014/main" id="{8C2320BE-BB01-C42A-DE7E-8630BA5EF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66232" y="6551310"/>
            <a:ext cx="5905500" cy="228600"/>
          </a:xfrm>
        </p:spPr>
        <p:txBody>
          <a:bodyPr/>
          <a:lstStyle/>
          <a:p>
            <a:pPr marL="171450" indent="-171450" rtl="1">
              <a:buFont typeface="Century Gothic" panose="020B0502020202020204" pitchFamily="34" charset="0"/>
              <a:buChar char="©"/>
            </a:pPr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איילת אזולאי </a:t>
            </a:r>
            <a:r>
              <a:rPr lang="he-IL" sz="1200" b="1" dirty="0" err="1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טסלר</a:t>
            </a:r>
            <a:endParaRPr lang="he-IL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  <a:p>
            <a:pPr rtl="1"/>
            <a:r>
              <a:rPr lang="he-IL" sz="1200" b="1" dirty="0">
                <a:solidFill>
                  <a:schemeClr val="tx1"/>
                </a:solidFill>
                <a:latin typeface="Assistant" pitchFamily="2" charset="-79"/>
                <a:cs typeface="Assistant" pitchFamily="2" charset="-79"/>
              </a:rPr>
              <a:t>0548444385</a:t>
            </a:r>
            <a:endParaRPr lang="en-US" sz="1200" b="1" dirty="0">
              <a:solidFill>
                <a:schemeClr val="tx1"/>
              </a:solidFill>
              <a:latin typeface="Assistant" pitchFamily="2" charset="-79"/>
              <a:cs typeface="Assistant" pitchFamily="2" charset="-79"/>
            </a:endParaRPr>
          </a:p>
        </p:txBody>
      </p:sp>
      <p:pic>
        <p:nvPicPr>
          <p:cNvPr id="9" name="ילדים מעודדים">
            <a:hlinkClick r:id="" action="ppaction://media"/>
            <a:extLst>
              <a:ext uri="{FF2B5EF4-FFF2-40B4-BE49-F238E27FC236}">
                <a16:creationId xmlns:a16="http://schemas.microsoft.com/office/drawing/2014/main" id="{46C883CF-7D90-DE1E-3382-77B0F9ABB1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0783" y="189777"/>
            <a:ext cx="487363" cy="487363"/>
          </a:xfrm>
          <a:prstGeom prst="rect">
            <a:avLst/>
          </a:prstGeom>
        </p:spPr>
      </p:pic>
      <p:pic>
        <p:nvPicPr>
          <p:cNvPr id="10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40019DCA-81AB-7FC6-0FD6-7160EE6475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10112" y="10336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2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595</Words>
  <Application>Microsoft Office PowerPoint</Application>
  <PresentationFormat>מסך רחב</PresentationFormat>
  <Paragraphs>122</Paragraphs>
  <Slides>31</Slides>
  <Notes>1</Notes>
  <HiddenSlides>0</HiddenSlides>
  <MMClips>59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31</vt:i4>
      </vt:variant>
    </vt:vector>
  </HeadingPairs>
  <TitlesOfParts>
    <vt:vector size="41" baseType="lpstr">
      <vt:lpstr>Abril Fatface</vt:lpstr>
      <vt:lpstr>Aldrich</vt:lpstr>
      <vt:lpstr>Arial</vt:lpstr>
      <vt:lpstr>Assistant</vt:lpstr>
      <vt:lpstr>BN Bilbo</vt:lpstr>
      <vt:lpstr>Calibri</vt:lpstr>
      <vt:lpstr>Calibri Light</vt:lpstr>
      <vt:lpstr>Century Gothic</vt:lpstr>
      <vt:lpstr>David</vt:lpstr>
      <vt:lpstr>ערכת נושא Office</vt:lpstr>
      <vt:lpstr>מצגת של PowerPoint‏</vt:lpstr>
      <vt:lpstr>מִשְׂחָקִים בְּחֶשְׁבּוֹן לְתִרְגּוּל פִּתְרוֹן תַּרְגִּילֵי חִבּוּר 5 עֲשָׂרוֹת שְׁלֵמוֹת בְּשִׁיטַת  "עֶשֶׂר אֶצְבָּעוֹת לִי יֵשׁ"</vt:lpstr>
      <vt:lpstr>מצגת של PowerPoint‏</vt:lpstr>
      <vt:lpstr>מצגת של PowerPoint‏</vt:lpstr>
      <vt:lpstr> יְלָדִים יְקָרִים, אֲנִי מַמָּשׁ רָעֵב. תּוּכְלוּ לַעֲזֹר לִי לִבְחֹר אֶת הַמַּאֲכָל הַמַּתְאִים לִי? תְּחִלָּה צָרִיךְ לִפְתֹּר אֶת הַתַּרְגִּיל הַכָּתוּב בִּשְׁקוּפִית זוֹ, וּלְפִי הַתּוֹצָאָה יֵשׁ לִלְחֹץ עַל הַמַּאֲכָל הַמַּתְאִים.</vt:lpstr>
      <vt:lpstr>מצגת של PowerPoint‏</vt:lpstr>
      <vt:lpstr>מצגת של PowerPoint‏</vt:lpstr>
      <vt:lpstr> יְלָדִים יְקָרִים, אֲנִי מַמָּשׁ רָעֵב. תּוּכְלוּ לַעֲזֹר לִי לִבְחֹר אֶת הַמַּאֲכָל הַמַּתְאִים לִי? תְּחִלָּה צָרִיךְ לִפְתֹּר אֶת הַתַּרְגִּיל הַכָּתוּב בִּשְׁקוּפִית זוֹ, וּלְפִי הַתּוֹצָאָה יֵשׁ לִלְחֹץ עַל הַמַּאֲכָל הַמַּתְאִים.</vt:lpstr>
      <vt:lpstr>מצגת של PowerPoint‏</vt:lpstr>
      <vt:lpstr>מצגת של PowerPoint‏</vt:lpstr>
      <vt:lpstr> </vt:lpstr>
      <vt:lpstr>מצגת של PowerPoint‏</vt:lpstr>
      <vt:lpstr>מצגת של PowerPoint‏</vt:lpstr>
      <vt:lpstr> 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 יְלָדִים יְקָרִים, אֲנִי מַמָּשׁ רָעֵב. תּוּכְלוּ לַעֲזֹר לִי לִבְחֹר אֶת הַמַּאֲכָל הַמַּתְאִים לִי? תְּחִלָּה צָרִיךְ לִפְתֹּר אֶת הַתַּרְגִּיל הַכָּתוּב בִּשְׁקוּפִית זוֹ, וּלְפִי הַתּוֹצָאָה יֵשׁ לִלְחֹץ עַל הַמַּאֲכָל הַמַּתְאִים.</vt:lpstr>
      <vt:lpstr>מצגת של PowerPoint‏</vt:lpstr>
      <vt:lpstr>מצגת של PowerPoint‏</vt:lpstr>
      <vt:lpstr> יְלָדִים יְקָרִים, אֲנִי מַמָּשׁ רָעֵב. תּוּכְלוּ לַעֲזֹר לִי לִבְחֹר אֶת הַמַּאֲכָל הַמַּתְאִים לִי? תְּחִלָּה צָרִיךְ לִפְתֹּר אֶת הַתַּרְגִּיל הַכָּתוּב בִּשְׁקוּפִית זוֹ, וּלְפִי הַתּוֹצָאָה יֵשׁ לִלְחֹץ עַל הַמַּאֲכָל הַמַּתְאִים.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שָׁלוֹם יְלָדִים, לִפְנֵיכֶם מִשְׂחָקִים בְּחֶשְׁבּוֹן לְתִרְגּוּל פִּתְרוֹן תַּרְגִּילֵי חִבּוּר בְּשִׁיטַת "עֶשֶׂר אֶצְבָּעוֹת לִי יֵשׁ"</dc:title>
  <dc:creator>shaul azulai</dc:creator>
  <cp:lastModifiedBy>shaul azulai</cp:lastModifiedBy>
  <cp:revision>16</cp:revision>
  <dcterms:created xsi:type="dcterms:W3CDTF">2023-07-06T18:32:17Z</dcterms:created>
  <dcterms:modified xsi:type="dcterms:W3CDTF">2023-11-18T19:35:16Z</dcterms:modified>
</cp:coreProperties>
</file>